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3CC7B-40EA-42CA-B1F1-A9DB9563B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883A6-B265-4AC5-AB08-D9BA934D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95CF3-5640-4B33-8D23-419F9FE9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EE764-7206-4C17-9020-0585B8CB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0FC9-77BA-4243-9FD3-ED60F476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7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A394A-201E-45DC-B1C4-B9C56216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DC189-6864-4F97-A579-3EF23C92D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8967-1088-4B05-AC84-D4D5700C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2B039-0631-41F9-B29C-4F5FC37F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B6AA7-2F14-4ABF-98A8-699F43B6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9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B9B16C-A194-43CB-BBAE-83C2FB2D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6AAF05-71D2-47F4-8D3B-3C4BE5DC0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5502C-75D2-4B9C-924A-CE085F11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CB7C66-9F59-4FFC-896D-2FDF709C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B1119-2C48-4AB0-8952-3875D7B1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449C9-7E7E-404C-AF47-C36A9AC1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E10ED-B080-4D3F-9B3F-0493ADB5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91E35-AE76-420B-AD29-54607A2E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72CD6-9A92-4F16-8EA8-454E6DF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46560-2432-4C1F-B2A7-BFC2783A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6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20615-F66C-4811-8984-348954B4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9AADA-D0B6-4FDD-8393-27581F22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B678A-C6F1-4B5F-A81B-7999E23D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A0B42-1E0E-4122-A961-26BD633F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41589-6CFD-4BD9-B423-681E8B8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2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E7DF7-D778-464C-94ED-7B6C1CAC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9E189-0580-4456-8FE0-3D29FE510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A7AAC-51ED-41E5-82F4-64854B7B1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4754E-51BE-4C9F-855E-0787621D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C728E-CB32-44D1-B451-5CFE8087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27EF0-F08D-4ACE-9E43-5BF48BD3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7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92E85-E07C-448A-A6AC-2D481C5F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77517-C48D-4F50-9E45-0FC12B925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2DBE1-5905-450B-ACA0-9A88C6D51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84B9DC-4D8E-44F5-B0AE-9F2C2E912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B4FC48-E1D5-41C3-8252-7C9D5E62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0D2BF5-C336-489E-A575-E7A6B940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F1B0F9-792E-4310-8884-348F095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98C89C-0DB1-4E45-969D-7D7379E7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1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36F85-27D9-4494-8CE2-27217DF0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36AE74-C0F6-4832-9217-A9938D79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05709F-7E8C-4452-AF13-1D628B6A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797B27-A72A-415D-84AD-4F8F9DC5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7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16CCC6-5640-47A0-B8FA-F04C1F00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69CFC1-2A99-4BA0-B581-DEEAA747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88127E-292B-438D-9C05-74B148A5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1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DBDC7-9ACC-4486-9854-6D3CF9D1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19ABE-26AB-4A54-9B0B-5406ADED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D2F21-CDBA-41AF-8B34-C2E64AD6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FE7FE-1BE2-4B9F-AC74-0F813AA2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0911D-06FB-4F06-82A9-C696EC3C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C3D35C-2DB3-4111-B345-BBC1B58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33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16B13-DFE0-4823-AA5B-527867C0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196C63-0DFE-473F-9CB7-36A743702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6913D-E1FB-460B-BFB2-06639C91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70C27E-B639-4269-BE78-23D9073E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05F5E-2182-4307-A9E2-85AAD4CF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7498F-D688-4F02-9B38-AB501DBB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1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B4FE0-22E2-42FF-89A6-F9E9E2DF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B1EA2-A9D8-446B-AB17-90C5AC8D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E1CE5-C7E1-4F48-B88B-2AF1FC174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DB75-F139-4FC0-A830-28481967F16B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0DFE4-620A-41FF-96AD-848F165F1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A99C6-EADF-40DC-8BA9-2A1ACACE4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B010-AAA3-42DA-BA94-6B04A95B6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0FE4-110F-4980-A3EE-234BE147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choosing a problem (topic)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5C19D-8C3B-4D21-9C37-D96DA52B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35733" cy="460004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The problem that you choose does not have to be a major social, economic, political issue.</a:t>
            </a:r>
          </a:p>
          <a:p>
            <a:pPr lvl="1"/>
            <a:r>
              <a:rPr lang="en-US" altLang="ko-KR" dirty="0"/>
              <a:t>dormitory shortage (=not enough) at </a:t>
            </a:r>
            <a:r>
              <a:rPr lang="en-US" altLang="ko-KR" dirty="0" err="1"/>
              <a:t>Ewha</a:t>
            </a:r>
            <a:endParaRPr lang="en-US" altLang="ko-KR" dirty="0"/>
          </a:p>
          <a:p>
            <a:pPr lvl="1"/>
            <a:r>
              <a:rPr lang="en-US" altLang="ko-KR" dirty="0"/>
              <a:t>stress of college freshmen</a:t>
            </a:r>
          </a:p>
          <a:p>
            <a:pPr lvl="1"/>
            <a:r>
              <a:rPr lang="en-US" altLang="ko-KR" dirty="0"/>
              <a:t>lack of </a:t>
            </a:r>
            <a:r>
              <a:rPr lang="en-US" altLang="ko-KR"/>
              <a:t>energy (=always tired=“</a:t>
            </a:r>
            <a:r>
              <a:rPr lang="en-US" altLang="ko-KR" dirty="0"/>
              <a:t>chronic fatigue”)</a:t>
            </a:r>
          </a:p>
          <a:p>
            <a:pPr lvl="1"/>
            <a:r>
              <a:rPr lang="en-US" altLang="ko-KR" dirty="0"/>
              <a:t>teenagers drinking high-caffeinated energy drinks e.g.,  Monster</a:t>
            </a:r>
          </a:p>
          <a:p>
            <a:pPr lvl="1"/>
            <a:r>
              <a:rPr lang="en-US" altLang="ko-KR" dirty="0"/>
              <a:t>smartphone addiction </a:t>
            </a:r>
          </a:p>
          <a:p>
            <a:pPr lvl="1"/>
            <a:r>
              <a:rPr lang="en-US" altLang="ko-KR" dirty="0"/>
              <a:t>air pollution in Seoul</a:t>
            </a:r>
          </a:p>
          <a:p>
            <a:pPr lvl="1"/>
            <a:r>
              <a:rPr lang="en-US" altLang="ko-KR" dirty="0"/>
              <a:t>cyber bullying</a:t>
            </a:r>
          </a:p>
          <a:p>
            <a:pPr lvl="1"/>
            <a:r>
              <a:rPr lang="en-US" altLang="ko-KR" dirty="0"/>
              <a:t>digital illiteracy of elders =&lt; “digital divide” </a:t>
            </a:r>
          </a:p>
          <a:p>
            <a:pPr lvl="1"/>
            <a:r>
              <a:rPr lang="en-US" altLang="ko-KR" dirty="0"/>
              <a:t>New Jeans issue</a:t>
            </a:r>
          </a:p>
          <a:p>
            <a:pPr lvl="1"/>
            <a:r>
              <a:rPr lang="en-US" altLang="ko-KR" dirty="0"/>
              <a:t>sufferings from extreme heats this summer </a:t>
            </a:r>
          </a:p>
          <a:p>
            <a:pPr lvl="1"/>
            <a:r>
              <a:rPr lang="en-US" altLang="ko-KR" dirty="0"/>
              <a:t>global warming, global economic recession (x, requires expert knowledge)</a:t>
            </a:r>
          </a:p>
        </p:txBody>
      </p:sp>
    </p:spTree>
    <p:extLst>
      <p:ext uri="{BB962C8B-B14F-4D97-AF65-F5344CB8AC3E}">
        <p14:creationId xmlns:p14="http://schemas.microsoft.com/office/powerpoint/2010/main" val="26325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0FE4-110F-4980-A3EE-234BE147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 for Identifying Solutions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5C19D-8C3B-4D21-9C37-D96DA52B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34133" cy="5122334"/>
          </a:xfrm>
        </p:spPr>
        <p:txBody>
          <a:bodyPr>
            <a:normAutofit/>
          </a:bodyPr>
          <a:lstStyle/>
          <a:p>
            <a:r>
              <a:rPr lang="en-US" altLang="ko-KR" dirty="0"/>
              <a:t>Solution 1 and 2 must not overlap. </a:t>
            </a:r>
          </a:p>
          <a:p>
            <a:r>
              <a:rPr lang="en-US" altLang="ko-KR" dirty="0"/>
              <a:t>Solutions that you discuss in your essay must be different(=new) from </a:t>
            </a:r>
            <a:r>
              <a:rPr lang="en-US" altLang="ko-KR" dirty="0">
                <a:highlight>
                  <a:srgbClr val="FFFF00"/>
                </a:highlight>
              </a:rPr>
              <a:t>what is already being done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e.g., </a:t>
            </a:r>
            <a:r>
              <a:rPr lang="en-US" altLang="ko-KR" dirty="0">
                <a:highlight>
                  <a:srgbClr val="FFFF00"/>
                </a:highlight>
              </a:rPr>
              <a:t>education(x)</a:t>
            </a:r>
            <a:r>
              <a:rPr lang="en-US" altLang="ko-KR" dirty="0"/>
              <a:t>, more education(o), improved education (o), </a:t>
            </a:r>
          </a:p>
          <a:p>
            <a:pPr marL="0" indent="0">
              <a:buNone/>
            </a:pPr>
            <a:r>
              <a:rPr lang="en-US" altLang="ko-KR" dirty="0"/>
              <a:t>    stronger education (o)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01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155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Tips for choosing a problem (topic)</vt:lpstr>
      <vt:lpstr>Tips for Identifying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Notes 0905</dc:title>
  <dc:creator>User</dc:creator>
  <cp:lastModifiedBy>swu</cp:lastModifiedBy>
  <cp:revision>28</cp:revision>
  <dcterms:created xsi:type="dcterms:W3CDTF">2024-09-04T23:08:56Z</dcterms:created>
  <dcterms:modified xsi:type="dcterms:W3CDTF">2024-10-03T07:55:46Z</dcterms:modified>
</cp:coreProperties>
</file>