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541" autoAdjust="0"/>
  </p:normalViewPr>
  <p:slideViewPr>
    <p:cSldViewPr>
      <p:cViewPr varScale="1">
        <p:scale>
          <a:sx n="65" d="100"/>
          <a:sy n="65" d="100"/>
        </p:scale>
        <p:origin x="256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13" Type="http://schemas.openxmlformats.org/officeDocument/2006/relationships/image" Target="../media/image128.png"/><Relationship Id="rId3" Type="http://schemas.openxmlformats.org/officeDocument/2006/relationships/image" Target="../media/image10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4.png"/><Relationship Id="rId10" Type="http://schemas.openxmlformats.org/officeDocument/2006/relationships/image" Target="../media/image125.png"/><Relationship Id="rId4" Type="http://schemas.openxmlformats.org/officeDocument/2006/relationships/image" Target="../media/image11.png"/><Relationship Id="rId9" Type="http://schemas.openxmlformats.org/officeDocument/2006/relationships/image" Target="../media/image124.png"/><Relationship Id="rId14" Type="http://schemas.openxmlformats.org/officeDocument/2006/relationships/image" Target="../media/image1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3.png"/><Relationship Id="rId3" Type="http://schemas.openxmlformats.org/officeDocument/2006/relationships/image" Target="../media/image10.png"/><Relationship Id="rId7" Type="http://schemas.openxmlformats.org/officeDocument/2006/relationships/image" Target="../media/image122.png"/><Relationship Id="rId12" Type="http://schemas.openxmlformats.org/officeDocument/2006/relationships/image" Target="../media/image13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11" Type="http://schemas.openxmlformats.org/officeDocument/2006/relationships/image" Target="../media/image128.png"/><Relationship Id="rId5" Type="http://schemas.openxmlformats.org/officeDocument/2006/relationships/image" Target="../media/image14.png"/><Relationship Id="rId15" Type="http://schemas.openxmlformats.org/officeDocument/2006/relationships/image" Target="../media/image135.png"/><Relationship Id="rId10" Type="http://schemas.openxmlformats.org/officeDocument/2006/relationships/image" Target="../media/image131.png"/><Relationship Id="rId4" Type="http://schemas.openxmlformats.org/officeDocument/2006/relationships/image" Target="../media/image11.png"/><Relationship Id="rId9" Type="http://schemas.openxmlformats.org/officeDocument/2006/relationships/image" Target="../media/image130.png"/><Relationship Id="rId14" Type="http://schemas.openxmlformats.org/officeDocument/2006/relationships/image" Target="../media/image1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3" Type="http://schemas.openxmlformats.org/officeDocument/2006/relationships/image" Target="../media/image9.png"/><Relationship Id="rId21" Type="http://schemas.openxmlformats.org/officeDocument/2006/relationships/image" Target="../media/image151.png"/><Relationship Id="rId7" Type="http://schemas.openxmlformats.org/officeDocument/2006/relationships/image" Target="../media/image137.png"/><Relationship Id="rId12" Type="http://schemas.openxmlformats.org/officeDocument/2006/relationships/image" Target="../media/image142.png"/><Relationship Id="rId17" Type="http://schemas.openxmlformats.org/officeDocument/2006/relationships/image" Target="../media/image147.png"/><Relationship Id="rId2" Type="http://schemas.openxmlformats.org/officeDocument/2006/relationships/image" Target="../media/image136.png"/><Relationship Id="rId16" Type="http://schemas.openxmlformats.org/officeDocument/2006/relationships/image" Target="../media/image146.png"/><Relationship Id="rId20" Type="http://schemas.openxmlformats.org/officeDocument/2006/relationships/image" Target="../media/image1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41.png"/><Relationship Id="rId5" Type="http://schemas.openxmlformats.org/officeDocument/2006/relationships/image" Target="../media/image11.png"/><Relationship Id="rId15" Type="http://schemas.openxmlformats.org/officeDocument/2006/relationships/image" Target="../media/image145.png"/><Relationship Id="rId10" Type="http://schemas.openxmlformats.org/officeDocument/2006/relationships/image" Target="../media/image140.png"/><Relationship Id="rId19" Type="http://schemas.openxmlformats.org/officeDocument/2006/relationships/image" Target="../media/image149.png"/><Relationship Id="rId4" Type="http://schemas.openxmlformats.org/officeDocument/2006/relationships/image" Target="../media/image10.png"/><Relationship Id="rId9" Type="http://schemas.openxmlformats.org/officeDocument/2006/relationships/image" Target="../media/image139.png"/><Relationship Id="rId14" Type="http://schemas.openxmlformats.org/officeDocument/2006/relationships/image" Target="../media/image14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13" Type="http://schemas.openxmlformats.org/officeDocument/2006/relationships/image" Target="../media/image160.png"/><Relationship Id="rId18" Type="http://schemas.openxmlformats.org/officeDocument/2006/relationships/image" Target="../media/image164.png"/><Relationship Id="rId3" Type="http://schemas.openxmlformats.org/officeDocument/2006/relationships/image" Target="../media/image153.png"/><Relationship Id="rId21" Type="http://schemas.openxmlformats.org/officeDocument/2006/relationships/image" Target="../media/image167.png"/><Relationship Id="rId7" Type="http://schemas.openxmlformats.org/officeDocument/2006/relationships/image" Target="../media/image11.png"/><Relationship Id="rId12" Type="http://schemas.openxmlformats.org/officeDocument/2006/relationships/image" Target="../media/image159.png"/><Relationship Id="rId17" Type="http://schemas.openxmlformats.org/officeDocument/2006/relationships/image" Target="../media/image163.png"/><Relationship Id="rId2" Type="http://schemas.openxmlformats.org/officeDocument/2006/relationships/image" Target="../media/image152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8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image" Target="../media/image157.png"/><Relationship Id="rId19" Type="http://schemas.openxmlformats.org/officeDocument/2006/relationships/image" Target="../media/image165.png"/><Relationship Id="rId4" Type="http://schemas.openxmlformats.org/officeDocument/2006/relationships/image" Target="../media/image154.png"/><Relationship Id="rId9" Type="http://schemas.openxmlformats.org/officeDocument/2006/relationships/image" Target="../media/image156.png"/><Relationship Id="rId14" Type="http://schemas.openxmlformats.org/officeDocument/2006/relationships/image" Target="../media/image16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0.png"/><Relationship Id="rId7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11" Type="http://schemas.openxmlformats.org/officeDocument/2006/relationships/image" Target="../media/image172.png"/><Relationship Id="rId5" Type="http://schemas.openxmlformats.org/officeDocument/2006/relationships/image" Target="../media/image14.png"/><Relationship Id="rId10" Type="http://schemas.openxmlformats.org/officeDocument/2006/relationships/image" Target="../media/image171.png"/><Relationship Id="rId4" Type="http://schemas.openxmlformats.org/officeDocument/2006/relationships/image" Target="../media/image11.png"/><Relationship Id="rId9" Type="http://schemas.openxmlformats.org/officeDocument/2006/relationships/image" Target="../media/image1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0.png"/><Relationship Id="rId7" Type="http://schemas.openxmlformats.org/officeDocument/2006/relationships/image" Target="../media/image174.png"/><Relationship Id="rId12" Type="http://schemas.openxmlformats.org/officeDocument/2006/relationships/image" Target="../media/image17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3.png"/><Relationship Id="rId11" Type="http://schemas.openxmlformats.org/officeDocument/2006/relationships/image" Target="../media/image178.png"/><Relationship Id="rId5" Type="http://schemas.openxmlformats.org/officeDocument/2006/relationships/image" Target="../media/image14.png"/><Relationship Id="rId10" Type="http://schemas.openxmlformats.org/officeDocument/2006/relationships/image" Target="../media/image177.png"/><Relationship Id="rId4" Type="http://schemas.openxmlformats.org/officeDocument/2006/relationships/image" Target="../media/image11.png"/><Relationship Id="rId9" Type="http://schemas.openxmlformats.org/officeDocument/2006/relationships/image" Target="../media/image17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4.png"/><Relationship Id="rId3" Type="http://schemas.openxmlformats.org/officeDocument/2006/relationships/image" Target="../media/image180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181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8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9.png"/><Relationship Id="rId7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5" Type="http://schemas.openxmlformats.org/officeDocument/2006/relationships/image" Target="../media/image11.png"/><Relationship Id="rId10" Type="http://schemas.openxmlformats.org/officeDocument/2006/relationships/image" Target="../media/image20.png"/><Relationship Id="rId4" Type="http://schemas.openxmlformats.org/officeDocument/2006/relationships/image" Target="../media/image10.png"/><Relationship Id="rId9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12" Type="http://schemas.openxmlformats.org/officeDocument/2006/relationships/image" Target="../media/image14.png"/><Relationship Id="rId2" Type="http://schemas.openxmlformats.org/officeDocument/2006/relationships/image" Target="../media/image22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26.png"/><Relationship Id="rId1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4.png"/><Relationship Id="rId21" Type="http://schemas.openxmlformats.org/officeDocument/2006/relationships/image" Target="../media/image48.png"/><Relationship Id="rId7" Type="http://schemas.openxmlformats.org/officeDocument/2006/relationships/image" Target="../media/image10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image" Target="../media/image33.png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5.png"/><Relationship Id="rId9" Type="http://schemas.openxmlformats.org/officeDocument/2006/relationships/image" Target="../media/image14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" Type="http://schemas.openxmlformats.org/officeDocument/2006/relationships/image" Target="../media/image1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2" Type="http://schemas.openxmlformats.org/officeDocument/2006/relationships/image" Target="../media/image9.png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5" Type="http://schemas.openxmlformats.org/officeDocument/2006/relationships/image" Target="../media/image14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1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76.png"/><Relationship Id="rId26" Type="http://schemas.openxmlformats.org/officeDocument/2006/relationships/image" Target="../media/image71.png"/><Relationship Id="rId3" Type="http://schemas.openxmlformats.org/officeDocument/2006/relationships/image" Target="../media/image10.png"/><Relationship Id="rId21" Type="http://schemas.openxmlformats.org/officeDocument/2006/relationships/image" Target="../media/image68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81.png"/><Relationship Id="rId2" Type="http://schemas.openxmlformats.org/officeDocument/2006/relationships/image" Target="../media/image9.png"/><Relationship Id="rId16" Type="http://schemas.openxmlformats.org/officeDocument/2006/relationships/image" Target="../media/image63.png"/><Relationship Id="rId20" Type="http://schemas.openxmlformats.org/officeDocument/2006/relationships/image" Target="../media/image77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8.png"/><Relationship Id="rId24" Type="http://schemas.openxmlformats.org/officeDocument/2006/relationships/image" Target="../media/image80.png"/><Relationship Id="rId5" Type="http://schemas.openxmlformats.org/officeDocument/2006/relationships/image" Target="../media/image14.png"/><Relationship Id="rId15" Type="http://schemas.openxmlformats.org/officeDocument/2006/relationships/image" Target="../media/image62.png"/><Relationship Id="rId23" Type="http://schemas.openxmlformats.org/officeDocument/2006/relationships/image" Target="../media/image79.png"/><Relationship Id="rId28" Type="http://schemas.openxmlformats.org/officeDocument/2006/relationships/image" Target="../media/image83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1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78.png"/><Relationship Id="rId27" Type="http://schemas.openxmlformats.org/officeDocument/2006/relationships/image" Target="../media/image8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85.png"/><Relationship Id="rId26" Type="http://schemas.openxmlformats.org/officeDocument/2006/relationships/image" Target="../media/image80.png"/><Relationship Id="rId3" Type="http://schemas.openxmlformats.org/officeDocument/2006/relationships/image" Target="../media/image10.png"/><Relationship Id="rId21" Type="http://schemas.openxmlformats.org/officeDocument/2006/relationships/image" Target="../media/image87.png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91.png"/><Relationship Id="rId2" Type="http://schemas.openxmlformats.org/officeDocument/2006/relationships/image" Target="../media/image9.png"/><Relationship Id="rId16" Type="http://schemas.openxmlformats.org/officeDocument/2006/relationships/image" Target="../media/image63.png"/><Relationship Id="rId20" Type="http://schemas.openxmlformats.org/officeDocument/2006/relationships/image" Target="../media/image86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8.png"/><Relationship Id="rId24" Type="http://schemas.openxmlformats.org/officeDocument/2006/relationships/image" Target="../media/image90.png"/><Relationship Id="rId5" Type="http://schemas.openxmlformats.org/officeDocument/2006/relationships/image" Target="../media/image14.png"/><Relationship Id="rId15" Type="http://schemas.openxmlformats.org/officeDocument/2006/relationships/image" Target="../media/image62.png"/><Relationship Id="rId23" Type="http://schemas.openxmlformats.org/officeDocument/2006/relationships/image" Target="../media/image89.png"/><Relationship Id="rId28" Type="http://schemas.openxmlformats.org/officeDocument/2006/relationships/image" Target="../media/image83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11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88.png"/><Relationship Id="rId27" Type="http://schemas.openxmlformats.org/officeDocument/2006/relationships/image" Target="../media/image9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12" Type="http://schemas.openxmlformats.org/officeDocument/2006/relationships/image" Target="../media/image14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95.png"/><Relationship Id="rId5" Type="http://schemas.openxmlformats.org/officeDocument/2006/relationships/image" Target="../media/image11.png"/><Relationship Id="rId10" Type="http://schemas.openxmlformats.org/officeDocument/2006/relationships/hyperlink" Target="&#4363;&#4450;&#4354;&#4469;&#4358;&#4453;&#4527;&#4364;&#4467;_&#4355;&#4454;&#4358;&#4457;.mp4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26" Type="http://schemas.openxmlformats.org/officeDocument/2006/relationships/image" Target="../media/image116.png"/><Relationship Id="rId3" Type="http://schemas.openxmlformats.org/officeDocument/2006/relationships/image" Target="../media/image10.png"/><Relationship Id="rId21" Type="http://schemas.openxmlformats.org/officeDocument/2006/relationships/image" Target="../media/image111.png"/><Relationship Id="rId7" Type="http://schemas.openxmlformats.org/officeDocument/2006/relationships/image" Target="../media/image98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5" Type="http://schemas.openxmlformats.org/officeDocument/2006/relationships/image" Target="../media/image115.png"/><Relationship Id="rId2" Type="http://schemas.openxmlformats.org/officeDocument/2006/relationships/image" Target="../media/image9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29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7.png"/><Relationship Id="rId11" Type="http://schemas.openxmlformats.org/officeDocument/2006/relationships/image" Target="../media/image101.png"/><Relationship Id="rId24" Type="http://schemas.openxmlformats.org/officeDocument/2006/relationships/image" Target="../media/image114.png"/><Relationship Id="rId5" Type="http://schemas.openxmlformats.org/officeDocument/2006/relationships/image" Target="../media/image96.png"/><Relationship Id="rId15" Type="http://schemas.openxmlformats.org/officeDocument/2006/relationships/image" Target="../media/image105.png"/><Relationship Id="rId23" Type="http://schemas.openxmlformats.org/officeDocument/2006/relationships/image" Target="../media/image113.png"/><Relationship Id="rId28" Type="http://schemas.openxmlformats.org/officeDocument/2006/relationships/image" Target="../media/image118.png"/><Relationship Id="rId10" Type="http://schemas.openxmlformats.org/officeDocument/2006/relationships/image" Target="../media/image14.png"/><Relationship Id="rId19" Type="http://schemas.openxmlformats.org/officeDocument/2006/relationships/image" Target="../media/image109.png"/><Relationship Id="rId4" Type="http://schemas.openxmlformats.org/officeDocument/2006/relationships/image" Target="../media/image11.png"/><Relationship Id="rId9" Type="http://schemas.openxmlformats.org/officeDocument/2006/relationships/image" Target="../media/image100.png"/><Relationship Id="rId14" Type="http://schemas.openxmlformats.org/officeDocument/2006/relationships/image" Target="../media/image104.png"/><Relationship Id="rId22" Type="http://schemas.openxmlformats.org/officeDocument/2006/relationships/image" Target="../media/image112.png"/><Relationship Id="rId27" Type="http://schemas.openxmlformats.org/officeDocument/2006/relationships/image" Target="../media/image117.png"/><Relationship Id="rId30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0" y="546100"/>
            <a:ext cx="1219200" cy="1358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900" y="2768600"/>
            <a:ext cx="15062200" cy="2413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2900" y="622300"/>
            <a:ext cx="2921000" cy="1181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64800" y="596900"/>
            <a:ext cx="1384300" cy="1168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560300" y="609600"/>
            <a:ext cx="1854200" cy="1193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81200" y="4622800"/>
            <a:ext cx="8699500" cy="1231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9800" y="914400"/>
            <a:ext cx="520700" cy="8699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70100" y="7073900"/>
            <a:ext cx="9423400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914400"/>
            <a:ext cx="520700" cy="8699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500" y="660400"/>
            <a:ext cx="6565900" cy="1244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3695700" y="5753100"/>
            <a:ext cx="7061200" cy="127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89500" y="1308100"/>
            <a:ext cx="14160500" cy="8890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3300" y="3213100"/>
            <a:ext cx="7073900" cy="4445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33600" y="2336800"/>
            <a:ext cx="711200" cy="673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82800" y="3149600"/>
            <a:ext cx="2692400" cy="10033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62200" y="3949700"/>
            <a:ext cx="4229100" cy="1638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64500" y="2349500"/>
            <a:ext cx="723900" cy="673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966200" y="7988300"/>
            <a:ext cx="745490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914400"/>
            <a:ext cx="520700" cy="8699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500" y="660400"/>
            <a:ext cx="6565900" cy="1244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5400000">
            <a:off x="3695700" y="5753100"/>
            <a:ext cx="70612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33600" y="2336800"/>
            <a:ext cx="711200" cy="6731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70100" y="3149600"/>
            <a:ext cx="2603500" cy="1003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25700" y="3975100"/>
            <a:ext cx="4508500" cy="2857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64500" y="2349500"/>
            <a:ext cx="723900" cy="673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56600" y="3073400"/>
            <a:ext cx="1524000" cy="1066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36000" y="3949700"/>
            <a:ext cx="7950200" cy="1638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69300" y="5854700"/>
            <a:ext cx="1143000" cy="10668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99500" y="6756400"/>
            <a:ext cx="9448800" cy="2222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0" y="660400"/>
            <a:ext cx="4686300" cy="1244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914400"/>
            <a:ext cx="520700" cy="8699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63800" y="2692400"/>
            <a:ext cx="14960600" cy="1625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4400" y="2933700"/>
            <a:ext cx="14693900" cy="13589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09900" y="5270500"/>
            <a:ext cx="1117600" cy="5588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1800" y="5892800"/>
            <a:ext cx="1308100" cy="9017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00400" y="6642100"/>
            <a:ext cx="3467100" cy="1892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15100" y="5257800"/>
            <a:ext cx="698500" cy="584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77000" y="5892800"/>
            <a:ext cx="1257300" cy="901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05600" y="6642100"/>
            <a:ext cx="3606800" cy="1892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12400" y="5270500"/>
            <a:ext cx="1155700" cy="558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74300" y="5892800"/>
            <a:ext cx="1244600" cy="901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02900" y="6642100"/>
            <a:ext cx="3810000" cy="1892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4160500" y="5270500"/>
            <a:ext cx="1155700" cy="558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4122400" y="5892800"/>
            <a:ext cx="1282700" cy="9017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4351000" y="6642100"/>
            <a:ext cx="3441700" cy="18923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070100" y="5270500"/>
            <a:ext cx="673100" cy="5842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483100" y="8089900"/>
            <a:ext cx="330200" cy="16637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407400" y="8089900"/>
            <a:ext cx="330200" cy="16637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2204700" y="8089900"/>
            <a:ext cx="330200" cy="1663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052800" y="8089900"/>
            <a:ext cx="330200" cy="16637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47483648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083800" y="-381000"/>
            <a:ext cx="38773100" cy="12585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57200" y="2692400"/>
            <a:ext cx="19392900" cy="6299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1500" y="660400"/>
            <a:ext cx="6299200" cy="12446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3556000" y="6019800"/>
            <a:ext cx="5143500" cy="12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2200" y="4140200"/>
            <a:ext cx="5613400" cy="165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64600" y="4775200"/>
            <a:ext cx="1206500" cy="165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85600" y="5321300"/>
            <a:ext cx="3263900" cy="165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85600" y="6045200"/>
            <a:ext cx="3263900" cy="1651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423900" y="6680200"/>
            <a:ext cx="1638300" cy="165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865100" y="7327900"/>
            <a:ext cx="2197100" cy="165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6408400" y="7962900"/>
            <a:ext cx="2184400" cy="1651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9800" y="914400"/>
            <a:ext cx="520700" cy="86995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070600" y="3098800"/>
            <a:ext cx="1231900" cy="6223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146300" y="3822700"/>
            <a:ext cx="3111500" cy="22733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146300" y="5702300"/>
            <a:ext cx="4203700" cy="29083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334500" y="3098800"/>
            <a:ext cx="1231900" cy="6223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2598400" y="3111500"/>
            <a:ext cx="1231900" cy="6223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5862300" y="3111500"/>
            <a:ext cx="1231900" cy="6223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914400"/>
            <a:ext cx="520700" cy="8699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660400"/>
            <a:ext cx="5651500" cy="1244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600" y="2501900"/>
            <a:ext cx="2679700" cy="584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5600" y="2387600"/>
            <a:ext cx="3695700" cy="1041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600" y="6248400"/>
            <a:ext cx="2679700" cy="584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4600" y="6045200"/>
            <a:ext cx="4076700" cy="1130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8300" y="3390900"/>
            <a:ext cx="9817100" cy="2095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8300" y="7099300"/>
            <a:ext cx="1078230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914400"/>
            <a:ext cx="520700" cy="8699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81500" y="660400"/>
            <a:ext cx="6489700" cy="1244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600" y="2501900"/>
            <a:ext cx="3454400" cy="584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6600" y="2387600"/>
            <a:ext cx="4076700" cy="1041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0600" y="6248400"/>
            <a:ext cx="3187700" cy="584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8500" y="6134100"/>
            <a:ext cx="3835400" cy="1041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8300" y="3390900"/>
            <a:ext cx="11595100" cy="2095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08300" y="7099300"/>
            <a:ext cx="955040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200" y="850900"/>
            <a:ext cx="1625600" cy="584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0" y="533400"/>
            <a:ext cx="1219200" cy="1384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400" y="850900"/>
            <a:ext cx="3416300" cy="584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2900" y="596900"/>
            <a:ext cx="2921000" cy="1206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2700" y="850900"/>
            <a:ext cx="1752600" cy="584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64800" y="596900"/>
            <a:ext cx="1384300" cy="1168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44400" y="850900"/>
            <a:ext cx="2019300" cy="5842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60300" y="609600"/>
            <a:ext cx="1854200" cy="1193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9800" y="914400"/>
            <a:ext cx="520700" cy="8699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14900" y="3251200"/>
            <a:ext cx="101346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660400"/>
            <a:ext cx="5689600" cy="1257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800" y="914400"/>
            <a:ext cx="520700" cy="8699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600" y="2501900"/>
            <a:ext cx="2679700" cy="5842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38300" y="2387600"/>
            <a:ext cx="3644900" cy="1041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600" y="6248400"/>
            <a:ext cx="2679700" cy="584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8300" y="6134100"/>
            <a:ext cx="3670300" cy="10414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08300" y="3390900"/>
            <a:ext cx="10185400" cy="2095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08300" y="7099300"/>
            <a:ext cx="8382000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660400"/>
            <a:ext cx="5181600" cy="12573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800" y="-952500"/>
            <a:ext cx="6731000" cy="13436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60600" y="2159000"/>
            <a:ext cx="3365500" cy="67183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200" y="-762000"/>
            <a:ext cx="6134100" cy="130429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4900" y="2273300"/>
            <a:ext cx="3073400" cy="6515100"/>
          </a:xfrm>
          <a:prstGeom prst="rect">
            <a:avLst/>
          </a:prstGeom>
        </p:spPr>
      </p:pic>
      <p:grpSp>
        <p:nvGrpSpPr>
          <p:cNvPr id="14" name="Group 1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6400" y="-952500"/>
            <a:ext cx="6731000" cy="134366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5200" y="2159000"/>
            <a:ext cx="3365500" cy="67183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95800" y="-762000"/>
            <a:ext cx="6134100" cy="130429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9500" y="2273300"/>
            <a:ext cx="3073400" cy="6515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9800" y="914400"/>
            <a:ext cx="520700" cy="86995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31500" y="2349500"/>
            <a:ext cx="1003300" cy="6223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480800" y="2946400"/>
            <a:ext cx="3378200" cy="10033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44200" y="4191000"/>
            <a:ext cx="1206500" cy="6223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480800" y="4787900"/>
            <a:ext cx="57785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500" y="469900"/>
            <a:ext cx="7797800" cy="9017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679700"/>
            <a:ext cx="3898900" cy="450850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6000" y="1358900"/>
            <a:ext cx="9448800" cy="10096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400" y="3835400"/>
            <a:ext cx="4724400" cy="50546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9800" y="914400"/>
            <a:ext cx="520700" cy="86995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8100" y="4165600"/>
            <a:ext cx="2984500" cy="647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75800" y="4038600"/>
            <a:ext cx="4000500" cy="11557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98100" y="5410200"/>
            <a:ext cx="2971800" cy="6223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99700" y="5257800"/>
            <a:ext cx="3035300" cy="11557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419600" y="3022600"/>
            <a:ext cx="1981200" cy="5842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749800" y="2819400"/>
            <a:ext cx="1536700" cy="11176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457700" y="4203700"/>
            <a:ext cx="1930400" cy="546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18000" y="3975100"/>
            <a:ext cx="2159000" cy="10922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457700" y="5143500"/>
            <a:ext cx="2260600" cy="546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62500" y="4927600"/>
            <a:ext cx="1841500" cy="10922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06900" y="660400"/>
            <a:ext cx="6032500" cy="1244600"/>
          </a:xfrm>
          <a:prstGeom prst="rect">
            <a:avLst/>
          </a:prstGeom>
        </p:spPr>
      </p:pic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198100" y="6527800"/>
            <a:ext cx="3733800" cy="6223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299700" y="6375400"/>
            <a:ext cx="3810000" cy="1155700"/>
          </a:xfrm>
          <a:prstGeom prst="rect">
            <a:avLst/>
          </a:prstGeom>
        </p:spPr>
      </p:pic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98100" y="7607300"/>
            <a:ext cx="2971800" cy="6223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0312400" y="7454900"/>
            <a:ext cx="2997200" cy="11557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457700" y="6083300"/>
            <a:ext cx="2514600" cy="5461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616700" y="4343400"/>
            <a:ext cx="2895600" cy="2540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660900" y="5956300"/>
            <a:ext cx="2362200" cy="10033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914400"/>
            <a:ext cx="520700" cy="8699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900" y="660400"/>
            <a:ext cx="6032500" cy="12446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" y="228600"/>
            <a:ext cx="8445500" cy="9029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0600" y="2438400"/>
            <a:ext cx="4229100" cy="45085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7800" y="2743200"/>
            <a:ext cx="2667000" cy="584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0" y="2628900"/>
            <a:ext cx="3568700" cy="10414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7800" y="3848100"/>
            <a:ext cx="2654300" cy="558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06700" y="3721100"/>
            <a:ext cx="2717800" cy="10414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17800" y="4851400"/>
            <a:ext cx="3340100" cy="558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06700" y="4711700"/>
            <a:ext cx="3403600" cy="10414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7800" y="5816600"/>
            <a:ext cx="2654300" cy="558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19400" y="5676900"/>
            <a:ext cx="2679700" cy="10414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7000" y="-965200"/>
            <a:ext cx="13995400" cy="139446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93300" y="2438400"/>
            <a:ext cx="6997700" cy="69723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18800" y="2857500"/>
            <a:ext cx="3124200" cy="6858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2014200" y="3695700"/>
            <a:ext cx="241300" cy="4318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20400" y="2730500"/>
            <a:ext cx="3225800" cy="12319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718800" y="4267200"/>
            <a:ext cx="3784600" cy="5969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833100" y="4140200"/>
            <a:ext cx="3746500" cy="11049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1988800" y="5029200"/>
            <a:ext cx="241300" cy="4318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664200" y="3911600"/>
            <a:ext cx="3987800" cy="2540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718800" y="5562600"/>
            <a:ext cx="5435600" cy="5969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820400" y="5448300"/>
            <a:ext cx="5537200" cy="11049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1988800" y="6350000"/>
            <a:ext cx="241300" cy="4318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718800" y="6883400"/>
            <a:ext cx="5435600" cy="5969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833100" y="6769100"/>
            <a:ext cx="5410200" cy="11049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1988800" y="7518400"/>
            <a:ext cx="241300" cy="4318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718800" y="8051800"/>
            <a:ext cx="3848100" cy="5969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820400" y="7912100"/>
            <a:ext cx="38735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914400"/>
            <a:ext cx="520700" cy="8699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900" y="660400"/>
            <a:ext cx="6032500" cy="12446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" y="228600"/>
            <a:ext cx="8445500" cy="9029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0600" y="2438400"/>
            <a:ext cx="4229100" cy="45085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7800" y="2743200"/>
            <a:ext cx="2667000" cy="584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0" y="2628900"/>
            <a:ext cx="3568700" cy="10414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7800" y="3848100"/>
            <a:ext cx="2654300" cy="558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06700" y="3721100"/>
            <a:ext cx="2717800" cy="10414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17800" y="4851400"/>
            <a:ext cx="3340100" cy="558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06700" y="4711700"/>
            <a:ext cx="3403600" cy="10414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7800" y="5816600"/>
            <a:ext cx="2654300" cy="558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19400" y="5676900"/>
            <a:ext cx="2679700" cy="10414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7000" y="-965200"/>
            <a:ext cx="13995400" cy="139446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93300" y="2438400"/>
            <a:ext cx="6997700" cy="69723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18800" y="2857500"/>
            <a:ext cx="4038600" cy="6858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2014200" y="3695700"/>
            <a:ext cx="241300" cy="4318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20400" y="2730500"/>
            <a:ext cx="4178300" cy="12319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718800" y="4267200"/>
            <a:ext cx="3784600" cy="5969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833100" y="4140200"/>
            <a:ext cx="3733800" cy="11049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1988800" y="5029200"/>
            <a:ext cx="241300" cy="4318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210300" y="4953000"/>
            <a:ext cx="3441700" cy="2540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718800" y="5562600"/>
            <a:ext cx="3886200" cy="5969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833100" y="5448300"/>
            <a:ext cx="3721100" cy="11049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1988800" y="6350000"/>
            <a:ext cx="241300" cy="4318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718800" y="6883400"/>
            <a:ext cx="5435600" cy="5969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833100" y="6743700"/>
            <a:ext cx="5295900" cy="11049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1988800" y="7518400"/>
            <a:ext cx="241300" cy="4318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718800" y="8051800"/>
            <a:ext cx="3009900" cy="5969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833100" y="7823200"/>
            <a:ext cx="3060700" cy="1193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9800" y="914400"/>
            <a:ext cx="520700" cy="8699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6900" y="660400"/>
            <a:ext cx="6032500" cy="12446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0500" y="228600"/>
            <a:ext cx="8445500" cy="9029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0600" y="2438400"/>
            <a:ext cx="4229100" cy="45085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17800" y="2743200"/>
            <a:ext cx="2667000" cy="5842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59000" y="2628900"/>
            <a:ext cx="3568700" cy="10414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7800" y="3848100"/>
            <a:ext cx="2654300" cy="5588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06700" y="3721100"/>
            <a:ext cx="2717800" cy="1041400"/>
          </a:xfrm>
          <a:prstGeom prst="rect">
            <a:avLst/>
          </a:prstGeom>
        </p:spPr>
      </p:pic>
      <p:grpSp>
        <p:nvGrpSpPr>
          <p:cNvPr id="18" name="Group 1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17800" y="4851400"/>
            <a:ext cx="3340100" cy="5588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06700" y="4711700"/>
            <a:ext cx="3403600" cy="1041400"/>
          </a:xfrm>
          <a:prstGeom prst="rect">
            <a:avLst/>
          </a:prstGeom>
        </p:spPr>
      </p:pic>
      <p:grpSp>
        <p:nvGrpSpPr>
          <p:cNvPr id="21" name="Group 2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2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17800" y="5816600"/>
            <a:ext cx="2654300" cy="5588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819400" y="5676900"/>
            <a:ext cx="2679700" cy="10414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7000" y="-965200"/>
            <a:ext cx="13995400" cy="139446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893300" y="2438400"/>
            <a:ext cx="6997700" cy="69723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18800" y="2857500"/>
            <a:ext cx="3162300" cy="6858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2014200" y="3695700"/>
            <a:ext cx="241300" cy="4318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33100" y="2730500"/>
            <a:ext cx="3187700" cy="12319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718800" y="4267200"/>
            <a:ext cx="3378200" cy="5969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0833100" y="4140200"/>
            <a:ext cx="3365500" cy="1104900"/>
          </a:xfrm>
          <a:prstGeom prst="rect">
            <a:avLst/>
          </a:prstGeom>
        </p:spPr>
      </p:pic>
      <p:pic>
        <p:nvPicPr>
          <p:cNvPr id="32" name="Picture 32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1988800" y="5029200"/>
            <a:ext cx="241300" cy="4318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626100" y="5969000"/>
            <a:ext cx="4025900" cy="254000"/>
          </a:xfrm>
          <a:prstGeom prst="rect">
            <a:avLst/>
          </a:prstGeom>
        </p:spPr>
      </p:pic>
      <p:pic>
        <p:nvPicPr>
          <p:cNvPr id="34" name="Picture 3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718800" y="5562600"/>
            <a:ext cx="5689600" cy="5969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0833100" y="5448300"/>
            <a:ext cx="5778500" cy="11049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1988800" y="6350000"/>
            <a:ext cx="241300" cy="431800"/>
          </a:xfrm>
          <a:prstGeom prst="rect">
            <a:avLst/>
          </a:prstGeom>
        </p:spPr>
      </p:pic>
      <p:pic>
        <p:nvPicPr>
          <p:cNvPr id="37" name="Picture 3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718800" y="6883400"/>
            <a:ext cx="3886200" cy="596900"/>
          </a:xfrm>
          <a:prstGeom prst="rect">
            <a:avLst/>
          </a:prstGeom>
        </p:spPr>
      </p:pic>
      <p:pic>
        <p:nvPicPr>
          <p:cNvPr id="38" name="Picture 3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833100" y="6743700"/>
            <a:ext cx="3810000" cy="11049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5400000">
            <a:off x="11988800" y="7518400"/>
            <a:ext cx="241300" cy="431800"/>
          </a:xfrm>
          <a:prstGeom prst="rect">
            <a:avLst/>
          </a:prstGeom>
        </p:spPr>
      </p:pic>
      <p:pic>
        <p:nvPicPr>
          <p:cNvPr id="40" name="Picture 4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0718800" y="8051800"/>
            <a:ext cx="3009900" cy="596900"/>
          </a:xfrm>
          <a:prstGeom prst="rect">
            <a:avLst/>
          </a:prstGeom>
        </p:spPr>
      </p:pic>
      <p:pic>
        <p:nvPicPr>
          <p:cNvPr id="41" name="Picture 4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858500" y="7912100"/>
            <a:ext cx="28575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0" y="660400"/>
            <a:ext cx="4686300" cy="1244600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2900" y="-965200"/>
            <a:ext cx="6731000" cy="13436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1700" y="2146300"/>
            <a:ext cx="3365500" cy="671830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0" y="-787400"/>
            <a:ext cx="6134100" cy="130429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8700" y="2260600"/>
            <a:ext cx="3073400" cy="6515100"/>
          </a:xfrm>
          <a:prstGeom prst="rect">
            <a:avLst/>
          </a:prstGeom>
        </p:spPr>
      </p:pic>
      <p:pic>
        <p:nvPicPr>
          <p:cNvPr id="14" name="Picture 14">
            <a:hlinkClick r:id="rId10"/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1680000">
            <a:off x="9334500" y="6781800"/>
            <a:ext cx="2095500" cy="25908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9800" y="914400"/>
            <a:ext cx="520700" cy="8699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E3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0600" y="977900"/>
            <a:ext cx="330200" cy="33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977900"/>
            <a:ext cx="330200" cy="330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600" y="977900"/>
            <a:ext cx="330200" cy="3302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" y="1206500"/>
            <a:ext cx="13677900" cy="5816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2500" y="2616200"/>
            <a:ext cx="6832600" cy="29083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2700" y="2870200"/>
            <a:ext cx="203200" cy="2032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3700" y="2870200"/>
            <a:ext cx="203200" cy="203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84700" y="2870200"/>
            <a:ext cx="203200" cy="2032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9800" y="914400"/>
            <a:ext cx="520700" cy="8699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33800" y="3378200"/>
            <a:ext cx="1701800" cy="622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19600" y="660400"/>
            <a:ext cx="5588000" cy="1244600"/>
          </a:xfrm>
          <a:prstGeom prst="rect">
            <a:avLst/>
          </a:prstGeom>
        </p:spPr>
      </p:pic>
      <p:grpSp>
        <p:nvGrpSpPr>
          <p:cNvPr id="16" name="Group 1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7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100" y="4584700"/>
            <a:ext cx="13677900" cy="58166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43300" y="6007100"/>
            <a:ext cx="6832600" cy="2908300"/>
          </a:xfrm>
          <a:prstGeom prst="rect">
            <a:avLst/>
          </a:prstGeom>
        </p:spPr>
      </p:pic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0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60800" y="6261100"/>
            <a:ext cx="203200" cy="2032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4500" y="6261100"/>
            <a:ext cx="203200" cy="2032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5500" y="6261100"/>
            <a:ext cx="203200" cy="2032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4600" y="6718300"/>
            <a:ext cx="1587500" cy="1231900"/>
          </a:xfrm>
          <a:prstGeom prst="rect">
            <a:avLst/>
          </a:prstGeom>
        </p:spPr>
      </p:pic>
      <p:grpSp>
        <p:nvGrpSpPr>
          <p:cNvPr id="24" name="Group 2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5" name="Picture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16900" y="-469900"/>
            <a:ext cx="10502900" cy="125857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782300" y="2616200"/>
            <a:ext cx="5257800" cy="6299200"/>
          </a:xfrm>
          <a:prstGeom prst="rect">
            <a:avLst/>
          </a:prstGeom>
        </p:spPr>
      </p:pic>
      <p:grpSp>
        <p:nvGrpSpPr>
          <p:cNvPr id="27" name="Group 2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8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99800" y="2870200"/>
            <a:ext cx="203200" cy="203200"/>
          </a:xfrm>
          <a:prstGeom prst="rect">
            <a:avLst/>
          </a:prstGeom>
        </p:spPr>
      </p:pic>
      <p:pic>
        <p:nvPicPr>
          <p:cNvPr id="29" name="Picture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80800" y="2870200"/>
            <a:ext cx="203200" cy="203200"/>
          </a:xfrm>
          <a:prstGeom prst="rect">
            <a:avLst/>
          </a:prstGeom>
        </p:spPr>
      </p:pic>
      <p:pic>
        <p:nvPicPr>
          <p:cNvPr id="30" name="Picture 3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861800" y="2870200"/>
            <a:ext cx="203200" cy="203200"/>
          </a:xfrm>
          <a:prstGeom prst="rect">
            <a:avLst/>
          </a:prstGeom>
        </p:spPr>
      </p:pic>
      <p:grpSp>
        <p:nvGrpSpPr>
          <p:cNvPr id="31" name="Group 31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2" name="Picture 3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48200" y="2832100"/>
            <a:ext cx="3429000" cy="3429000"/>
          </a:xfrm>
          <a:prstGeom prst="rect">
            <a:avLst/>
          </a:prstGeom>
        </p:spPr>
      </p:pic>
      <p:pic>
        <p:nvPicPr>
          <p:cNvPr id="33" name="Picture 3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575300" y="3556000"/>
            <a:ext cx="1714500" cy="1714500"/>
          </a:xfrm>
          <a:prstGeom prst="rect">
            <a:avLst/>
          </a:prstGeom>
        </p:spPr>
      </p:pic>
      <p:grpSp>
        <p:nvGrpSpPr>
          <p:cNvPr id="34" name="Group 3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5" name="Picture 3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616700" y="2603500"/>
            <a:ext cx="3708400" cy="3708400"/>
          </a:xfrm>
          <a:prstGeom prst="rect">
            <a:avLst/>
          </a:prstGeom>
        </p:spPr>
      </p:pic>
      <p:pic>
        <p:nvPicPr>
          <p:cNvPr id="36" name="Picture 36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20000" y="3390900"/>
            <a:ext cx="1854200" cy="1854200"/>
          </a:xfrm>
          <a:prstGeom prst="rect">
            <a:avLst/>
          </a:prstGeom>
        </p:spPr>
      </p:pic>
      <p:grpSp>
        <p:nvGrpSpPr>
          <p:cNvPr id="37" name="Group 3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8" name="Picture 3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648200" y="6159500"/>
            <a:ext cx="3429000" cy="3429000"/>
          </a:xfrm>
          <a:prstGeom prst="rect">
            <a:avLst/>
          </a:prstGeom>
        </p:spPr>
      </p:pic>
      <p:pic>
        <p:nvPicPr>
          <p:cNvPr id="39" name="Picture 39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575300" y="6896100"/>
            <a:ext cx="1714500" cy="1714500"/>
          </a:xfrm>
          <a:prstGeom prst="rect">
            <a:avLst/>
          </a:prstGeom>
        </p:spPr>
      </p:pic>
      <p:grpSp>
        <p:nvGrpSpPr>
          <p:cNvPr id="40" name="Group 4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1" name="Picture 41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959600" y="6286500"/>
            <a:ext cx="3048000" cy="3048000"/>
          </a:xfrm>
          <a:prstGeom prst="rect">
            <a:avLst/>
          </a:prstGeom>
        </p:spPr>
      </p:pic>
      <p:pic>
        <p:nvPicPr>
          <p:cNvPr id="42" name="Picture 42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785100" y="6934200"/>
            <a:ext cx="1524000" cy="1524000"/>
          </a:xfrm>
          <a:prstGeom prst="rect">
            <a:avLst/>
          </a:prstGeom>
        </p:spPr>
      </p:pic>
      <p:grpSp>
        <p:nvGrpSpPr>
          <p:cNvPr id="43" name="Group 4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4" name="Picture 44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0629900" y="3632200"/>
            <a:ext cx="3429000" cy="3429000"/>
          </a:xfrm>
          <a:prstGeom prst="rect">
            <a:avLst/>
          </a:prstGeom>
        </p:spPr>
      </p:pic>
      <p:pic>
        <p:nvPicPr>
          <p:cNvPr id="45" name="Picture 45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557000" y="4368800"/>
            <a:ext cx="1714500" cy="1714500"/>
          </a:xfrm>
          <a:prstGeom prst="rect">
            <a:avLst/>
          </a:prstGeom>
        </p:spPr>
      </p:pic>
      <p:grpSp>
        <p:nvGrpSpPr>
          <p:cNvPr id="46" name="Group 4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47" name="Picture 47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712700" y="3721100"/>
            <a:ext cx="3276600" cy="3276600"/>
          </a:xfrm>
          <a:prstGeom prst="rect">
            <a:avLst/>
          </a:prstGeom>
        </p:spPr>
      </p:pic>
      <p:pic>
        <p:nvPicPr>
          <p:cNvPr id="48" name="Picture 48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3601700" y="4419600"/>
            <a:ext cx="1638300" cy="1638300"/>
          </a:xfrm>
          <a:prstGeom prst="rect">
            <a:avLst/>
          </a:prstGeom>
        </p:spPr>
      </p:pic>
      <p:grpSp>
        <p:nvGrpSpPr>
          <p:cNvPr id="49" name="Group 4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0" name="Picture 50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722100" y="6019800"/>
            <a:ext cx="3238500" cy="3238500"/>
          </a:xfrm>
          <a:prstGeom prst="rect">
            <a:avLst/>
          </a:prstGeom>
        </p:spPr>
      </p:pic>
      <p:pic>
        <p:nvPicPr>
          <p:cNvPr id="51" name="Picture 51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2598400" y="6718300"/>
            <a:ext cx="1612900" cy="1612900"/>
          </a:xfrm>
          <a:prstGeom prst="rect">
            <a:avLst/>
          </a:prstGeom>
        </p:spPr>
      </p:pic>
      <p:pic>
        <p:nvPicPr>
          <p:cNvPr id="52" name="Picture 5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11023600" y="3378200"/>
            <a:ext cx="1955800" cy="6223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Macintosh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이유나</cp:lastModifiedBy>
  <cp:revision>2</cp:revision>
  <dcterms:created xsi:type="dcterms:W3CDTF">2006-08-16T00:00:00Z</dcterms:created>
  <dcterms:modified xsi:type="dcterms:W3CDTF">2024-05-31T12:58:21Z</dcterms:modified>
</cp:coreProperties>
</file>