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2C662-B7CB-4A44-AB0F-08BF77FF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A49EF-B987-4221-9545-009AAE276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20AFE-F9A6-4355-9B0D-EB0144FA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F7075-965A-467B-BF97-9D5105A7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77A7D-5409-4278-ADA9-7B4A1E09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2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05D63-16B9-45F1-B5EE-C0E027F8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1AAA1-96FD-454A-BE64-8DEA8E6F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C6C60-C7D2-45AC-81DB-5C243337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02DC3-98E8-4358-A66B-BC28DA57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410A5-6070-4F21-8A26-8F0BFF4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0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F41D44-46C9-4E9D-9275-486F112CB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ED34E6-BC4F-414F-9C31-B1C4B36C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9A13F-1289-470F-92F2-ACD2A631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727CF-2028-413D-81C9-E943C27E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4211A-845F-42A8-95FA-A1B32AFD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0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AF8B-CE52-4377-BB12-97F3721F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7EC89-6224-4A34-B7AC-38AF9C73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EA5C0-6095-478E-9B47-B25F441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E1805-64C2-40EF-BD61-5700C277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440BE-E47F-4B45-91EC-3F9F1A4F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1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F2847-C102-4FE6-9BE1-1F6C3D49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CEFC1-9249-42E2-A2C7-D07C8022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380CD-EDFF-413C-87BB-EDB77A05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6E664-BA5C-4746-8179-3DDDAD6B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FFC29-CA80-421B-852E-E32AC955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3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8364-4F3C-4059-85DD-D61EBB87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43146-FAEA-4E9F-A158-ED5874AC5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F4653-84B2-4A27-B894-A5C0C64E4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863F5-E249-4ADA-B6F2-85521937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EA57A-8B78-4E26-ACFE-E7060D58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060A8-7A84-4A99-BC9C-DB701E3B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5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5C68D-CC4E-472B-82A5-C218355A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A3274-DD2F-42BD-8931-BB353C11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D8922-CBBA-486A-953C-96D90D4C4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6E02A6-E760-4C0B-B323-3333B6697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D71E49-C5FC-44C1-9467-D7C10B3DD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17F736-0D4D-48DD-89DF-B51B352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6C036-A19D-4A70-9462-EB118271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E32363-658C-49BD-89A3-674B53EF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4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9F88A-4827-4C58-91DC-7A1C261D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2144A-320D-402B-AB46-7D0F7B5C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4B5C6-82D6-429D-A012-FA47557F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7CA58-206C-462A-A54D-23F72C5A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7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77B29-0A1E-4D72-81CF-85F16910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1D472-395B-4369-808A-B005F3FF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CCB68-BCA9-4A56-8B18-0F050B8C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44299-716A-4105-8422-C44B1A0E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0984E-7FDD-4D52-BF15-6383164B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7B704-1D27-4969-8FEC-4F880EFA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3A293-2886-449C-9379-FA4E4E2E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1C2A5-CC18-4621-9167-BFC33043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312D8-C741-4D75-995E-348C4096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781E4-BD94-44C9-A64D-F6E32342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064A52-3085-4E54-BEF3-4598819C2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F4B0D-4C78-4127-917E-65F7D4FC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79B3E-AD25-4A46-97EE-17FAF7EC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8E183-F9F0-4D68-9479-03804C8B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0E57E-48C5-4216-811B-2399AFB3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0ED9E-5A0F-4F3C-AF5B-D57BB560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B757D-983C-4A08-9450-75E505347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8D552-883E-405A-9329-327A8DACE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0A74-F70B-4960-A795-684BB105887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25B42-1F44-4CE5-96E1-5767F4FFA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D1D61-9AA6-4D9B-B40A-D1C71C50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E44B-700A-45B7-993D-D822A66EA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BB4566-37F5-40AA-9500-B82A8C5D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" y="989901"/>
            <a:ext cx="10091708" cy="5461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8AF24-379D-45F7-8738-AEA4B175A7FC}"/>
              </a:ext>
            </a:extLst>
          </p:cNvPr>
          <p:cNvSpPr txBox="1"/>
          <p:nvPr/>
        </p:nvSpPr>
        <p:spPr>
          <a:xfrm>
            <a:off x="523162" y="40701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C18216-1AEC-4E8B-B760-B406BF801B51}"/>
              </a:ext>
            </a:extLst>
          </p:cNvPr>
          <p:cNvSpPr/>
          <p:nvPr/>
        </p:nvSpPr>
        <p:spPr>
          <a:xfrm>
            <a:off x="2055301" y="1400961"/>
            <a:ext cx="335559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C9D4D89-4D04-4BE1-AC1B-A6156EFDF08F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2256637" y="1568740"/>
            <a:ext cx="184558" cy="25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03EBE-A510-4BA1-BDD5-6BA7BB189066}"/>
              </a:ext>
            </a:extLst>
          </p:cNvPr>
          <p:cNvSpPr txBox="1"/>
          <p:nvPr/>
        </p:nvSpPr>
        <p:spPr>
          <a:xfrm>
            <a:off x="2474752" y="1688859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상품목록 페이지 이동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DE6C55-BC74-48D7-AC61-4CE72C9F00DB}"/>
              </a:ext>
            </a:extLst>
          </p:cNvPr>
          <p:cNvSpPr/>
          <p:nvPr/>
        </p:nvSpPr>
        <p:spPr>
          <a:xfrm>
            <a:off x="1580175" y="1402297"/>
            <a:ext cx="335559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57672A0-52CD-4D52-9CDE-399B27F96217}"/>
              </a:ext>
            </a:extLst>
          </p:cNvPr>
          <p:cNvCxnSpPr>
            <a:cxnSpLocks/>
          </p:cNvCxnSpPr>
          <p:nvPr/>
        </p:nvCxnSpPr>
        <p:spPr>
          <a:xfrm rot="5400000">
            <a:off x="1503817" y="1688383"/>
            <a:ext cx="292281" cy="1395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52E2AA-8DD9-4E7A-99F4-4D1CD621BD19}"/>
              </a:ext>
            </a:extLst>
          </p:cNvPr>
          <p:cNvSpPr txBox="1"/>
          <p:nvPr/>
        </p:nvSpPr>
        <p:spPr>
          <a:xfrm>
            <a:off x="1296099" y="1941869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112363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8AF24-379D-45F7-8738-AEA4B175A7FC}"/>
              </a:ext>
            </a:extLst>
          </p:cNvPr>
          <p:cNvSpPr txBox="1"/>
          <p:nvPr/>
        </p:nvSpPr>
        <p:spPr>
          <a:xfrm>
            <a:off x="523162" y="40701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B7772-13A7-416B-B786-FA3B1EEB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1" y="945182"/>
            <a:ext cx="10140035" cy="55058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62696-D2E9-4B77-B607-E681BD51CC4C}"/>
              </a:ext>
            </a:extLst>
          </p:cNvPr>
          <p:cNvSpPr/>
          <p:nvPr/>
        </p:nvSpPr>
        <p:spPr>
          <a:xfrm>
            <a:off x="5514882" y="5176007"/>
            <a:ext cx="335559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93037C7-974C-4A55-9CAE-C86942B87D74}"/>
              </a:ext>
            </a:extLst>
          </p:cNvPr>
          <p:cNvCxnSpPr>
            <a:cxnSpLocks/>
          </p:cNvCxnSpPr>
          <p:nvPr/>
        </p:nvCxnSpPr>
        <p:spPr>
          <a:xfrm>
            <a:off x="5632328" y="5377343"/>
            <a:ext cx="349026" cy="2684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A5F02C-CA3F-491A-B431-7E4B63E498AA}"/>
              </a:ext>
            </a:extLst>
          </p:cNvPr>
          <p:cNvSpPr txBox="1"/>
          <p:nvPr/>
        </p:nvSpPr>
        <p:spPr>
          <a:xfrm>
            <a:off x="5976158" y="5538071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사진 슬라이드</a:t>
            </a:r>
          </a:p>
        </p:txBody>
      </p:sp>
    </p:spTree>
    <p:extLst>
      <p:ext uri="{BB962C8B-B14F-4D97-AF65-F5344CB8AC3E}">
        <p14:creationId xmlns:p14="http://schemas.microsoft.com/office/powerpoint/2010/main" val="210327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8AF24-379D-45F7-8738-AEA4B175A7FC}"/>
              </a:ext>
            </a:extLst>
          </p:cNvPr>
          <p:cNvSpPr txBox="1"/>
          <p:nvPr/>
        </p:nvSpPr>
        <p:spPr>
          <a:xfrm>
            <a:off x="523162" y="40701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D5242-3EFC-4FA9-A1A4-E1E8DD3F3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3" y="1023457"/>
            <a:ext cx="10271119" cy="55409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0E696A-D967-4421-94A4-DF6543592B3D}"/>
              </a:ext>
            </a:extLst>
          </p:cNvPr>
          <p:cNvSpPr/>
          <p:nvPr/>
        </p:nvSpPr>
        <p:spPr>
          <a:xfrm>
            <a:off x="10187550" y="1434516"/>
            <a:ext cx="399356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F04C42A-3914-4A5C-8C0A-CF81E7AA30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39671" y="1758910"/>
            <a:ext cx="310396" cy="1649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B4A6AA8-9120-48D1-A5A8-C3E5FF37C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17" y="2105634"/>
            <a:ext cx="1678327" cy="13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7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8AF24-379D-45F7-8738-AEA4B175A7FC}"/>
              </a:ext>
            </a:extLst>
          </p:cNvPr>
          <p:cNvSpPr txBox="1"/>
          <p:nvPr/>
        </p:nvSpPr>
        <p:spPr>
          <a:xfrm>
            <a:off x="523162" y="40701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D5242-3EFC-4FA9-A1A4-E1E8DD3F3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162" y="996118"/>
            <a:ext cx="10271119" cy="37500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764EB-716C-49EC-B033-7114933509A0}"/>
              </a:ext>
            </a:extLst>
          </p:cNvPr>
          <p:cNvSpPr/>
          <p:nvPr/>
        </p:nvSpPr>
        <p:spPr>
          <a:xfrm>
            <a:off x="5380658" y="3691155"/>
            <a:ext cx="583914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A3D560-B690-4E37-A270-ED1CB17719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6458" y="3900879"/>
            <a:ext cx="184558" cy="25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9C5EAD-4AA4-442B-9102-3CA448E54EED}"/>
              </a:ext>
            </a:extLst>
          </p:cNvPr>
          <p:cNvSpPr txBox="1"/>
          <p:nvPr/>
        </p:nvSpPr>
        <p:spPr>
          <a:xfrm>
            <a:off x="5964572" y="4011272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메인 페이지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EEEDAE-2B97-4B50-A9BA-68D5BF66BA65}"/>
              </a:ext>
            </a:extLst>
          </p:cNvPr>
          <p:cNvSpPr/>
          <p:nvPr/>
        </p:nvSpPr>
        <p:spPr>
          <a:xfrm>
            <a:off x="5380658" y="3061982"/>
            <a:ext cx="583914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BF2D67-E28E-400A-88A4-81BA914630AD}"/>
              </a:ext>
            </a:extLst>
          </p:cNvPr>
          <p:cNvCxnSpPr/>
          <p:nvPr/>
        </p:nvCxnSpPr>
        <p:spPr>
          <a:xfrm flipH="1">
            <a:off x="3305262" y="3305263"/>
            <a:ext cx="2353459" cy="1283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B3C939-B4D4-444B-8BEE-442D4553301B}"/>
              </a:ext>
            </a:extLst>
          </p:cNvPr>
          <p:cNvSpPr txBox="1"/>
          <p:nvPr/>
        </p:nvSpPr>
        <p:spPr>
          <a:xfrm>
            <a:off x="2075126" y="4484536"/>
            <a:ext cx="192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성공 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0B3C062-7D91-43C6-A244-D53921EF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0" y="4989427"/>
            <a:ext cx="3226406" cy="113911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17F2387-6DAA-47A0-AEB4-FEA9EEBB3A7B}"/>
              </a:ext>
            </a:extLst>
          </p:cNvPr>
          <p:cNvCxnSpPr>
            <a:cxnSpLocks/>
          </p:cNvCxnSpPr>
          <p:nvPr/>
        </p:nvCxnSpPr>
        <p:spPr>
          <a:xfrm>
            <a:off x="6451630" y="3300295"/>
            <a:ext cx="2180139" cy="1288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B695D8-F6D9-46B0-8BEF-8DB293754EAE}"/>
              </a:ext>
            </a:extLst>
          </p:cNvPr>
          <p:cNvSpPr txBox="1"/>
          <p:nvPr/>
        </p:nvSpPr>
        <p:spPr>
          <a:xfrm>
            <a:off x="8748291" y="4485932"/>
            <a:ext cx="192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실패 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C886561-04F6-4758-9B5F-8A072CD85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50" y="5128509"/>
            <a:ext cx="2625097" cy="10000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D4AB09C-C9B2-4B36-9086-BE5E093720E2}"/>
              </a:ext>
            </a:extLst>
          </p:cNvPr>
          <p:cNvSpPr txBox="1"/>
          <p:nvPr/>
        </p:nvSpPr>
        <p:spPr>
          <a:xfrm>
            <a:off x="8864813" y="5428181"/>
            <a:ext cx="48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OR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7011F29-1FE4-4876-B338-CC09C5E79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52" y="5128509"/>
            <a:ext cx="2840518" cy="10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5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8AF24-379D-45F7-8738-AEA4B175A7FC}"/>
              </a:ext>
            </a:extLst>
          </p:cNvPr>
          <p:cNvSpPr txBox="1"/>
          <p:nvPr/>
        </p:nvSpPr>
        <p:spPr>
          <a:xfrm>
            <a:off x="523162" y="407013"/>
            <a:ext cx="17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D5242-3EFC-4FA9-A1A4-E1E8DD3F3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8287" y="996118"/>
            <a:ext cx="8080868" cy="37500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764EB-716C-49EC-B033-7114933509A0}"/>
              </a:ext>
            </a:extLst>
          </p:cNvPr>
          <p:cNvSpPr/>
          <p:nvPr/>
        </p:nvSpPr>
        <p:spPr>
          <a:xfrm>
            <a:off x="5380658" y="3691156"/>
            <a:ext cx="575523" cy="135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A3D560-B690-4E37-A270-ED1CB17719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7669" y="3812024"/>
            <a:ext cx="184558" cy="25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9C5EAD-4AA4-442B-9102-3CA448E54EED}"/>
              </a:ext>
            </a:extLst>
          </p:cNvPr>
          <p:cNvSpPr txBox="1"/>
          <p:nvPr/>
        </p:nvSpPr>
        <p:spPr>
          <a:xfrm>
            <a:off x="5916085" y="3910173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메인 페이지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EEEDAE-2B97-4B50-A9BA-68D5BF66BA65}"/>
              </a:ext>
            </a:extLst>
          </p:cNvPr>
          <p:cNvSpPr/>
          <p:nvPr/>
        </p:nvSpPr>
        <p:spPr>
          <a:xfrm>
            <a:off x="5372267" y="3136710"/>
            <a:ext cx="583914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BF2D67-E28E-400A-88A4-81BA914630AD}"/>
              </a:ext>
            </a:extLst>
          </p:cNvPr>
          <p:cNvCxnSpPr>
            <a:cxnSpLocks/>
          </p:cNvCxnSpPr>
          <p:nvPr/>
        </p:nvCxnSpPr>
        <p:spPr>
          <a:xfrm flipH="1">
            <a:off x="3322044" y="3433898"/>
            <a:ext cx="1982455" cy="1104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B3C939-B4D4-444B-8BEE-442D4553301B}"/>
              </a:ext>
            </a:extLst>
          </p:cNvPr>
          <p:cNvSpPr txBox="1"/>
          <p:nvPr/>
        </p:nvSpPr>
        <p:spPr>
          <a:xfrm>
            <a:off x="1921894" y="4398474"/>
            <a:ext cx="192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HY견고딕" panose="02030600000101010101" pitchFamily="18" charset="-127"/>
                <a:ea typeface="HY견고딕" panose="02030600000101010101" pitchFamily="18" charset="-127"/>
              </a:rPr>
              <a:t>회원가입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성공 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0B3C062-7D91-43C6-A244-D53921EF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43" y="4722763"/>
            <a:ext cx="2803126" cy="113911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17F2387-6DAA-47A0-AEB4-FEA9EEBB3A7B}"/>
              </a:ext>
            </a:extLst>
          </p:cNvPr>
          <p:cNvCxnSpPr>
            <a:cxnSpLocks/>
          </p:cNvCxnSpPr>
          <p:nvPr/>
        </p:nvCxnSpPr>
        <p:spPr>
          <a:xfrm>
            <a:off x="6403143" y="3385897"/>
            <a:ext cx="2162017" cy="11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B695D8-F6D9-46B0-8BEF-8DB293754EAE}"/>
              </a:ext>
            </a:extLst>
          </p:cNvPr>
          <p:cNvSpPr txBox="1"/>
          <p:nvPr/>
        </p:nvSpPr>
        <p:spPr>
          <a:xfrm>
            <a:off x="8699070" y="4398474"/>
            <a:ext cx="192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HY견고딕" panose="02030600000101010101" pitchFamily="18" charset="-127"/>
                <a:ea typeface="HY견고딕" panose="02030600000101010101" pitchFamily="18" charset="-127"/>
              </a:rPr>
              <a:t>회원가입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C886561-04F6-4758-9B5F-8A072CD85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602" y="4852497"/>
            <a:ext cx="2625097" cy="9030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D4AB09C-C9B2-4B36-9086-BE5E093720E2}"/>
              </a:ext>
            </a:extLst>
          </p:cNvPr>
          <p:cNvSpPr txBox="1"/>
          <p:nvPr/>
        </p:nvSpPr>
        <p:spPr>
          <a:xfrm>
            <a:off x="8791870" y="5173209"/>
            <a:ext cx="488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OR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7011F29-1FE4-4876-B338-CC09C5E79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0782" y="4852497"/>
            <a:ext cx="2761765" cy="1064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19B903-C424-47FB-B90E-E962986084EE}"/>
              </a:ext>
            </a:extLst>
          </p:cNvPr>
          <p:cNvSpPr txBox="1"/>
          <p:nvPr/>
        </p:nvSpPr>
        <p:spPr>
          <a:xfrm>
            <a:off x="6580213" y="5647808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아이디 중복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F28EA-63DF-46DC-9A42-C39570314422}"/>
              </a:ext>
            </a:extLst>
          </p:cNvPr>
          <p:cNvSpPr txBox="1"/>
          <p:nvPr/>
        </p:nvSpPr>
        <p:spPr>
          <a:xfrm>
            <a:off x="9523142" y="5714267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입력항목 </a:t>
            </a:r>
            <a:r>
              <a:rPr lang="en-US" altLang="ko-KR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값일 경우</a:t>
            </a:r>
          </a:p>
        </p:txBody>
      </p:sp>
    </p:spTree>
    <p:extLst>
      <p:ext uri="{BB962C8B-B14F-4D97-AF65-F5344CB8AC3E}">
        <p14:creationId xmlns:p14="http://schemas.microsoft.com/office/powerpoint/2010/main" val="5364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8AF24-379D-45F7-8738-AEA4B175A7FC}"/>
              </a:ext>
            </a:extLst>
          </p:cNvPr>
          <p:cNvSpPr txBox="1"/>
          <p:nvPr/>
        </p:nvSpPr>
        <p:spPr>
          <a:xfrm>
            <a:off x="523161" y="407013"/>
            <a:ext cx="17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상품 목록 화면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B7772-13A7-416B-B786-FA3B1EEB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311" y="976874"/>
            <a:ext cx="10140035" cy="54424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62696-D2E9-4B77-B607-E681BD51CC4C}"/>
              </a:ext>
            </a:extLst>
          </p:cNvPr>
          <p:cNvSpPr/>
          <p:nvPr/>
        </p:nvSpPr>
        <p:spPr>
          <a:xfrm>
            <a:off x="3333744" y="3909270"/>
            <a:ext cx="491636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93037C7-974C-4A55-9CAE-C86942B87D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9428" y="4110605"/>
            <a:ext cx="361504" cy="838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A5F02C-CA3F-491A-B431-7E4B63E498AA}"/>
              </a:ext>
            </a:extLst>
          </p:cNvPr>
          <p:cNvSpPr txBox="1"/>
          <p:nvPr/>
        </p:nvSpPr>
        <p:spPr>
          <a:xfrm>
            <a:off x="2002434" y="4095691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상품정보 페이지 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CFD839-25D6-4F4D-B2CA-3120E6C424F7}"/>
              </a:ext>
            </a:extLst>
          </p:cNvPr>
          <p:cNvSpPr/>
          <p:nvPr/>
        </p:nvSpPr>
        <p:spPr>
          <a:xfrm>
            <a:off x="562310" y="1368804"/>
            <a:ext cx="813483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C542889-78DA-4E08-B1A3-193292644E3C}"/>
              </a:ext>
            </a:extLst>
          </p:cNvPr>
          <p:cNvCxnSpPr/>
          <p:nvPr/>
        </p:nvCxnSpPr>
        <p:spPr>
          <a:xfrm rot="16200000" flipH="1">
            <a:off x="813732" y="1536584"/>
            <a:ext cx="184558" cy="25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245734-00BB-4CCF-B213-56E38B57585C}"/>
              </a:ext>
            </a:extLst>
          </p:cNvPr>
          <p:cNvSpPr txBox="1"/>
          <p:nvPr/>
        </p:nvSpPr>
        <p:spPr>
          <a:xfrm>
            <a:off x="1031847" y="1662947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메인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112617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8AF24-379D-45F7-8738-AEA4B175A7FC}"/>
              </a:ext>
            </a:extLst>
          </p:cNvPr>
          <p:cNvSpPr txBox="1"/>
          <p:nvPr/>
        </p:nvSpPr>
        <p:spPr>
          <a:xfrm>
            <a:off x="523161" y="407013"/>
            <a:ext cx="17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 정보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B7772-13A7-416B-B786-FA3B1EEB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311" y="1171006"/>
            <a:ext cx="10140035" cy="50541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62696-D2E9-4B77-B607-E681BD51CC4C}"/>
              </a:ext>
            </a:extLst>
          </p:cNvPr>
          <p:cNvSpPr/>
          <p:nvPr/>
        </p:nvSpPr>
        <p:spPr>
          <a:xfrm>
            <a:off x="6031684" y="4538443"/>
            <a:ext cx="570452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5F02C-CA3F-491A-B431-7E4B63E498AA}"/>
              </a:ext>
            </a:extLst>
          </p:cNvPr>
          <p:cNvSpPr txBox="1"/>
          <p:nvPr/>
        </p:nvSpPr>
        <p:spPr>
          <a:xfrm>
            <a:off x="6568582" y="4874002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상품목록 페이지 이동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0F8CBA8-0EF8-448C-9868-AE35E7CCFF6B}"/>
              </a:ext>
            </a:extLst>
          </p:cNvPr>
          <p:cNvCxnSpPr/>
          <p:nvPr/>
        </p:nvCxnSpPr>
        <p:spPr>
          <a:xfrm rot="16200000" flipH="1">
            <a:off x="6350467" y="4748167"/>
            <a:ext cx="184558" cy="25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A8896-EE38-401A-840F-FB2B6EAF32A3}"/>
              </a:ext>
            </a:extLst>
          </p:cNvPr>
          <p:cNvSpPr/>
          <p:nvPr/>
        </p:nvSpPr>
        <p:spPr>
          <a:xfrm>
            <a:off x="5525548" y="4538442"/>
            <a:ext cx="570452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7BBC08F-46D8-4565-B98A-36E1111617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6127" y="4772759"/>
            <a:ext cx="212397" cy="205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5125FC-EEA4-43EE-8746-23A828221328}"/>
              </a:ext>
            </a:extLst>
          </p:cNvPr>
          <p:cNvSpPr txBox="1"/>
          <p:nvPr/>
        </p:nvSpPr>
        <p:spPr>
          <a:xfrm>
            <a:off x="5307436" y="5026415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 페이지 이동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0C5E93-8F7E-435B-8E4B-15B2D883357B}"/>
              </a:ext>
            </a:extLst>
          </p:cNvPr>
          <p:cNvSpPr/>
          <p:nvPr/>
        </p:nvSpPr>
        <p:spPr>
          <a:xfrm>
            <a:off x="5022209" y="4534433"/>
            <a:ext cx="570452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10328B-DBE8-46E1-B6AC-D4E4FFF64945}"/>
              </a:ext>
            </a:extLst>
          </p:cNvPr>
          <p:cNvCxnSpPr>
            <a:cxnSpLocks/>
          </p:cNvCxnSpPr>
          <p:nvPr/>
        </p:nvCxnSpPr>
        <p:spPr>
          <a:xfrm flipH="1">
            <a:off x="4127910" y="4769327"/>
            <a:ext cx="1138106" cy="641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F9C520E-2B3E-4DF3-9431-1A7D9FC88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4" y="5240065"/>
            <a:ext cx="3217439" cy="1198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5F7A7F-0E7C-4565-897E-20452E236B5F}"/>
              </a:ext>
            </a:extLst>
          </p:cNvPr>
          <p:cNvSpPr txBox="1"/>
          <p:nvPr/>
        </p:nvSpPr>
        <p:spPr>
          <a:xfrm>
            <a:off x="3014973" y="6283550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장바구니 추가 메시지</a:t>
            </a:r>
          </a:p>
        </p:txBody>
      </p:sp>
    </p:spTree>
    <p:extLst>
      <p:ext uri="{BB962C8B-B14F-4D97-AF65-F5344CB8AC3E}">
        <p14:creationId xmlns:p14="http://schemas.microsoft.com/office/powerpoint/2010/main" val="327357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8AF24-379D-45F7-8738-AEA4B175A7FC}"/>
              </a:ext>
            </a:extLst>
          </p:cNvPr>
          <p:cNvSpPr txBox="1"/>
          <p:nvPr/>
        </p:nvSpPr>
        <p:spPr>
          <a:xfrm>
            <a:off x="523161" y="407013"/>
            <a:ext cx="17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B7772-13A7-416B-B786-FA3B1EEB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530" y="1195024"/>
            <a:ext cx="10140035" cy="44679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62696-D2E9-4B77-B607-E681BD51CC4C}"/>
              </a:ext>
            </a:extLst>
          </p:cNvPr>
          <p:cNvSpPr/>
          <p:nvPr/>
        </p:nvSpPr>
        <p:spPr>
          <a:xfrm>
            <a:off x="3803537" y="4043493"/>
            <a:ext cx="726518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5F02C-CA3F-491A-B431-7E4B63E498AA}"/>
              </a:ext>
            </a:extLst>
          </p:cNvPr>
          <p:cNvSpPr txBox="1"/>
          <p:nvPr/>
        </p:nvSpPr>
        <p:spPr>
          <a:xfrm>
            <a:off x="1596435" y="2683215"/>
            <a:ext cx="755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목록 삭제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0F8CBA8-0EF8-448C-9868-AE35E7CCFF6B}"/>
              </a:ext>
            </a:extLst>
          </p:cNvPr>
          <p:cNvCxnSpPr/>
          <p:nvPr/>
        </p:nvCxnSpPr>
        <p:spPr>
          <a:xfrm rot="16200000" flipH="1">
            <a:off x="3948682" y="4253218"/>
            <a:ext cx="184558" cy="25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A8896-EE38-401A-840F-FB2B6EAF32A3}"/>
              </a:ext>
            </a:extLst>
          </p:cNvPr>
          <p:cNvSpPr/>
          <p:nvPr/>
        </p:nvSpPr>
        <p:spPr>
          <a:xfrm>
            <a:off x="8193247" y="2344904"/>
            <a:ext cx="570452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5125FC-EEA4-43EE-8746-23A828221328}"/>
              </a:ext>
            </a:extLst>
          </p:cNvPr>
          <p:cNvSpPr txBox="1"/>
          <p:nvPr/>
        </p:nvSpPr>
        <p:spPr>
          <a:xfrm>
            <a:off x="4166796" y="4363611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상품목록 페이지 이동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0C5E93-8F7E-435B-8E4B-15B2D883357B}"/>
              </a:ext>
            </a:extLst>
          </p:cNvPr>
          <p:cNvSpPr/>
          <p:nvPr/>
        </p:nvSpPr>
        <p:spPr>
          <a:xfrm>
            <a:off x="2444521" y="2336517"/>
            <a:ext cx="570452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10328B-DBE8-46E1-B6AC-D4E4FFF64945}"/>
              </a:ext>
            </a:extLst>
          </p:cNvPr>
          <p:cNvCxnSpPr>
            <a:cxnSpLocks/>
          </p:cNvCxnSpPr>
          <p:nvPr/>
        </p:nvCxnSpPr>
        <p:spPr>
          <a:xfrm>
            <a:off x="8587530" y="2601538"/>
            <a:ext cx="606804" cy="649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5F7A7F-0E7C-4565-897E-20452E236B5F}"/>
              </a:ext>
            </a:extLst>
          </p:cNvPr>
          <p:cNvSpPr txBox="1"/>
          <p:nvPr/>
        </p:nvSpPr>
        <p:spPr>
          <a:xfrm>
            <a:off x="10167194" y="4471333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주문 완료 메시지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DD930A2-BBAB-4C0B-9C71-7DD9D82D0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8250" y="2578539"/>
            <a:ext cx="481497" cy="2123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3D1990E-A384-492C-95C8-9CB38B57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699" y="3393559"/>
            <a:ext cx="2806991" cy="103473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D046DA-37D5-4A62-88A9-AEDC971BA4D8}"/>
              </a:ext>
            </a:extLst>
          </p:cNvPr>
          <p:cNvSpPr/>
          <p:nvPr/>
        </p:nvSpPr>
        <p:spPr>
          <a:xfrm>
            <a:off x="6881772" y="4043493"/>
            <a:ext cx="726518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36A4A0F-CE78-4F8C-92D5-6BEF0A5912E2}"/>
              </a:ext>
            </a:extLst>
          </p:cNvPr>
          <p:cNvCxnSpPr/>
          <p:nvPr/>
        </p:nvCxnSpPr>
        <p:spPr>
          <a:xfrm rot="16200000" flipH="1">
            <a:off x="7026917" y="4253218"/>
            <a:ext cx="184558" cy="2516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575BFA-524F-47DC-B7F1-1B3911749AAD}"/>
              </a:ext>
            </a:extLst>
          </p:cNvPr>
          <p:cNvSpPr txBox="1"/>
          <p:nvPr/>
        </p:nvSpPr>
        <p:spPr>
          <a:xfrm>
            <a:off x="7245031" y="4363611"/>
            <a:ext cx="157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메인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174672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8AF24-379D-45F7-8738-AEA4B175A7FC}"/>
              </a:ext>
            </a:extLst>
          </p:cNvPr>
          <p:cNvSpPr txBox="1"/>
          <p:nvPr/>
        </p:nvSpPr>
        <p:spPr>
          <a:xfrm>
            <a:off x="523161" y="407013"/>
            <a:ext cx="248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 테이블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2F0BB4-A8DE-4C45-B9C5-D61D9ED8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7" y="1931097"/>
            <a:ext cx="10153650" cy="2009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81A083-512A-40A6-B3EB-9FF4407044E9}"/>
              </a:ext>
            </a:extLst>
          </p:cNvPr>
          <p:cNvSpPr txBox="1"/>
          <p:nvPr/>
        </p:nvSpPr>
        <p:spPr>
          <a:xfrm>
            <a:off x="1598467" y="2440574"/>
            <a:ext cx="11603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아이디 </a:t>
            </a:r>
            <a:r>
              <a:rPr lang="en-US" altLang="ko-KR" sz="7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(PRIMARY KEY)</a:t>
            </a:r>
            <a:endParaRPr lang="ko-KR" altLang="en-US" sz="700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2C61F-53B0-4B33-BBA3-D434C92ED61E}"/>
              </a:ext>
            </a:extLst>
          </p:cNvPr>
          <p:cNvSpPr txBox="1"/>
          <p:nvPr/>
        </p:nvSpPr>
        <p:spPr>
          <a:xfrm>
            <a:off x="2062417" y="2687999"/>
            <a:ext cx="755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비밀번호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9239E3-8F8A-4D6B-9C8D-A45F5D5D8883}"/>
              </a:ext>
            </a:extLst>
          </p:cNvPr>
          <p:cNvSpPr txBox="1"/>
          <p:nvPr/>
        </p:nvSpPr>
        <p:spPr>
          <a:xfrm>
            <a:off x="1887646" y="2850144"/>
            <a:ext cx="755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38FBDC-B7A6-4F5C-AE58-EBCD0E710C3C}"/>
              </a:ext>
            </a:extLst>
          </p:cNvPr>
          <p:cNvSpPr txBox="1"/>
          <p:nvPr/>
        </p:nvSpPr>
        <p:spPr>
          <a:xfrm>
            <a:off x="2040046" y="3002544"/>
            <a:ext cx="755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성별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01553-E3FD-49AC-8513-CC7D35D3D2BE}"/>
              </a:ext>
            </a:extLst>
          </p:cNvPr>
          <p:cNvSpPr txBox="1"/>
          <p:nvPr/>
        </p:nvSpPr>
        <p:spPr>
          <a:xfrm>
            <a:off x="1870867" y="3146555"/>
            <a:ext cx="755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1905A6-5901-49CF-8631-A33A5732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851" y="4528001"/>
            <a:ext cx="20288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89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2021-12-09T06:23:36Z</dcterms:created>
  <dcterms:modified xsi:type="dcterms:W3CDTF">2021-12-09T10:45:54Z</dcterms:modified>
</cp:coreProperties>
</file>