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96" r:id="rId3"/>
    <p:sldId id="270" r:id="rId4"/>
    <p:sldId id="273" r:id="rId5"/>
    <p:sldId id="274" r:id="rId6"/>
    <p:sldId id="308" r:id="rId7"/>
    <p:sldId id="299" r:id="rId8"/>
    <p:sldId id="309" r:id="rId9"/>
    <p:sldId id="310" r:id="rId10"/>
    <p:sldId id="311" r:id="rId11"/>
    <p:sldId id="312" r:id="rId12"/>
    <p:sldId id="31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003"/>
    <a:srgbClr val="003E8A"/>
    <a:srgbClr val="DE3500"/>
    <a:srgbClr val="A6006F"/>
    <a:srgbClr val="8A005C"/>
    <a:srgbClr val="006600"/>
    <a:srgbClr val="375081"/>
    <a:srgbClr val="D85E5E"/>
    <a:srgbClr val="669900"/>
    <a:srgbClr val="00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7" autoAdjust="0"/>
    <p:restoredTop sz="94660"/>
  </p:normalViewPr>
  <p:slideViewPr>
    <p:cSldViewPr>
      <p:cViewPr varScale="1">
        <p:scale>
          <a:sx n="74" d="100"/>
          <a:sy n="74" d="100"/>
        </p:scale>
        <p:origin x="60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2025-02-26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852936"/>
            <a:ext cx="9144000" cy="93610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chemeClr val="accent5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-50626"/>
            <a:ext cx="8669535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35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980728"/>
            <a:ext cx="8208912" cy="5184576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763688" y="2060848"/>
            <a:ext cx="576064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7500" b="0" i="0" kern="1200" cap="none" spc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6084168" y="4221088"/>
            <a:ext cx="2843808" cy="360040"/>
          </a:xfrm>
        </p:spPr>
        <p:txBody>
          <a:bodyPr/>
          <a:lstStyle/>
          <a:p>
            <a:r>
              <a:rPr lang="en-US" altLang="ko-KR" dirty="0"/>
              <a:t>202104285 </a:t>
            </a:r>
            <a:r>
              <a:rPr lang="ko-KR" altLang="en-US" dirty="0"/>
              <a:t>이유진</a:t>
            </a:r>
            <a:endParaRPr lang="en-US" altLang="ko-KR" dirty="0"/>
          </a:p>
        </p:txBody>
      </p:sp>
      <p:sp>
        <p:nvSpPr>
          <p:cNvPr id="10" name="제목 5">
            <a:extLst>
              <a:ext uri="{FF2B5EF4-FFF2-40B4-BE49-F238E27FC236}">
                <a16:creationId xmlns:a16="http://schemas.microsoft.com/office/drawing/2014/main" id="{C2611D44-CF1F-9093-6F87-A68B9EA2E353}"/>
              </a:ext>
            </a:extLst>
          </p:cNvPr>
          <p:cNvSpPr txBox="1">
            <a:spLocks/>
          </p:cNvSpPr>
          <p:nvPr/>
        </p:nvSpPr>
        <p:spPr>
          <a:xfrm>
            <a:off x="863588" y="2098303"/>
            <a:ext cx="74168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ct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Plastic Waste Classification Using Deep Learning</a:t>
            </a:r>
            <a:endParaRPr lang="en-US" altLang="ko-KR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6755F-2C0C-EB36-C492-4CDFAECF2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08806-145B-CF13-F2BC-A726B8DE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B80CE2-EF08-A791-6980-46C3E302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6133992" cy="22322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2AF61B-C361-B76E-1B9D-3F9F5719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414719"/>
            <a:ext cx="617885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84E84-4E6E-9A88-4E3A-5E36B2324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43765-3863-D67B-665E-27C1A014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E6F77-4817-FD8E-F6D7-79E753F9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6463208" cy="2190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8BF26F-43B9-15BB-5855-56507440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46" y="3490922"/>
            <a:ext cx="6463208" cy="227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3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D65F6-49B1-01F6-4D05-8C38225CD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60D0F-D940-38A6-FD7F-34E6E5C3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9D4C2-82F7-71B8-792B-408D1FA31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9" y="1065418"/>
            <a:ext cx="7708042" cy="1122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59403F-23FD-31FC-8C69-3DA69B70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9" y="2132856"/>
            <a:ext cx="7708042" cy="35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26B3D-8DB0-FB2A-44B9-FB21DD51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0075D-9887-1BCA-F9F7-32B7CF77B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958534"/>
            <a:ext cx="8208912" cy="1872208"/>
          </a:xfrm>
        </p:spPr>
        <p:txBody>
          <a:bodyPr/>
          <a:lstStyle/>
          <a:p>
            <a:r>
              <a:rPr lang="en-US" altLang="ko-KR" sz="2400" dirty="0"/>
              <a:t>Plastic</a:t>
            </a:r>
          </a:p>
          <a:p>
            <a:endParaRPr lang="en-US" altLang="ko-KR" sz="14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매년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억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천만 톤 이상의 플라스틱 생산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8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백만 톤 이상 바다로 유입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기존의 폐기물 관리 및 재활용 방법 비효율적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 세계적으로 플라스틱의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9%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미만만 재활용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  <a:p>
            <a:endParaRPr lang="en-US" altLang="ko-KR" sz="2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7FEFCD1-5329-FEEA-B61C-D0A82239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-50626"/>
            <a:ext cx="3744416" cy="738193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7" name="AutoShape 6" descr="The proposed MobileNetV2 network architecture. | Download Scientific Diagram">
            <a:extLst>
              <a:ext uri="{FF2B5EF4-FFF2-40B4-BE49-F238E27FC236}">
                <a16:creationId xmlns:a16="http://schemas.microsoft.com/office/drawing/2014/main" id="{8E74EDF5-648B-B53D-983A-9E0857A17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1880" y="29493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The proposed MobileNetV2 network architecture. | Download Scientific Diagram">
            <a:extLst>
              <a:ext uri="{FF2B5EF4-FFF2-40B4-BE49-F238E27FC236}">
                <a16:creationId xmlns:a16="http://schemas.microsoft.com/office/drawing/2014/main" id="{F31F833A-AEE9-14CE-D082-384AE3C7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75658"/>
            <a:ext cx="4243277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Annotated ResNet-50. Explaining how ResNet-50 works and why… | by  Suvaditya Mukherjee | TDS Archive | Medium">
            <a:extLst>
              <a:ext uri="{FF2B5EF4-FFF2-40B4-BE49-F238E27FC236}">
                <a16:creationId xmlns:a16="http://schemas.microsoft.com/office/drawing/2014/main" id="{E6D543F0-F701-304A-9DD6-72BCB6A4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3982180"/>
            <a:ext cx="4752528" cy="153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8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6B87-E1C8-ED39-D978-3D0AC61A0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25B82-4C02-6C6C-DD4F-552C85B9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47D812-F7BA-9DC2-5A23-0EF1C4E85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285536" cy="25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FE5180-0712-BFF4-A4AD-61D84C85B817}"/>
              </a:ext>
            </a:extLst>
          </p:cNvPr>
          <p:cNvSpPr txBox="1"/>
          <p:nvPr/>
        </p:nvSpPr>
        <p:spPr>
          <a:xfrm>
            <a:off x="386652" y="966813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WaDaBa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92853-5F08-FEF4-7D42-2BABCD857035}"/>
              </a:ext>
            </a:extLst>
          </p:cNvPr>
          <p:cNvSpPr txBox="1"/>
          <p:nvPr/>
        </p:nvSpPr>
        <p:spPr>
          <a:xfrm>
            <a:off x="6773681" y="3119025"/>
            <a:ext cx="139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1920 x 1277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7C4E1-01C7-59B0-AD25-6E529026F6DD}"/>
              </a:ext>
            </a:extLst>
          </p:cNvPr>
          <p:cNvSpPr txBox="1"/>
          <p:nvPr/>
        </p:nvSpPr>
        <p:spPr>
          <a:xfrm>
            <a:off x="6804248" y="3392522"/>
            <a:ext cx="1179387" cy="49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300 dpi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26D91-ACFC-0676-5AA0-889AF95DCDAB}"/>
              </a:ext>
            </a:extLst>
          </p:cNvPr>
          <p:cNvSpPr txBox="1"/>
          <p:nvPr/>
        </p:nvSpPr>
        <p:spPr>
          <a:xfrm>
            <a:off x="6804248" y="366601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4000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09918F-CF2E-672F-D3CA-E55126A7B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52" y="4509120"/>
            <a:ext cx="80295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6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7182B-49ED-CE2B-2ED4-6FFC6409C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4D9A0-4571-A3CF-B788-5418CE14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49C5C7-74B0-F847-3893-F099FF3C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989021"/>
            <a:ext cx="8388424" cy="48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16399-D6C0-C8AE-F10D-FD2BE111B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60B9D-5B1A-F058-AC73-E48E384A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44E575-9EC7-73B3-EFAB-31DD90B9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58" y="836712"/>
            <a:ext cx="8156398" cy="4587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E1C1F4-13C7-C122-5B2F-0B025226D4AA}"/>
              </a:ext>
            </a:extLst>
          </p:cNvPr>
          <p:cNvSpPr txBox="1"/>
          <p:nvPr/>
        </p:nvSpPr>
        <p:spPr>
          <a:xfrm>
            <a:off x="827584" y="5245593"/>
            <a:ext cx="139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20 epochs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D6CF5-6BB9-68E6-E90B-49F3988C76A3}"/>
              </a:ext>
            </a:extLst>
          </p:cNvPr>
          <p:cNvSpPr txBox="1"/>
          <p:nvPr/>
        </p:nvSpPr>
        <p:spPr>
          <a:xfrm>
            <a:off x="827583" y="5497487"/>
            <a:ext cx="252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Non–max suppression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59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7ADB-692A-22CD-2D40-FD7FE7BA6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9A2BF-D3F8-EEFE-36D8-21589ECB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382E42-929D-8AAA-F4E5-0F0A7739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88" y="1890469"/>
            <a:ext cx="3777466" cy="30770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F5A879-737C-1DE2-F2B8-5FD3509A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59" y="2067790"/>
            <a:ext cx="4650929" cy="2722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9CE48-D6DB-F840-1251-32789C54C06C}"/>
              </a:ext>
            </a:extLst>
          </p:cNvPr>
          <p:cNvSpPr txBox="1"/>
          <p:nvPr/>
        </p:nvSpPr>
        <p:spPr>
          <a:xfrm>
            <a:off x="1412725" y="4954687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A)Training YOLO-10N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B8EB9-4A22-0B5B-9CD7-DE4149C15AD4}"/>
              </a:ext>
            </a:extLst>
          </p:cNvPr>
          <p:cNvSpPr txBox="1"/>
          <p:nvPr/>
        </p:nvSpPr>
        <p:spPr>
          <a:xfrm>
            <a:off x="5774927" y="4924089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)Training YOLO-11N </a:t>
            </a:r>
          </a:p>
        </p:txBody>
      </p:sp>
    </p:spTree>
    <p:extLst>
      <p:ext uri="{BB962C8B-B14F-4D97-AF65-F5344CB8AC3E}">
        <p14:creationId xmlns:p14="http://schemas.microsoft.com/office/powerpoint/2010/main" val="383469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614E1-2C67-3DE2-E76D-7EF67DFC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85AA0-2D29-C52A-CABB-72D26F0D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431A30-D7B0-AE3A-F09D-3DD7906F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1659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328641-9562-6B13-975C-1BB792F1D2E7}"/>
              </a:ext>
            </a:extLst>
          </p:cNvPr>
          <p:cNvSpPr txBox="1"/>
          <p:nvPr/>
        </p:nvSpPr>
        <p:spPr>
          <a:xfrm>
            <a:off x="395536" y="4075585"/>
            <a:ext cx="139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HY견고딕" pitchFamily="18" charset="-127"/>
                <a:ea typeface="HY견고딕" pitchFamily="18" charset="-127"/>
              </a:rPr>
              <a:t>40 epochs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DAE2A-CDBD-D934-F9F4-1F7B3E3AE139}"/>
              </a:ext>
            </a:extLst>
          </p:cNvPr>
          <p:cNvSpPr txBox="1"/>
          <p:nvPr/>
        </p:nvSpPr>
        <p:spPr>
          <a:xfrm>
            <a:off x="395536" y="43896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정확도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: 93.05%</a:t>
            </a:r>
          </a:p>
        </p:txBody>
      </p:sp>
    </p:spTree>
    <p:extLst>
      <p:ext uri="{BB962C8B-B14F-4D97-AF65-F5344CB8AC3E}">
        <p14:creationId xmlns:p14="http://schemas.microsoft.com/office/powerpoint/2010/main" val="24417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AD3E-25EF-FCD4-F068-2D59A158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EF790-15E0-4A11-D5D5-B31A2F52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E62E7-6C2E-2123-2B6F-958498BA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978612"/>
            <a:ext cx="4320480" cy="25922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3E9689-11D1-B131-BF8F-2C8F445E6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78612"/>
            <a:ext cx="4499992" cy="26999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3F08D5-0CEC-4F55-53D0-EE7D6246E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755107"/>
            <a:ext cx="2962197" cy="1402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7DDA46-68A5-5DDD-3C1A-AEC424B13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864" y="4722665"/>
            <a:ext cx="3421360" cy="1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0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7D23-51C9-48CE-6024-4027BB39D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B247B-FD7F-7199-E1F3-EC7373FD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ED330-6DD5-7EC3-5A53-FC046EFD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2" y="980728"/>
            <a:ext cx="4110321" cy="450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9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13858</TotalTime>
  <Words>80</Words>
  <Application>Microsoft Office PowerPoint</Application>
  <PresentationFormat>화면 슬라이드 쇼(4:3)</PresentationFormat>
  <Paragraphs>29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HY헤드라인M</vt:lpstr>
      <vt:lpstr>굴림체</vt:lpstr>
      <vt:lpstr>맑은 고딕</vt:lpstr>
      <vt:lpstr>Arial</vt:lpstr>
      <vt:lpstr>Office 테마</vt:lpstr>
      <vt:lpstr>PowerPoint 프레젠테이션</vt:lpstr>
      <vt:lpstr>Introduction</vt:lpstr>
      <vt:lpstr>Method</vt:lpstr>
      <vt:lpstr>Method</vt:lpstr>
      <vt:lpstr>Method</vt:lpstr>
      <vt:lpstr>Method</vt:lpstr>
      <vt:lpstr>Method</vt:lpstr>
      <vt:lpstr>Method</vt:lpstr>
      <vt:lpstr>Results</vt:lpstr>
      <vt:lpstr>Results</vt:lpstr>
      <vt:lpstr>Results</vt:lpstr>
      <vt:lpstr>Results</vt:lpstr>
    </vt:vector>
  </TitlesOfParts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대학템플릿</dc:title>
  <dc:creator>문서서식 예스폼(www.yesform.com) 김다혜</dc:creator>
  <cp:keywords>www.yesform.com</cp:keywords>
  <dc:description>본 문서의 저작권은에이뿔에 있으며
무단 복제 배포시 법적인 제재를 받을 수 있습니다.</dc:description>
  <cp:lastModifiedBy>ganpyun03@gmail.com</cp:lastModifiedBy>
  <cp:revision>379</cp:revision>
  <dcterms:created xsi:type="dcterms:W3CDTF">2010-02-01T08:03:16Z</dcterms:created>
  <dcterms:modified xsi:type="dcterms:W3CDTF">2025-02-27T05:16:21Z</dcterms:modified>
</cp:coreProperties>
</file>