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8F8F8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1238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0095B3-543D-44CA-B86F-B5AB148BF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3FD80C3-82A4-421E-804D-D597A507B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ADCA39-FE0D-4917-9345-75A380B4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BC2D-481E-42B7-8590-E490DCE83FD2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C11F46-638B-468F-9107-D781F6BF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78EC88-9D66-456C-9E2C-728E25FA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EEE3-6A0E-4CA5-8901-8C07414B6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769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14E0-B91A-47C6-984C-C2F72638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ED606B-5802-4E8F-8181-69040CD0A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BC4F2B-3ED2-45F2-9EB0-BBC40AF7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BC2D-481E-42B7-8590-E490DCE83FD2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63C50E-E439-474D-AD9D-94E585DF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BABE42-93A6-4BF8-8374-DE62D532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EEE3-6A0E-4CA5-8901-8C07414B6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50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F94B29-52FF-4EFC-A885-96AAA5360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AAA9F1-52D8-4AAB-AC2D-D29DE4605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2776EA-3910-4D80-AF04-B57F640D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BC2D-481E-42B7-8590-E490DCE83FD2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334C87-C6BB-4CD5-B3C7-A2394242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27088-D84B-409D-A5E1-D27975B2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EEE3-6A0E-4CA5-8901-8C07414B6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50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939BCD-6510-414C-B7C9-55BBCCDF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FDB03-E0E1-481E-81BE-7E2FCA00C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E75AB4-D16D-4D6D-930F-00115DDE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BC2D-481E-42B7-8590-E490DCE83FD2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887CB7-B182-4533-BCF1-E2CF6726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51BD50-E1DE-4C2E-99E1-2E5B573C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EEE3-6A0E-4CA5-8901-8C07414B6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33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7F0F0E-7D6F-4376-B6C0-16F0A3FA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F84C77-E6B4-4347-A1D9-C3F1458B0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3A7EEA-6BAB-453A-85DB-09725F61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BC2D-481E-42B7-8590-E490DCE83FD2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0938C9-AFF1-4084-BD1D-CD356BDD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16CC95-786E-4C1B-803B-27F08A2E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EEE3-6A0E-4CA5-8901-8C07414B6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60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DD4592-8376-4AC2-BA47-64924210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1F6AF5-A7F1-44BC-A251-011D56EDF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A2B9B1-70BF-499D-A820-821AAEFB0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F61BF7-9DA8-4F3D-99EC-9B0EAAF6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BC2D-481E-42B7-8590-E490DCE83FD2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35EA27-65E1-475E-BE37-1F12A204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8F01C5-A0F8-4493-BA99-8C5E3BB3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EEE3-6A0E-4CA5-8901-8C07414B6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5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60CDC9-FBB8-439B-BD6A-05C639DC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739672-9DE4-4710-8A97-8B5BB6ADC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4EA41E-E5B5-46E4-A48E-ED05E2B92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B0AFCDC-322D-40F1-88DD-D1ADFE3A8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820020-AF66-4B6A-B9DF-675BD654D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E2F267-AFFF-48FE-AB03-9034E617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BC2D-481E-42B7-8590-E490DCE83FD2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4E10559-76AE-4D7D-9206-25267F52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574E076-5C30-4DCF-BB30-D1F5EDDD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EEE3-6A0E-4CA5-8901-8C07414B6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90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310C05-A5B5-4C0D-9781-F5B3104E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3428120-829E-4C5B-AD02-293B9723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BC2D-481E-42B7-8590-E490DCE83FD2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90AD7B-97DA-47AE-89A9-B12669DA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D98954-8487-40E5-921C-B48C2989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EEE3-6A0E-4CA5-8901-8C07414B6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26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DE2E366-3479-4405-A172-D35E83B1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BC2D-481E-42B7-8590-E490DCE83FD2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97C315C-3D61-4EF5-B66D-8997E54E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36BDE7-CAD1-4BFF-88B3-1D493912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EEE3-6A0E-4CA5-8901-8C07414B6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24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6D516A-5072-4F6D-9268-6EF9D21F3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50789E-5B3C-4F66-95D6-583BE315B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01D1DB-0560-4B82-BF00-9EC73BB6C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86CB64-4639-419A-9F4F-70CC1B0D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BC2D-481E-42B7-8590-E490DCE83FD2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05C02B-6A23-4DE8-B677-5FBA3363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260E88-841B-4CAF-A170-CFC8C211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EEE3-6A0E-4CA5-8901-8C07414B6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97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CE172-0623-4A96-9861-7ED8C13C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A60D15-2740-4F53-9AF9-32EF64297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157606-C65D-4090-B56A-B72652064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B04A1E-EAF8-483B-AEB5-EEC15016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BC2D-481E-42B7-8590-E490DCE83FD2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69F68D-4C5C-4174-95AA-D2436A5F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568FE9-6970-41CA-A3A7-3B390EC6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0EEE3-6A0E-4CA5-8901-8C07414B6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65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CE03AFF-A540-4A90-BE08-347FD621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137EC0-DEFA-4703-9DB2-2E5B6F210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AF584B-9D5F-4EC7-9266-5BAE29BE4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BBC2D-481E-42B7-8590-E490DCE83FD2}" type="datetimeFigureOut">
              <a:rPr kumimoji="1" lang="ja-JP" altLang="en-US" smtClean="0"/>
              <a:t>2022/8/25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60A243-1188-4933-924E-0454161FE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970129-7380-40D7-9C23-93034FACF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0EEE3-6A0E-4CA5-8901-8C07414B6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57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D04EB33-B984-49B7-AE64-4273BECAB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CC98AA-6C74-47AE-A5F4-2639BED4A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1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871286C-5CB7-4801-8069-7F0B40488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B01A3F8-219F-47AD-81E2-F6C514926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50" name="Picture 2" descr="Machine Learning, Mesin Digital Masa Depan 2022 - Digital Polar">
            <a:extLst>
              <a:ext uri="{FF2B5EF4-FFF2-40B4-BE49-F238E27FC236}">
                <a16:creationId xmlns:a16="http://schemas.microsoft.com/office/drawing/2014/main" id="{BCEA463B-D696-404A-8A46-2B58CD9D44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6" r="6818"/>
          <a:stretch/>
        </p:blipFill>
        <p:spPr bwMode="auto">
          <a:xfrm>
            <a:off x="1053293" y="0"/>
            <a:ext cx="100931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0E49D1B-C8B5-47F6-9B68-9BF094C9D925}"/>
              </a:ext>
            </a:extLst>
          </p:cNvPr>
          <p:cNvSpPr/>
          <p:nvPr/>
        </p:nvSpPr>
        <p:spPr>
          <a:xfrm>
            <a:off x="1049440" y="0"/>
            <a:ext cx="10100840" cy="6858000"/>
          </a:xfrm>
          <a:prstGeom prst="rect">
            <a:avLst/>
          </a:prstGeom>
          <a:solidFill>
            <a:schemeClr val="bg2">
              <a:lumMod val="25000"/>
              <a:alpha val="2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12109-AED1-45E5-91C1-21CC2EEC4742}"/>
              </a:ext>
            </a:extLst>
          </p:cNvPr>
          <p:cNvSpPr txBox="1"/>
          <p:nvPr/>
        </p:nvSpPr>
        <p:spPr>
          <a:xfrm>
            <a:off x="3549570" y="2551837"/>
            <a:ext cx="5092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br>
              <a:rPr kumimoji="1" lang="en-US" altLang="ja-JP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Neuroscience</a:t>
            </a:r>
            <a:endParaRPr kumimoji="1" lang="ja-JP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57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3</Words>
  <Application>Microsoft Office PowerPoint</Application>
  <PresentationFormat>ワイド画面</PresentationFormat>
  <Paragraphs>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goto</dc:creator>
  <cp:lastModifiedBy>goto</cp:lastModifiedBy>
  <cp:revision>2</cp:revision>
  <dcterms:created xsi:type="dcterms:W3CDTF">2022-08-25T07:45:22Z</dcterms:created>
  <dcterms:modified xsi:type="dcterms:W3CDTF">2022-08-26T07:33:44Z</dcterms:modified>
</cp:coreProperties>
</file>