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2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340E-0198-4881-8D92-CC7BFA45EF98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164C-D9CE-4C5C-B8D6-CD2FA1F89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880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340E-0198-4881-8D92-CC7BFA45EF98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164C-D9CE-4C5C-B8D6-CD2FA1F89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6544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340E-0198-4881-8D92-CC7BFA45EF98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164C-D9CE-4C5C-B8D6-CD2FA1F89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1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340E-0198-4881-8D92-CC7BFA45EF98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164C-D9CE-4C5C-B8D6-CD2FA1F89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443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340E-0198-4881-8D92-CC7BFA45EF98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164C-D9CE-4C5C-B8D6-CD2FA1F89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531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340E-0198-4881-8D92-CC7BFA45EF98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164C-D9CE-4C5C-B8D6-CD2FA1F89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412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340E-0198-4881-8D92-CC7BFA45EF98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164C-D9CE-4C5C-B8D6-CD2FA1F89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704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340E-0198-4881-8D92-CC7BFA45EF98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164C-D9CE-4C5C-B8D6-CD2FA1F89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9912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340E-0198-4881-8D92-CC7BFA45EF98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164C-D9CE-4C5C-B8D6-CD2FA1F89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520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340E-0198-4881-8D92-CC7BFA45EF98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164C-D9CE-4C5C-B8D6-CD2FA1F89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569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3340E-0198-4881-8D92-CC7BFA45EF98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164C-D9CE-4C5C-B8D6-CD2FA1F89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498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3340E-0198-4881-8D92-CC7BFA45EF98}" type="datetimeFigureOut">
              <a:rPr kumimoji="1" lang="ja-JP" altLang="en-US" smtClean="0"/>
              <a:t>2022/9/5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6164C-D9CE-4C5C-B8D6-CD2FA1F89D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32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3479FB5-284B-435E-ABC8-33050F57E47A}"/>
              </a:ext>
            </a:extLst>
          </p:cNvPr>
          <p:cNvSpPr/>
          <p:nvPr/>
        </p:nvSpPr>
        <p:spPr>
          <a:xfrm>
            <a:off x="600038" y="562062"/>
            <a:ext cx="2151551" cy="21559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8B3F8DA-4237-4BF4-B6D5-A5720E8E469A}"/>
              </a:ext>
            </a:extLst>
          </p:cNvPr>
          <p:cNvSpPr txBox="1"/>
          <p:nvPr/>
        </p:nvSpPr>
        <p:spPr>
          <a:xfrm>
            <a:off x="1289919" y="300452"/>
            <a:ext cx="77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89F079B-37A2-4FFC-A568-4355B8E7E499}"/>
              </a:ext>
            </a:extLst>
          </p:cNvPr>
          <p:cNvSpPr/>
          <p:nvPr/>
        </p:nvSpPr>
        <p:spPr>
          <a:xfrm>
            <a:off x="3491264" y="562062"/>
            <a:ext cx="2151551" cy="21559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97167C-5CE4-48CC-812A-AA9D43DD2928}"/>
              </a:ext>
            </a:extLst>
          </p:cNvPr>
          <p:cNvSpPr txBox="1"/>
          <p:nvPr/>
        </p:nvSpPr>
        <p:spPr>
          <a:xfrm>
            <a:off x="4181145" y="300452"/>
            <a:ext cx="77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F320DB4-A180-4629-A1D7-899E2A11995D}"/>
              </a:ext>
            </a:extLst>
          </p:cNvPr>
          <p:cNvSpPr/>
          <p:nvPr/>
        </p:nvSpPr>
        <p:spPr>
          <a:xfrm>
            <a:off x="6744749" y="553673"/>
            <a:ext cx="2151551" cy="2155971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8FCED4E-56DC-47B6-A825-2089EC505C3E}"/>
              </a:ext>
            </a:extLst>
          </p:cNvPr>
          <p:cNvSpPr txBox="1"/>
          <p:nvPr/>
        </p:nvSpPr>
        <p:spPr>
          <a:xfrm>
            <a:off x="7434630" y="292063"/>
            <a:ext cx="771787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kumimoji="1" lang="ja-JP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A2F629-4EE8-4842-AA62-A8F4066CE57A}"/>
                  </a:ext>
                </a:extLst>
              </p:cNvPr>
              <p:cNvSpPr txBox="1"/>
              <p:nvPr/>
            </p:nvSpPr>
            <p:spPr>
              <a:xfrm>
                <a:off x="6890653" y="1274016"/>
                <a:ext cx="1859740" cy="75616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𝑖𝑘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5A2F629-4EE8-4842-AA62-A8F4066CE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653" y="1274016"/>
                <a:ext cx="1859740" cy="7561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E07F235-5ED3-4825-B83D-5E174965D3A9}"/>
              </a:ext>
            </a:extLst>
          </p:cNvPr>
          <p:cNvCxnSpPr>
            <a:cxnSpLocks/>
          </p:cNvCxnSpPr>
          <p:nvPr/>
        </p:nvCxnSpPr>
        <p:spPr>
          <a:xfrm>
            <a:off x="310393" y="562062"/>
            <a:ext cx="0" cy="2155971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2322757-BB9A-4E48-AF2A-59F0E375AAF2}"/>
              </a:ext>
            </a:extLst>
          </p:cNvPr>
          <p:cNvCxnSpPr>
            <a:cxnSpLocks/>
          </p:cNvCxnSpPr>
          <p:nvPr/>
        </p:nvCxnSpPr>
        <p:spPr>
          <a:xfrm flipH="1">
            <a:off x="600039" y="2920768"/>
            <a:ext cx="2151550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21C9C89-7F60-402D-BE2A-F88E0E1840CE}"/>
              </a:ext>
            </a:extLst>
          </p:cNvPr>
          <p:cNvSpPr txBox="1"/>
          <p:nvPr/>
        </p:nvSpPr>
        <p:spPr>
          <a:xfrm>
            <a:off x="1546776" y="2938838"/>
            <a:ext cx="51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070567E-D8B0-46E7-A4F5-95DEDCA5EE54}"/>
              </a:ext>
            </a:extLst>
          </p:cNvPr>
          <p:cNvSpPr txBox="1"/>
          <p:nvPr/>
        </p:nvSpPr>
        <p:spPr>
          <a:xfrm>
            <a:off x="-26656" y="1455381"/>
            <a:ext cx="513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ja-JP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054946F-FD0B-4353-976B-BA74DE3B4D17}"/>
              </a:ext>
            </a:extLst>
          </p:cNvPr>
          <p:cNvCxnSpPr>
            <a:cxnSpLocks/>
          </p:cNvCxnSpPr>
          <p:nvPr/>
        </p:nvCxnSpPr>
        <p:spPr>
          <a:xfrm>
            <a:off x="7239699" y="553673"/>
            <a:ext cx="0" cy="215597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AA8D673-4293-4010-BB74-0CD48627654A}"/>
              </a:ext>
            </a:extLst>
          </p:cNvPr>
          <p:cNvCxnSpPr>
            <a:cxnSpLocks/>
          </p:cNvCxnSpPr>
          <p:nvPr/>
        </p:nvCxnSpPr>
        <p:spPr>
          <a:xfrm flipH="1">
            <a:off x="6748294" y="1052030"/>
            <a:ext cx="2148004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2C471A7-4CEE-4CF5-8837-07C6BCCA64E4}"/>
              </a:ext>
            </a:extLst>
          </p:cNvPr>
          <p:cNvSpPr txBox="1"/>
          <p:nvPr/>
        </p:nvSpPr>
        <p:spPr>
          <a:xfrm>
            <a:off x="6980832" y="215119"/>
            <a:ext cx="513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列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B8997C6-E378-4F97-81DB-114A64A6400A}"/>
              </a:ext>
            </a:extLst>
          </p:cNvPr>
          <p:cNvSpPr txBox="1"/>
          <p:nvPr/>
        </p:nvSpPr>
        <p:spPr>
          <a:xfrm>
            <a:off x="6294605" y="867364"/>
            <a:ext cx="5137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1" lang="ja-JP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行</a:t>
            </a:r>
          </a:p>
        </p:txBody>
      </p:sp>
      <p:sp>
        <p:nvSpPr>
          <p:cNvPr id="28" name="乗算記号 27">
            <a:extLst>
              <a:ext uri="{FF2B5EF4-FFF2-40B4-BE49-F238E27FC236}">
                <a16:creationId xmlns:a16="http://schemas.microsoft.com/office/drawing/2014/main" id="{57727669-79D2-45E9-B944-AFD6E4C4409D}"/>
              </a:ext>
            </a:extLst>
          </p:cNvPr>
          <p:cNvSpPr/>
          <p:nvPr/>
        </p:nvSpPr>
        <p:spPr>
          <a:xfrm>
            <a:off x="2956560" y="1377696"/>
            <a:ext cx="388797" cy="542544"/>
          </a:xfrm>
          <a:prstGeom prst="mathMultiply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次の値と等しい 28">
            <a:extLst>
              <a:ext uri="{FF2B5EF4-FFF2-40B4-BE49-F238E27FC236}">
                <a16:creationId xmlns:a16="http://schemas.microsoft.com/office/drawing/2014/main" id="{EECD845E-7D46-48D3-95B2-4DC3FC40486D}"/>
              </a:ext>
            </a:extLst>
          </p:cNvPr>
          <p:cNvSpPr/>
          <p:nvPr/>
        </p:nvSpPr>
        <p:spPr>
          <a:xfrm>
            <a:off x="5815584" y="1455381"/>
            <a:ext cx="566906" cy="417096"/>
          </a:xfrm>
          <a:prstGeom prst="mathEqual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076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511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261</TotalTime>
  <Words>12</Words>
  <Application>Microsoft Office PowerPoint</Application>
  <PresentationFormat>画面に合わせる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游ゴシック</vt:lpstr>
      <vt:lpstr>游ゴシック Light</vt:lpstr>
      <vt:lpstr>Arial</vt:lpstr>
      <vt:lpstr>Calibri</vt:lpstr>
      <vt:lpstr>Calibri Light</vt:lpstr>
      <vt:lpstr>Cambria Math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goto</dc:creator>
  <cp:lastModifiedBy>goto</cp:lastModifiedBy>
  <cp:revision>4</cp:revision>
  <dcterms:created xsi:type="dcterms:W3CDTF">2022-09-05T06:16:27Z</dcterms:created>
  <dcterms:modified xsi:type="dcterms:W3CDTF">2022-09-05T10:38:11Z</dcterms:modified>
</cp:coreProperties>
</file>