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61" r:id="rId4"/>
    <p:sldId id="262" r:id="rId5"/>
    <p:sldId id="260" r:id="rId6"/>
    <p:sldId id="263" r:id="rId7"/>
    <p:sldId id="272" r:id="rId8"/>
    <p:sldId id="271" r:id="rId9"/>
    <p:sldId id="273" r:id="rId10"/>
    <p:sldId id="264" r:id="rId11"/>
    <p:sldId id="265" r:id="rId12"/>
    <p:sldId id="268" r:id="rId13"/>
    <p:sldId id="266" r:id="rId14"/>
    <p:sldId id="267" r:id="rId15"/>
    <p:sldId id="269" r:id="rId16"/>
    <p:sldId id="270" r:id="rId17"/>
  </p:sldIdLst>
  <p:sldSz cx="10799763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4472C4"/>
    <a:srgbClr val="FF5050"/>
    <a:srgbClr val="FF0000"/>
    <a:srgbClr val="FF3300"/>
    <a:srgbClr val="F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334" y="-336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90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32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07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49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3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47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41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80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5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61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47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2761-E0F9-498D-A86D-14F66CBFAB0E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9601" y="8806948"/>
            <a:ext cx="10899543" cy="0"/>
          </a:xfrm>
          <a:prstGeom prst="line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429477" y="835697"/>
            <a:ext cx="0" cy="9124084"/>
          </a:xfrm>
          <a:prstGeom prst="line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429480" y="3162787"/>
            <a:ext cx="6801279" cy="5644162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230757" y="3145647"/>
            <a:ext cx="0" cy="5661302"/>
          </a:xfrm>
          <a:prstGeom prst="line">
            <a:avLst/>
          </a:prstGeom>
          <a:ln w="57150">
            <a:solidFill>
              <a:schemeClr val="accent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429480" y="3145646"/>
            <a:ext cx="6801278" cy="0"/>
          </a:xfrm>
          <a:prstGeom prst="line">
            <a:avLst/>
          </a:prstGeom>
          <a:ln w="57150">
            <a:solidFill>
              <a:schemeClr val="accent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146FE-F584-447F-B7B3-FDDCA8991F81}"/>
              </a:ext>
            </a:extLst>
          </p:cNvPr>
          <p:cNvSpPr txBox="1"/>
          <p:nvPr/>
        </p:nvSpPr>
        <p:spPr>
          <a:xfrm rot="19229012">
            <a:off x="2900728" y="5049403"/>
            <a:ext cx="42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ノルム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4830118" y="8880810"/>
            <a:ext cx="3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462621" y="3866914"/>
            <a:ext cx="3004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3B928E-D788-4A72-B0AA-1E0EE2FDBABF}"/>
              </a:ext>
            </a:extLst>
          </p:cNvPr>
          <p:cNvSpPr txBox="1"/>
          <p:nvPr/>
        </p:nvSpPr>
        <p:spPr>
          <a:xfrm>
            <a:off x="7709725" y="2201748"/>
            <a:ext cx="3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(a, b)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10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F182334-7B06-4EC2-9092-C8AAE9BDE9A5}"/>
              </a:ext>
            </a:extLst>
          </p:cNvPr>
          <p:cNvCxnSpPr>
            <a:cxnSpLocks/>
          </p:cNvCxnSpPr>
          <p:nvPr/>
        </p:nvCxnSpPr>
        <p:spPr>
          <a:xfrm>
            <a:off x="1056640" y="394115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6C8AE4B-C5C9-4E7F-A3E5-86D27DE4A5FA}"/>
              </a:ext>
            </a:extLst>
          </p:cNvPr>
          <p:cNvCxnSpPr>
            <a:cxnSpLocks/>
          </p:cNvCxnSpPr>
          <p:nvPr/>
        </p:nvCxnSpPr>
        <p:spPr>
          <a:xfrm>
            <a:off x="1087120" y="828759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9E4A19B-125F-44F1-A57B-595A8F5F557D}"/>
                  </a:ext>
                </a:extLst>
              </p:cNvPr>
              <p:cNvSpPr txBox="1"/>
              <p:nvPr/>
            </p:nvSpPr>
            <p:spPr>
              <a:xfrm>
                <a:off x="-788162" y="312297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9E4A19B-125F-44F1-A57B-595A8F5F5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8162" y="312297"/>
                <a:ext cx="300413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F84CBCD-5B0E-4401-A316-9D7B76E0B1FB}"/>
              </a:ext>
            </a:extLst>
          </p:cNvPr>
          <p:cNvCxnSpPr>
            <a:cxnSpLocks/>
          </p:cNvCxnSpPr>
          <p:nvPr/>
        </p:nvCxnSpPr>
        <p:spPr>
          <a:xfrm>
            <a:off x="6088453" y="3941154"/>
            <a:ext cx="436667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582AEEE-9C10-4616-A8E0-068FD736C7E5}"/>
              </a:ext>
            </a:extLst>
          </p:cNvPr>
          <p:cNvCxnSpPr>
            <a:cxnSpLocks/>
          </p:cNvCxnSpPr>
          <p:nvPr/>
        </p:nvCxnSpPr>
        <p:spPr>
          <a:xfrm>
            <a:off x="6118933" y="828759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91B75FC-E209-4FED-97E7-9BC175BE53A9}"/>
                  </a:ext>
                </a:extLst>
              </p:cNvPr>
              <p:cNvSpPr txBox="1"/>
              <p:nvPr/>
            </p:nvSpPr>
            <p:spPr>
              <a:xfrm>
                <a:off x="4243651" y="312297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91B75FC-E209-4FED-97E7-9BC175BE5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51" y="312297"/>
                <a:ext cx="30041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BCA3557-24A7-48BC-95EF-24A09F3AC118}"/>
              </a:ext>
            </a:extLst>
          </p:cNvPr>
          <p:cNvCxnSpPr>
            <a:cxnSpLocks/>
          </p:cNvCxnSpPr>
          <p:nvPr/>
        </p:nvCxnSpPr>
        <p:spPr>
          <a:xfrm>
            <a:off x="6144010" y="324860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84390DE-5F6E-44D7-91E7-F378835C2BA9}"/>
              </a:ext>
            </a:extLst>
          </p:cNvPr>
          <p:cNvCxnSpPr>
            <a:cxnSpLocks/>
          </p:cNvCxnSpPr>
          <p:nvPr/>
        </p:nvCxnSpPr>
        <p:spPr>
          <a:xfrm>
            <a:off x="6145938" y="254447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1FBBAF9-5DDB-4F43-A4CF-3F4AD5F70E43}"/>
              </a:ext>
            </a:extLst>
          </p:cNvPr>
          <p:cNvCxnSpPr>
            <a:cxnSpLocks/>
          </p:cNvCxnSpPr>
          <p:nvPr/>
        </p:nvCxnSpPr>
        <p:spPr>
          <a:xfrm>
            <a:off x="6113144" y="180562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CFAF639-8A4F-41F7-B830-08C337D9506D}"/>
              </a:ext>
            </a:extLst>
          </p:cNvPr>
          <p:cNvCxnSpPr>
            <a:cxnSpLocks/>
          </p:cNvCxnSpPr>
          <p:nvPr/>
        </p:nvCxnSpPr>
        <p:spPr>
          <a:xfrm>
            <a:off x="6141575" y="106677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D5CA418-9077-47F3-8332-3E9E679014D6}"/>
              </a:ext>
            </a:extLst>
          </p:cNvPr>
          <p:cNvCxnSpPr>
            <a:cxnSpLocks/>
          </p:cNvCxnSpPr>
          <p:nvPr/>
        </p:nvCxnSpPr>
        <p:spPr>
          <a:xfrm>
            <a:off x="1108510" y="1091846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8AEB1E9-CB99-4D19-84E8-43533B7B055C}"/>
              </a:ext>
            </a:extLst>
          </p:cNvPr>
          <p:cNvCxnSpPr>
            <a:cxnSpLocks/>
          </p:cNvCxnSpPr>
          <p:nvPr/>
        </p:nvCxnSpPr>
        <p:spPr>
          <a:xfrm>
            <a:off x="1062790" y="2509166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98F1FA5-A43F-44C4-B3A5-A69696783308}"/>
              </a:ext>
            </a:extLst>
          </p:cNvPr>
          <p:cNvCxnSpPr>
            <a:cxnSpLocks/>
          </p:cNvCxnSpPr>
          <p:nvPr/>
        </p:nvCxnSpPr>
        <p:spPr>
          <a:xfrm>
            <a:off x="180340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5FE4007-03CB-42D9-AE67-DCD3B4F19322}"/>
              </a:ext>
            </a:extLst>
          </p:cNvPr>
          <p:cNvCxnSpPr>
            <a:cxnSpLocks/>
          </p:cNvCxnSpPr>
          <p:nvPr/>
        </p:nvCxnSpPr>
        <p:spPr>
          <a:xfrm>
            <a:off x="2519680" y="110307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0DC72D-BB56-43AB-B740-E0FCF2838A13}"/>
              </a:ext>
            </a:extLst>
          </p:cNvPr>
          <p:cNvCxnSpPr>
            <a:cxnSpLocks/>
          </p:cNvCxnSpPr>
          <p:nvPr/>
        </p:nvCxnSpPr>
        <p:spPr>
          <a:xfrm>
            <a:off x="325120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AE1D2AE-2B60-460F-87DB-5F0306DCA492}"/>
              </a:ext>
            </a:extLst>
          </p:cNvPr>
          <p:cNvCxnSpPr>
            <a:cxnSpLocks/>
          </p:cNvCxnSpPr>
          <p:nvPr/>
        </p:nvCxnSpPr>
        <p:spPr>
          <a:xfrm>
            <a:off x="399796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8B9D07B-0A1F-477D-B0D6-39BE17D482D3}"/>
              </a:ext>
            </a:extLst>
          </p:cNvPr>
          <p:cNvCxnSpPr>
            <a:cxnSpLocks/>
          </p:cNvCxnSpPr>
          <p:nvPr/>
        </p:nvCxnSpPr>
        <p:spPr>
          <a:xfrm>
            <a:off x="4683760" y="110307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8908E6D-EC86-4055-A9E8-4B43A593C1C6}"/>
              </a:ext>
            </a:extLst>
          </p:cNvPr>
          <p:cNvCxnSpPr>
            <a:cxnSpLocks/>
          </p:cNvCxnSpPr>
          <p:nvPr/>
        </p:nvCxnSpPr>
        <p:spPr>
          <a:xfrm>
            <a:off x="9057640" y="107259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725B9B1-85B4-4CCE-9E0E-C33EDF594615}"/>
              </a:ext>
            </a:extLst>
          </p:cNvPr>
          <p:cNvCxnSpPr>
            <a:cxnSpLocks/>
          </p:cNvCxnSpPr>
          <p:nvPr/>
        </p:nvCxnSpPr>
        <p:spPr>
          <a:xfrm>
            <a:off x="10444480" y="1034499"/>
            <a:ext cx="0" cy="29218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C8C7492-62D0-494C-B9D9-651A7EB89E8E}"/>
              </a:ext>
            </a:extLst>
          </p:cNvPr>
          <p:cNvCxnSpPr>
            <a:cxnSpLocks/>
          </p:cNvCxnSpPr>
          <p:nvPr/>
        </p:nvCxnSpPr>
        <p:spPr>
          <a:xfrm>
            <a:off x="7594600" y="1087839"/>
            <a:ext cx="0" cy="286855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423CCA6-8C20-4DE3-984D-CB399EFCBAF0}"/>
              </a:ext>
            </a:extLst>
          </p:cNvPr>
          <p:cNvCxnSpPr>
            <a:cxnSpLocks/>
          </p:cNvCxnSpPr>
          <p:nvPr/>
        </p:nvCxnSpPr>
        <p:spPr>
          <a:xfrm>
            <a:off x="5384800" y="1118319"/>
            <a:ext cx="14877" cy="285331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14964B8-4FFA-42F1-BB28-DF5EF506B4C5}"/>
                  </a:ext>
                </a:extLst>
              </p:cNvPr>
              <p:cNvSpPr txBox="1"/>
              <p:nvPr/>
            </p:nvSpPr>
            <p:spPr>
              <a:xfrm>
                <a:off x="8520939" y="3939076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14964B8-4FFA-42F1-BB28-DF5EF506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939" y="3939076"/>
                <a:ext cx="3004131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AF6BE2F-F9BC-4D7B-AA95-0327B948939C}"/>
                  </a:ext>
                </a:extLst>
              </p:cNvPr>
              <p:cNvSpPr txBox="1"/>
              <p:nvPr/>
            </p:nvSpPr>
            <p:spPr>
              <a:xfrm>
                <a:off x="3410384" y="3939076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AF6BE2F-F9BC-4D7B-AA95-0327B948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84" y="3939076"/>
                <a:ext cx="3004131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75D221-DC43-49B1-8BA3-709190991AC4}"/>
              </a:ext>
            </a:extLst>
          </p:cNvPr>
          <p:cNvCxnSpPr>
            <a:cxnSpLocks/>
          </p:cNvCxnSpPr>
          <p:nvPr/>
        </p:nvCxnSpPr>
        <p:spPr>
          <a:xfrm>
            <a:off x="2511744" y="8991220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436B0E4-14A2-4A69-8D59-93C8C73F29A8}"/>
              </a:ext>
            </a:extLst>
          </p:cNvPr>
          <p:cNvCxnSpPr>
            <a:cxnSpLocks/>
          </p:cNvCxnSpPr>
          <p:nvPr/>
        </p:nvCxnSpPr>
        <p:spPr>
          <a:xfrm>
            <a:off x="2542224" y="5878825"/>
            <a:ext cx="0" cy="311239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8243B123-DB21-492D-AB03-8D6CCD1CFB43}"/>
                  </a:ext>
                </a:extLst>
              </p:cNvPr>
              <p:cNvSpPr txBox="1"/>
              <p:nvPr/>
            </p:nvSpPr>
            <p:spPr>
              <a:xfrm>
                <a:off x="666942" y="5362363"/>
                <a:ext cx="3004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𝒇𝒓𝒆𝒒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8243B123-DB21-492D-AB03-8D6CCD1C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42" y="5362363"/>
                <a:ext cx="300413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19E3BDA-76FE-486B-8FD8-C85EF847AB11}"/>
              </a:ext>
            </a:extLst>
          </p:cNvPr>
          <p:cNvCxnSpPr>
            <a:cxnSpLocks/>
          </p:cNvCxnSpPr>
          <p:nvPr/>
        </p:nvCxnSpPr>
        <p:spPr>
          <a:xfrm>
            <a:off x="2563614" y="614191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3F62044-10CA-4E4B-AD95-BEBA0FE2FF8F}"/>
              </a:ext>
            </a:extLst>
          </p:cNvPr>
          <p:cNvCxnSpPr>
            <a:cxnSpLocks/>
          </p:cNvCxnSpPr>
          <p:nvPr/>
        </p:nvCxnSpPr>
        <p:spPr>
          <a:xfrm>
            <a:off x="2517894" y="8273214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52E3499-6888-478F-AAA6-99485A17B189}"/>
              </a:ext>
            </a:extLst>
          </p:cNvPr>
          <p:cNvCxnSpPr>
            <a:cxnSpLocks/>
          </p:cNvCxnSpPr>
          <p:nvPr/>
        </p:nvCxnSpPr>
        <p:spPr>
          <a:xfrm>
            <a:off x="2904936" y="6122665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AF109D8-D7F5-42B1-850A-0778DD79BEEA}"/>
              </a:ext>
            </a:extLst>
          </p:cNvPr>
          <p:cNvCxnSpPr>
            <a:cxnSpLocks/>
          </p:cNvCxnSpPr>
          <p:nvPr/>
        </p:nvCxnSpPr>
        <p:spPr>
          <a:xfrm>
            <a:off x="4688766" y="6153145"/>
            <a:ext cx="0" cy="253760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5E5F54F-AA34-437B-8015-BFC8569E0126}"/>
              </a:ext>
            </a:extLst>
          </p:cNvPr>
          <p:cNvCxnSpPr>
            <a:cxnSpLocks/>
          </p:cNvCxnSpPr>
          <p:nvPr/>
        </p:nvCxnSpPr>
        <p:spPr>
          <a:xfrm>
            <a:off x="5771014" y="6122665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9457191-EB6C-4A59-B691-1452C3D74229}"/>
              </a:ext>
            </a:extLst>
          </p:cNvPr>
          <p:cNvCxnSpPr>
            <a:cxnSpLocks/>
          </p:cNvCxnSpPr>
          <p:nvPr/>
        </p:nvCxnSpPr>
        <p:spPr>
          <a:xfrm>
            <a:off x="5415486" y="6135191"/>
            <a:ext cx="6579" cy="2138023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0840A87-13D1-46AA-97AE-7285E5A897D8}"/>
              </a:ext>
            </a:extLst>
          </p:cNvPr>
          <p:cNvCxnSpPr>
            <a:cxnSpLocks/>
          </p:cNvCxnSpPr>
          <p:nvPr/>
        </p:nvCxnSpPr>
        <p:spPr>
          <a:xfrm>
            <a:off x="6502118" y="6153145"/>
            <a:ext cx="2711" cy="143322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9D9C062-4DA6-4B71-B672-D8492D30BFA6}"/>
              </a:ext>
            </a:extLst>
          </p:cNvPr>
          <p:cNvCxnSpPr>
            <a:cxnSpLocks/>
          </p:cNvCxnSpPr>
          <p:nvPr/>
        </p:nvCxnSpPr>
        <p:spPr>
          <a:xfrm>
            <a:off x="6839904" y="6168385"/>
            <a:ext cx="14877" cy="285331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49C680A-E221-4518-BD97-EA731B87DCEE}"/>
              </a:ext>
            </a:extLst>
          </p:cNvPr>
          <p:cNvCxnSpPr>
            <a:cxnSpLocks/>
          </p:cNvCxnSpPr>
          <p:nvPr/>
        </p:nvCxnSpPr>
        <p:spPr>
          <a:xfrm>
            <a:off x="2545034" y="7586372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AF57235-3BF4-4FE7-AE32-3905AF29BB2F}"/>
              </a:ext>
            </a:extLst>
          </p:cNvPr>
          <p:cNvCxnSpPr>
            <a:cxnSpLocks/>
          </p:cNvCxnSpPr>
          <p:nvPr/>
        </p:nvCxnSpPr>
        <p:spPr>
          <a:xfrm>
            <a:off x="2522070" y="8690748"/>
            <a:ext cx="431355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B450609D-C9FA-4BA6-A56A-15388CB80D8C}"/>
              </a:ext>
            </a:extLst>
          </p:cNvPr>
          <p:cNvCxnSpPr>
            <a:cxnSpLocks/>
          </p:cNvCxnSpPr>
          <p:nvPr/>
        </p:nvCxnSpPr>
        <p:spPr>
          <a:xfrm>
            <a:off x="6144082" y="6112227"/>
            <a:ext cx="0" cy="216098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6E3A7195-187C-41F3-BDE0-1CAF3D0FEF87}"/>
              </a:ext>
            </a:extLst>
          </p:cNvPr>
          <p:cNvCxnSpPr>
            <a:cxnSpLocks/>
          </p:cNvCxnSpPr>
          <p:nvPr/>
        </p:nvCxnSpPr>
        <p:spPr>
          <a:xfrm>
            <a:off x="5059120" y="6112227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7B6648B-1689-4EB6-953F-6CD102FFD09D}"/>
              </a:ext>
            </a:extLst>
          </p:cNvPr>
          <p:cNvCxnSpPr>
            <a:cxnSpLocks/>
          </p:cNvCxnSpPr>
          <p:nvPr/>
        </p:nvCxnSpPr>
        <p:spPr>
          <a:xfrm>
            <a:off x="3964558" y="6124753"/>
            <a:ext cx="0" cy="214846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314F0F7-0645-4D2D-84C9-7ED505F71C07}"/>
              </a:ext>
            </a:extLst>
          </p:cNvPr>
          <p:cNvCxnSpPr>
            <a:cxnSpLocks/>
          </p:cNvCxnSpPr>
          <p:nvPr/>
        </p:nvCxnSpPr>
        <p:spPr>
          <a:xfrm>
            <a:off x="3220846" y="6136945"/>
            <a:ext cx="0" cy="214846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80376E2-671F-46C5-835A-A3ABB7638749}"/>
              </a:ext>
            </a:extLst>
          </p:cNvPr>
          <p:cNvCxnSpPr>
            <a:cxnSpLocks/>
          </p:cNvCxnSpPr>
          <p:nvPr/>
        </p:nvCxnSpPr>
        <p:spPr>
          <a:xfrm>
            <a:off x="3599880" y="6147049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4A2D705-A6A2-4B38-BA08-539F716026C4}"/>
              </a:ext>
            </a:extLst>
          </p:cNvPr>
          <p:cNvCxnSpPr>
            <a:cxnSpLocks/>
          </p:cNvCxnSpPr>
          <p:nvPr/>
        </p:nvCxnSpPr>
        <p:spPr>
          <a:xfrm>
            <a:off x="4331400" y="6140953"/>
            <a:ext cx="0" cy="1463707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EB8576B-9792-472D-AD8D-80D375690DB4}"/>
                  </a:ext>
                </a:extLst>
              </p:cNvPr>
              <p:cNvSpPr txBox="1"/>
              <p:nvPr/>
            </p:nvSpPr>
            <p:spPr>
              <a:xfrm>
                <a:off x="4912449" y="9000338"/>
                <a:ext cx="3004131" cy="52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𝒕𝒊𝒎𝒆</m:t>
                      </m:r>
                    </m:oMath>
                  </m:oMathPara>
                </a14:m>
                <a:endParaRPr lang="ja-JP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EB8576B-9792-472D-AD8D-80D375690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449" y="9000338"/>
                <a:ext cx="3004131" cy="52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38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032AF5D-EA04-4114-85CF-72445A1C5C12}"/>
                  </a:ext>
                </a:extLst>
              </p:cNvPr>
              <p:cNvSpPr txBox="1"/>
              <p:nvPr/>
            </p:nvSpPr>
            <p:spPr>
              <a:xfrm>
                <a:off x="3434834" y="2712243"/>
                <a:ext cx="96926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032AF5D-EA04-4114-85CF-72445A1C5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34" y="2712243"/>
                <a:ext cx="96926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1511435-EBC7-4CE4-807A-DACFDE4A85CE}"/>
                  </a:ext>
                </a:extLst>
              </p:cNvPr>
              <p:cNvSpPr txBox="1"/>
              <p:nvPr/>
            </p:nvSpPr>
            <p:spPr>
              <a:xfrm>
                <a:off x="6462830" y="2712243"/>
                <a:ext cx="96926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1511435-EBC7-4CE4-807A-DACFDE4A8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830" y="2712243"/>
                <a:ext cx="9692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742A015D-48A3-4931-9E1C-2268E3B1B607}"/>
              </a:ext>
            </a:extLst>
          </p:cNvPr>
          <p:cNvSpPr/>
          <p:nvPr/>
        </p:nvSpPr>
        <p:spPr>
          <a:xfrm>
            <a:off x="4089400" y="5803900"/>
            <a:ext cx="1305560" cy="1031240"/>
          </a:xfrm>
          <a:custGeom>
            <a:avLst/>
            <a:gdLst>
              <a:gd name="connsiteX0" fmla="*/ 1305560 w 1305560"/>
              <a:gd name="connsiteY0" fmla="*/ 0 h 1031240"/>
              <a:gd name="connsiteX1" fmla="*/ 1303020 w 1305560"/>
              <a:gd name="connsiteY1" fmla="*/ 1031240 h 1031240"/>
              <a:gd name="connsiteX2" fmla="*/ 0 w 1305560"/>
              <a:gd name="connsiteY2" fmla="*/ 1026160 h 1031240"/>
              <a:gd name="connsiteX3" fmla="*/ 302260 w 1305560"/>
              <a:gd name="connsiteY3" fmla="*/ 955040 h 1031240"/>
              <a:gd name="connsiteX4" fmla="*/ 525780 w 1305560"/>
              <a:gd name="connsiteY4" fmla="*/ 845820 h 1031240"/>
              <a:gd name="connsiteX5" fmla="*/ 779780 w 1305560"/>
              <a:gd name="connsiteY5" fmla="*/ 652780 h 1031240"/>
              <a:gd name="connsiteX6" fmla="*/ 1305560 w 1305560"/>
              <a:gd name="connsiteY6" fmla="*/ 0 h 10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5560" h="1031240">
                <a:moveTo>
                  <a:pt x="1305560" y="0"/>
                </a:moveTo>
                <a:cubicBezTo>
                  <a:pt x="1304713" y="343747"/>
                  <a:pt x="1303867" y="687493"/>
                  <a:pt x="1303020" y="1031240"/>
                </a:cubicBezTo>
                <a:lnTo>
                  <a:pt x="0" y="1026160"/>
                </a:lnTo>
                <a:lnTo>
                  <a:pt x="302260" y="955040"/>
                </a:lnTo>
                <a:lnTo>
                  <a:pt x="525780" y="845820"/>
                </a:lnTo>
                <a:lnTo>
                  <a:pt x="779780" y="652780"/>
                </a:lnTo>
                <a:lnTo>
                  <a:pt x="130556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6F17875-ACE8-4DBA-8BA1-D671E5257B0D}"/>
              </a:ext>
            </a:extLst>
          </p:cNvPr>
          <p:cNvCxnSpPr>
            <a:cxnSpLocks/>
          </p:cNvCxnSpPr>
          <p:nvPr/>
        </p:nvCxnSpPr>
        <p:spPr>
          <a:xfrm>
            <a:off x="5434745" y="3266241"/>
            <a:ext cx="0" cy="3574741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フリー素材] 正規分布とポアソン分布: Royality-free illustrations of statics : 隠れ家的な闇的な">
            <a:extLst>
              <a:ext uri="{FF2B5EF4-FFF2-40B4-BE49-F238E27FC236}">
                <a16:creationId xmlns:a16="http://schemas.microsoft.com/office/drawing/2014/main" id="{EB6A0F22-7567-4862-A74B-E59183083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959" y="3038475"/>
            <a:ext cx="7164356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フリー素材] 正規分布とポアソン分布: Royality-free illustrations of statics : 隠れ家的な闇的な">
            <a:extLst>
              <a:ext uri="{FF2B5EF4-FFF2-40B4-BE49-F238E27FC236}">
                <a16:creationId xmlns:a16="http://schemas.microsoft.com/office/drawing/2014/main" id="{CC121557-ED1B-45C0-82BB-C734A5278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27" y="3039021"/>
            <a:ext cx="6079268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D996B69-A70E-46C6-B24D-85759548B070}"/>
              </a:ext>
            </a:extLst>
          </p:cNvPr>
          <p:cNvSpPr/>
          <p:nvPr/>
        </p:nvSpPr>
        <p:spPr>
          <a:xfrm>
            <a:off x="2908086" y="7103082"/>
            <a:ext cx="1777950" cy="460920"/>
          </a:xfrm>
          <a:prstGeom prst="wedgeRectCallout">
            <a:avLst>
              <a:gd name="adj1" fmla="val 68740"/>
              <a:gd name="adj2" fmla="val -1350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偽陰性率</a:t>
            </a:r>
            <a:r>
              <a:rPr kumimoji="1" lang="en-US" altLang="ja-JP" sz="2400" b="1" dirty="0"/>
              <a:t>β</a:t>
            </a:r>
            <a:endParaRPr kumimoji="1" lang="ja-JP" altLang="en-US" sz="2400" b="1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3024D2D-F324-4D4F-AD07-C1C3A71A4CDC}"/>
              </a:ext>
            </a:extLst>
          </p:cNvPr>
          <p:cNvSpPr/>
          <p:nvPr/>
        </p:nvSpPr>
        <p:spPr>
          <a:xfrm>
            <a:off x="5495721" y="6414673"/>
            <a:ext cx="703580" cy="408940"/>
          </a:xfrm>
          <a:custGeom>
            <a:avLst/>
            <a:gdLst>
              <a:gd name="connsiteX0" fmla="*/ 0 w 703580"/>
              <a:gd name="connsiteY0" fmla="*/ 0 h 408940"/>
              <a:gd name="connsiteX1" fmla="*/ 2540 w 703580"/>
              <a:gd name="connsiteY1" fmla="*/ 406400 h 408940"/>
              <a:gd name="connsiteX2" fmla="*/ 703580 w 703580"/>
              <a:gd name="connsiteY2" fmla="*/ 408940 h 408940"/>
              <a:gd name="connsiteX3" fmla="*/ 513080 w 703580"/>
              <a:gd name="connsiteY3" fmla="*/ 353060 h 408940"/>
              <a:gd name="connsiteX4" fmla="*/ 358140 w 703580"/>
              <a:gd name="connsiteY4" fmla="*/ 284480 h 408940"/>
              <a:gd name="connsiteX5" fmla="*/ 251460 w 703580"/>
              <a:gd name="connsiteY5" fmla="*/ 218440 h 408940"/>
              <a:gd name="connsiteX6" fmla="*/ 157480 w 703580"/>
              <a:gd name="connsiteY6" fmla="*/ 147320 h 4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3580" h="408940">
                <a:moveTo>
                  <a:pt x="0" y="0"/>
                </a:moveTo>
                <a:cubicBezTo>
                  <a:pt x="847" y="135467"/>
                  <a:pt x="1693" y="270933"/>
                  <a:pt x="2540" y="406400"/>
                </a:cubicBezTo>
                <a:lnTo>
                  <a:pt x="703580" y="408940"/>
                </a:lnTo>
                <a:lnTo>
                  <a:pt x="513080" y="353060"/>
                </a:lnTo>
                <a:lnTo>
                  <a:pt x="358140" y="284480"/>
                </a:lnTo>
                <a:lnTo>
                  <a:pt x="251460" y="218440"/>
                </a:lnTo>
                <a:lnTo>
                  <a:pt x="157480" y="14732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吹き出し: 四角形 23">
                <a:extLst>
                  <a:ext uri="{FF2B5EF4-FFF2-40B4-BE49-F238E27FC236}">
                    <a16:creationId xmlns:a16="http://schemas.microsoft.com/office/drawing/2014/main" id="{88787417-329F-4FDE-B94C-8054EEC0DEB9}"/>
                  </a:ext>
                </a:extLst>
              </p:cNvPr>
              <p:cNvSpPr/>
              <p:nvPr/>
            </p:nvSpPr>
            <p:spPr>
              <a:xfrm>
                <a:off x="8037899" y="4195377"/>
                <a:ext cx="2088096" cy="460920"/>
              </a:xfrm>
              <a:prstGeom prst="wedgeRectCallout">
                <a:avLst>
                  <a:gd name="adj1" fmla="val -89657"/>
                  <a:gd name="adj2" fmla="val 181961"/>
                </a:avLst>
              </a:prstGeom>
              <a:solidFill>
                <a:srgbClr val="FF505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b="1" dirty="0"/>
                  <a:t>検出力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sub>
                    </m:sSub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kumimoji="1" lang="en-US" altLang="ja-JP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24" name="吹き出し: 四角形 23">
                <a:extLst>
                  <a:ext uri="{FF2B5EF4-FFF2-40B4-BE49-F238E27FC236}">
                    <a16:creationId xmlns:a16="http://schemas.microsoft.com/office/drawing/2014/main" id="{88787417-329F-4FDE-B94C-8054EEC0D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9" y="4195377"/>
                <a:ext cx="2088096" cy="460920"/>
              </a:xfrm>
              <a:prstGeom prst="wedgeRectCallout">
                <a:avLst>
                  <a:gd name="adj1" fmla="val -89657"/>
                  <a:gd name="adj2" fmla="val 181961"/>
                </a:avLst>
              </a:prstGeom>
              <a:blipFill>
                <a:blip r:embed="rId5"/>
                <a:stretch>
                  <a:fillRect t="-331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46D539D-E8CA-450F-B07D-79B2D7F87C13}"/>
              </a:ext>
            </a:extLst>
          </p:cNvPr>
          <p:cNvSpPr/>
          <p:nvPr/>
        </p:nvSpPr>
        <p:spPr>
          <a:xfrm>
            <a:off x="5480304" y="3477768"/>
            <a:ext cx="4053840" cy="3352800"/>
          </a:xfrm>
          <a:custGeom>
            <a:avLst/>
            <a:gdLst>
              <a:gd name="connsiteX0" fmla="*/ 1353312 w 4053840"/>
              <a:gd name="connsiteY0" fmla="*/ 0 h 3352800"/>
              <a:gd name="connsiteX1" fmla="*/ 1249680 w 4053840"/>
              <a:gd name="connsiteY1" fmla="*/ 36576 h 3352800"/>
              <a:gd name="connsiteX2" fmla="*/ 1164336 w 4053840"/>
              <a:gd name="connsiteY2" fmla="*/ 97536 h 3352800"/>
              <a:gd name="connsiteX3" fmla="*/ 1054608 w 4053840"/>
              <a:gd name="connsiteY3" fmla="*/ 201168 h 3352800"/>
              <a:gd name="connsiteX4" fmla="*/ 981456 w 4053840"/>
              <a:gd name="connsiteY4" fmla="*/ 249936 h 3352800"/>
              <a:gd name="connsiteX5" fmla="*/ 908304 w 4053840"/>
              <a:gd name="connsiteY5" fmla="*/ 396240 h 3352800"/>
              <a:gd name="connsiteX6" fmla="*/ 798576 w 4053840"/>
              <a:gd name="connsiteY6" fmla="*/ 560832 h 3352800"/>
              <a:gd name="connsiteX7" fmla="*/ 701040 w 4053840"/>
              <a:gd name="connsiteY7" fmla="*/ 737616 h 3352800"/>
              <a:gd name="connsiteX8" fmla="*/ 597408 w 4053840"/>
              <a:gd name="connsiteY8" fmla="*/ 926592 h 3352800"/>
              <a:gd name="connsiteX9" fmla="*/ 445008 w 4053840"/>
              <a:gd name="connsiteY9" fmla="*/ 1267968 h 3352800"/>
              <a:gd name="connsiteX10" fmla="*/ 341376 w 4053840"/>
              <a:gd name="connsiteY10" fmla="*/ 1511808 h 3352800"/>
              <a:gd name="connsiteX11" fmla="*/ 256032 w 4053840"/>
              <a:gd name="connsiteY11" fmla="*/ 1682496 h 3352800"/>
              <a:gd name="connsiteX12" fmla="*/ 115824 w 4053840"/>
              <a:gd name="connsiteY12" fmla="*/ 1932432 h 3352800"/>
              <a:gd name="connsiteX13" fmla="*/ 12192 w 4053840"/>
              <a:gd name="connsiteY13" fmla="*/ 2151888 h 3352800"/>
              <a:gd name="connsiteX14" fmla="*/ 0 w 4053840"/>
              <a:gd name="connsiteY14" fmla="*/ 3340608 h 3352800"/>
              <a:gd name="connsiteX15" fmla="*/ 4053840 w 4053840"/>
              <a:gd name="connsiteY15" fmla="*/ 3352800 h 3352800"/>
              <a:gd name="connsiteX16" fmla="*/ 3651504 w 4053840"/>
              <a:gd name="connsiteY16" fmla="*/ 3224784 h 3352800"/>
              <a:gd name="connsiteX17" fmla="*/ 3444240 w 4053840"/>
              <a:gd name="connsiteY17" fmla="*/ 3078480 h 3352800"/>
              <a:gd name="connsiteX18" fmla="*/ 3230880 w 4053840"/>
              <a:gd name="connsiteY18" fmla="*/ 2883408 h 3352800"/>
              <a:gd name="connsiteX19" fmla="*/ 3005328 w 4053840"/>
              <a:gd name="connsiteY19" fmla="*/ 2602992 h 3352800"/>
              <a:gd name="connsiteX20" fmla="*/ 2676144 w 4053840"/>
              <a:gd name="connsiteY20" fmla="*/ 2084832 h 3352800"/>
              <a:gd name="connsiteX21" fmla="*/ 2468880 w 4053840"/>
              <a:gd name="connsiteY21" fmla="*/ 1670304 h 3352800"/>
              <a:gd name="connsiteX22" fmla="*/ 2298192 w 4053840"/>
              <a:gd name="connsiteY22" fmla="*/ 1335024 h 3352800"/>
              <a:gd name="connsiteX23" fmla="*/ 2151888 w 4053840"/>
              <a:gd name="connsiteY23" fmla="*/ 1030224 h 3352800"/>
              <a:gd name="connsiteX24" fmla="*/ 1981200 w 4053840"/>
              <a:gd name="connsiteY24" fmla="*/ 676656 h 3352800"/>
              <a:gd name="connsiteX25" fmla="*/ 1828800 w 4053840"/>
              <a:gd name="connsiteY25" fmla="*/ 426720 h 3352800"/>
              <a:gd name="connsiteX26" fmla="*/ 1688592 w 4053840"/>
              <a:gd name="connsiteY26" fmla="*/ 213360 h 3352800"/>
              <a:gd name="connsiteX27" fmla="*/ 1542288 w 4053840"/>
              <a:gd name="connsiteY27" fmla="*/ 79248 h 3352800"/>
              <a:gd name="connsiteX28" fmla="*/ 1463040 w 4053840"/>
              <a:gd name="connsiteY28" fmla="*/ 36576 h 3352800"/>
              <a:gd name="connsiteX29" fmla="*/ 1353312 w 4053840"/>
              <a:gd name="connsiteY29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053840" h="3352800">
                <a:moveTo>
                  <a:pt x="1353312" y="0"/>
                </a:moveTo>
                <a:lnTo>
                  <a:pt x="1249680" y="36576"/>
                </a:lnTo>
                <a:lnTo>
                  <a:pt x="1164336" y="97536"/>
                </a:lnTo>
                <a:lnTo>
                  <a:pt x="1054608" y="201168"/>
                </a:lnTo>
                <a:lnTo>
                  <a:pt x="981456" y="249936"/>
                </a:lnTo>
                <a:lnTo>
                  <a:pt x="908304" y="396240"/>
                </a:lnTo>
                <a:lnTo>
                  <a:pt x="798576" y="560832"/>
                </a:lnTo>
                <a:lnTo>
                  <a:pt x="701040" y="737616"/>
                </a:lnTo>
                <a:lnTo>
                  <a:pt x="597408" y="926592"/>
                </a:lnTo>
                <a:lnTo>
                  <a:pt x="445008" y="1267968"/>
                </a:lnTo>
                <a:lnTo>
                  <a:pt x="341376" y="1511808"/>
                </a:lnTo>
                <a:lnTo>
                  <a:pt x="256032" y="1682496"/>
                </a:lnTo>
                <a:lnTo>
                  <a:pt x="115824" y="1932432"/>
                </a:lnTo>
                <a:lnTo>
                  <a:pt x="12192" y="2151888"/>
                </a:lnTo>
                <a:lnTo>
                  <a:pt x="0" y="3340608"/>
                </a:lnTo>
                <a:lnTo>
                  <a:pt x="4053840" y="3352800"/>
                </a:lnTo>
                <a:lnTo>
                  <a:pt x="3651504" y="3224784"/>
                </a:lnTo>
                <a:lnTo>
                  <a:pt x="3444240" y="3078480"/>
                </a:lnTo>
                <a:lnTo>
                  <a:pt x="3230880" y="2883408"/>
                </a:lnTo>
                <a:lnTo>
                  <a:pt x="3005328" y="2602992"/>
                </a:lnTo>
                <a:lnTo>
                  <a:pt x="2676144" y="2084832"/>
                </a:lnTo>
                <a:lnTo>
                  <a:pt x="2468880" y="1670304"/>
                </a:lnTo>
                <a:lnTo>
                  <a:pt x="2298192" y="1335024"/>
                </a:lnTo>
                <a:lnTo>
                  <a:pt x="2151888" y="1030224"/>
                </a:lnTo>
                <a:lnTo>
                  <a:pt x="1981200" y="676656"/>
                </a:lnTo>
                <a:lnTo>
                  <a:pt x="1828800" y="426720"/>
                </a:lnTo>
                <a:lnTo>
                  <a:pt x="1688592" y="213360"/>
                </a:lnTo>
                <a:lnTo>
                  <a:pt x="1542288" y="79248"/>
                </a:lnTo>
                <a:lnTo>
                  <a:pt x="1463040" y="36576"/>
                </a:lnTo>
                <a:lnTo>
                  <a:pt x="1353312" y="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9496168D-B81E-4605-8ABD-264525ECE274}"/>
              </a:ext>
            </a:extLst>
          </p:cNvPr>
          <p:cNvSpPr/>
          <p:nvPr/>
        </p:nvSpPr>
        <p:spPr>
          <a:xfrm>
            <a:off x="5976940" y="7098597"/>
            <a:ext cx="1777950" cy="460920"/>
          </a:xfrm>
          <a:prstGeom prst="wedgeRectCallout">
            <a:avLst>
              <a:gd name="adj1" fmla="val -67953"/>
              <a:gd name="adj2" fmla="val -142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偽陽性率</a:t>
            </a:r>
            <a:r>
              <a:rPr kumimoji="1" lang="en-US" altLang="ja-JP" sz="2400" b="1" dirty="0"/>
              <a:t>α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323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EB2E35B-C30B-4C3E-AE4D-C2B2F59CA39C}"/>
              </a:ext>
            </a:extLst>
          </p:cNvPr>
          <p:cNvCxnSpPr>
            <a:cxnSpLocks/>
          </p:cNvCxnSpPr>
          <p:nvPr/>
        </p:nvCxnSpPr>
        <p:spPr>
          <a:xfrm>
            <a:off x="1691012" y="1903956"/>
            <a:ext cx="0" cy="6390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118158F-C8A1-404B-8154-656ADCFF6411}"/>
              </a:ext>
            </a:extLst>
          </p:cNvPr>
          <p:cNvCxnSpPr>
            <a:cxnSpLocks/>
          </p:cNvCxnSpPr>
          <p:nvPr/>
        </p:nvCxnSpPr>
        <p:spPr>
          <a:xfrm flipH="1">
            <a:off x="1691012" y="8294315"/>
            <a:ext cx="8705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A56F3-B4E7-459F-AC82-02FFB8A84AD3}"/>
              </a:ext>
            </a:extLst>
          </p:cNvPr>
          <p:cNvCxnSpPr>
            <a:cxnSpLocks/>
          </p:cNvCxnSpPr>
          <p:nvPr/>
        </p:nvCxnSpPr>
        <p:spPr>
          <a:xfrm flipH="1">
            <a:off x="1691012" y="1920655"/>
            <a:ext cx="8705589" cy="0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34E21C2-DB8B-4953-A51F-8B90F3FD03C1}"/>
              </a:ext>
            </a:extLst>
          </p:cNvPr>
          <p:cNvCxnSpPr>
            <a:cxnSpLocks/>
          </p:cNvCxnSpPr>
          <p:nvPr/>
        </p:nvCxnSpPr>
        <p:spPr>
          <a:xfrm flipH="1">
            <a:off x="1682662" y="3964495"/>
            <a:ext cx="8705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F47651E-7E9D-4616-B01C-8FBDCA2E7F7F}"/>
              </a:ext>
            </a:extLst>
          </p:cNvPr>
          <p:cNvCxnSpPr>
            <a:cxnSpLocks/>
          </p:cNvCxnSpPr>
          <p:nvPr/>
        </p:nvCxnSpPr>
        <p:spPr>
          <a:xfrm flipH="1">
            <a:off x="1672223" y="5399881"/>
            <a:ext cx="8705589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F244A9-84C4-4E00-998D-D5303A5535D8}"/>
              </a:ext>
            </a:extLst>
          </p:cNvPr>
          <p:cNvSpPr txBox="1"/>
          <p:nvPr/>
        </p:nvSpPr>
        <p:spPr>
          <a:xfrm>
            <a:off x="0" y="1689822"/>
            <a:ext cx="185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尤度最大点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0B6ADDD2-091E-43B0-90EF-F0EBBBE5BAFB}"/>
              </a:ext>
            </a:extLst>
          </p:cNvPr>
          <p:cNvSpPr/>
          <p:nvPr/>
        </p:nvSpPr>
        <p:spPr>
          <a:xfrm rot="10800000">
            <a:off x="3018769" y="3964495"/>
            <a:ext cx="501039" cy="4329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/>
              <p:nvPr/>
            </p:nvSpPr>
            <p:spPr>
              <a:xfrm>
                <a:off x="2240329" y="5832506"/>
                <a:ext cx="2057919" cy="6763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29" y="5832506"/>
                <a:ext cx="2057919" cy="676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下 19">
            <a:extLst>
              <a:ext uri="{FF2B5EF4-FFF2-40B4-BE49-F238E27FC236}">
                <a16:creationId xmlns:a16="http://schemas.microsoft.com/office/drawing/2014/main" id="{1EE8D8D5-E0FA-45C0-94C7-13DF328E9D86}"/>
              </a:ext>
            </a:extLst>
          </p:cNvPr>
          <p:cNvSpPr/>
          <p:nvPr/>
        </p:nvSpPr>
        <p:spPr>
          <a:xfrm rot="10800000">
            <a:off x="5903399" y="5411230"/>
            <a:ext cx="501039" cy="2874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/>
              <p:nvPr/>
            </p:nvSpPr>
            <p:spPr>
              <a:xfrm>
                <a:off x="5124958" y="6621985"/>
                <a:ext cx="2057919" cy="6763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58" y="6621985"/>
                <a:ext cx="2057919" cy="676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5A88B53D-D823-47B8-89FA-E59FEF2BE754}"/>
              </a:ext>
            </a:extLst>
          </p:cNvPr>
          <p:cNvSpPr/>
          <p:nvPr/>
        </p:nvSpPr>
        <p:spPr>
          <a:xfrm>
            <a:off x="7029435" y="3972821"/>
            <a:ext cx="501040" cy="1438409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6971C61-9B03-40C0-AC95-72F1587A48EC}"/>
              </a:ext>
            </a:extLst>
          </p:cNvPr>
          <p:cNvSpPr/>
          <p:nvPr/>
        </p:nvSpPr>
        <p:spPr>
          <a:xfrm>
            <a:off x="6250995" y="4471793"/>
            <a:ext cx="2057919" cy="45870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70205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EB2E35B-C30B-4C3E-AE4D-C2B2F59CA39C}"/>
              </a:ext>
            </a:extLst>
          </p:cNvPr>
          <p:cNvCxnSpPr>
            <a:cxnSpLocks/>
          </p:cNvCxnSpPr>
          <p:nvPr/>
        </p:nvCxnSpPr>
        <p:spPr>
          <a:xfrm>
            <a:off x="1691012" y="1903956"/>
            <a:ext cx="0" cy="63903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118158F-C8A1-404B-8154-656ADCFF6411}"/>
              </a:ext>
            </a:extLst>
          </p:cNvPr>
          <p:cNvCxnSpPr>
            <a:cxnSpLocks/>
          </p:cNvCxnSpPr>
          <p:nvPr/>
        </p:nvCxnSpPr>
        <p:spPr>
          <a:xfrm flipH="1">
            <a:off x="1691012" y="8294315"/>
            <a:ext cx="8705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A56F3-B4E7-459F-AC82-02FFB8A84AD3}"/>
              </a:ext>
            </a:extLst>
          </p:cNvPr>
          <p:cNvCxnSpPr>
            <a:cxnSpLocks/>
          </p:cNvCxnSpPr>
          <p:nvPr/>
        </p:nvCxnSpPr>
        <p:spPr>
          <a:xfrm flipH="1">
            <a:off x="1691012" y="1920655"/>
            <a:ext cx="8705589" cy="0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34E21C2-DB8B-4953-A51F-8B90F3FD03C1}"/>
              </a:ext>
            </a:extLst>
          </p:cNvPr>
          <p:cNvCxnSpPr>
            <a:cxnSpLocks/>
          </p:cNvCxnSpPr>
          <p:nvPr/>
        </p:nvCxnSpPr>
        <p:spPr>
          <a:xfrm flipH="1">
            <a:off x="1682662" y="3964495"/>
            <a:ext cx="8705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F244A9-84C4-4E00-998D-D5303A5535D8}"/>
              </a:ext>
            </a:extLst>
          </p:cNvPr>
          <p:cNvSpPr txBox="1"/>
          <p:nvPr/>
        </p:nvSpPr>
        <p:spPr>
          <a:xfrm>
            <a:off x="0" y="1689822"/>
            <a:ext cx="185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尤度最大点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0B6ADDD2-091E-43B0-90EF-F0EBBBE5BAFB}"/>
              </a:ext>
            </a:extLst>
          </p:cNvPr>
          <p:cNvSpPr/>
          <p:nvPr/>
        </p:nvSpPr>
        <p:spPr>
          <a:xfrm rot="10800000">
            <a:off x="3018769" y="3964495"/>
            <a:ext cx="501039" cy="4329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/>
              <p:nvPr/>
            </p:nvSpPr>
            <p:spPr>
              <a:xfrm>
                <a:off x="2240329" y="5832506"/>
                <a:ext cx="2057919" cy="6763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329" y="5832506"/>
                <a:ext cx="2057919" cy="676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下 19">
            <a:extLst>
              <a:ext uri="{FF2B5EF4-FFF2-40B4-BE49-F238E27FC236}">
                <a16:creationId xmlns:a16="http://schemas.microsoft.com/office/drawing/2014/main" id="{1EE8D8D5-E0FA-45C0-94C7-13DF328E9D86}"/>
              </a:ext>
            </a:extLst>
          </p:cNvPr>
          <p:cNvSpPr/>
          <p:nvPr/>
        </p:nvSpPr>
        <p:spPr>
          <a:xfrm rot="10800000">
            <a:off x="5903398" y="3964495"/>
            <a:ext cx="501039" cy="43214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/>
              <p:nvPr/>
            </p:nvSpPr>
            <p:spPr>
              <a:xfrm>
                <a:off x="5124958" y="5839665"/>
                <a:ext cx="2057919" cy="67639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58" y="5839665"/>
                <a:ext cx="2057919" cy="676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43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EB2E35B-C30B-4C3E-AE4D-C2B2F59CA39C}"/>
              </a:ext>
            </a:extLst>
          </p:cNvPr>
          <p:cNvCxnSpPr>
            <a:cxnSpLocks/>
          </p:cNvCxnSpPr>
          <p:nvPr/>
        </p:nvCxnSpPr>
        <p:spPr>
          <a:xfrm>
            <a:off x="363154" y="5411230"/>
            <a:ext cx="0" cy="2911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118158F-C8A1-404B-8154-656ADCFF6411}"/>
              </a:ext>
            </a:extLst>
          </p:cNvPr>
          <p:cNvCxnSpPr>
            <a:cxnSpLocks/>
          </p:cNvCxnSpPr>
          <p:nvPr/>
        </p:nvCxnSpPr>
        <p:spPr>
          <a:xfrm flipH="1">
            <a:off x="363258" y="8285989"/>
            <a:ext cx="4346528" cy="8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BEA56F3-B4E7-459F-AC82-02FFB8A84AD3}"/>
              </a:ext>
            </a:extLst>
          </p:cNvPr>
          <p:cNvCxnSpPr>
            <a:cxnSpLocks/>
          </p:cNvCxnSpPr>
          <p:nvPr/>
        </p:nvCxnSpPr>
        <p:spPr>
          <a:xfrm flipH="1">
            <a:off x="344163" y="5399881"/>
            <a:ext cx="4365623" cy="1209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34E21C2-DB8B-4953-A51F-8B90F3FD03C1}"/>
              </a:ext>
            </a:extLst>
          </p:cNvPr>
          <p:cNvCxnSpPr>
            <a:cxnSpLocks/>
          </p:cNvCxnSpPr>
          <p:nvPr/>
        </p:nvCxnSpPr>
        <p:spPr>
          <a:xfrm flipH="1">
            <a:off x="379023" y="6106160"/>
            <a:ext cx="4330763" cy="10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F47651E-7E9D-4616-B01C-8FBDCA2E7F7F}"/>
              </a:ext>
            </a:extLst>
          </p:cNvPr>
          <p:cNvCxnSpPr>
            <a:cxnSpLocks/>
          </p:cNvCxnSpPr>
          <p:nvPr/>
        </p:nvCxnSpPr>
        <p:spPr>
          <a:xfrm flipH="1" flipV="1">
            <a:off x="374644" y="6834011"/>
            <a:ext cx="4237996" cy="1544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F244A9-84C4-4E00-998D-D5303A5535D8}"/>
              </a:ext>
            </a:extLst>
          </p:cNvPr>
          <p:cNvSpPr txBox="1"/>
          <p:nvPr/>
        </p:nvSpPr>
        <p:spPr>
          <a:xfrm>
            <a:off x="0" y="5004632"/>
            <a:ext cx="1251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尤度最大点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0B6ADDD2-091E-43B0-90EF-F0EBBBE5BAFB}"/>
              </a:ext>
            </a:extLst>
          </p:cNvPr>
          <p:cNvSpPr/>
          <p:nvPr/>
        </p:nvSpPr>
        <p:spPr>
          <a:xfrm rot="10800000">
            <a:off x="985757" y="6106160"/>
            <a:ext cx="338206" cy="2185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/>
              <p:nvPr/>
            </p:nvSpPr>
            <p:spPr>
              <a:xfrm>
                <a:off x="521263" y="6988799"/>
                <a:ext cx="1226258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1C0B2087-B204-4621-A90A-90E381B3F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63" y="6988799"/>
                <a:ext cx="1226258" cy="368202"/>
              </a:xfrm>
              <a:prstGeom prst="rect">
                <a:avLst/>
              </a:prstGeom>
              <a:blipFill>
                <a:blip r:embed="rId2"/>
                <a:stretch>
                  <a:fillRect l="-6404" r="-1478"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下 19">
            <a:extLst>
              <a:ext uri="{FF2B5EF4-FFF2-40B4-BE49-F238E27FC236}">
                <a16:creationId xmlns:a16="http://schemas.microsoft.com/office/drawing/2014/main" id="{1EE8D8D5-E0FA-45C0-94C7-13DF328E9D86}"/>
              </a:ext>
            </a:extLst>
          </p:cNvPr>
          <p:cNvSpPr/>
          <p:nvPr/>
        </p:nvSpPr>
        <p:spPr>
          <a:xfrm rot="10800000">
            <a:off x="2094549" y="6850663"/>
            <a:ext cx="338206" cy="1429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/>
              <p:nvPr/>
            </p:nvSpPr>
            <p:spPr>
              <a:xfrm>
                <a:off x="1799085" y="7313919"/>
                <a:ext cx="933956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DFA0C01-F5F8-4A62-931C-A1CE3D5ED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85" y="7313919"/>
                <a:ext cx="933956" cy="368202"/>
              </a:xfrm>
              <a:prstGeom prst="rect">
                <a:avLst/>
              </a:prstGeom>
              <a:blipFill>
                <a:blip r:embed="rId3"/>
                <a:stretch>
                  <a:fillRect l="-1290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5A88B53D-D823-47B8-89FA-E59FEF2BE754}"/>
              </a:ext>
            </a:extLst>
          </p:cNvPr>
          <p:cNvSpPr/>
          <p:nvPr/>
        </p:nvSpPr>
        <p:spPr>
          <a:xfrm>
            <a:off x="2460991" y="6116320"/>
            <a:ext cx="338207" cy="71648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6971C61-9B03-40C0-AC95-72F1587A48EC}"/>
                  </a:ext>
                </a:extLst>
              </p:cNvPr>
              <p:cNvSpPr/>
              <p:nvPr/>
            </p:nvSpPr>
            <p:spPr>
              <a:xfrm>
                <a:off x="1453178" y="6339066"/>
                <a:ext cx="2427942" cy="3506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𝑲𝑳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6971C61-9B03-40C0-AC95-72F1587A4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178" y="6339066"/>
                <a:ext cx="2427942" cy="350642"/>
              </a:xfrm>
              <a:prstGeom prst="rect">
                <a:avLst/>
              </a:prstGeom>
              <a:blipFill>
                <a:blip r:embed="rId4"/>
                <a:stretch>
                  <a:fillRect b="-2372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7C2C1AF-D8E1-40EC-A571-EEC822611B0F}"/>
              </a:ext>
            </a:extLst>
          </p:cNvPr>
          <p:cNvCxnSpPr>
            <a:cxnSpLocks/>
          </p:cNvCxnSpPr>
          <p:nvPr/>
        </p:nvCxnSpPr>
        <p:spPr>
          <a:xfrm>
            <a:off x="6108969" y="5407538"/>
            <a:ext cx="0" cy="2911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2E5800A-A195-455D-8906-91DDE6A1E790}"/>
              </a:ext>
            </a:extLst>
          </p:cNvPr>
          <p:cNvCxnSpPr>
            <a:cxnSpLocks/>
          </p:cNvCxnSpPr>
          <p:nvPr/>
        </p:nvCxnSpPr>
        <p:spPr>
          <a:xfrm flipH="1">
            <a:off x="6109073" y="8282297"/>
            <a:ext cx="4346528" cy="8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0C01E17-7B68-4D74-B691-DFC60AFF180A}"/>
              </a:ext>
            </a:extLst>
          </p:cNvPr>
          <p:cNvCxnSpPr>
            <a:cxnSpLocks/>
          </p:cNvCxnSpPr>
          <p:nvPr/>
        </p:nvCxnSpPr>
        <p:spPr>
          <a:xfrm flipH="1">
            <a:off x="6089978" y="5396189"/>
            <a:ext cx="4365623" cy="1209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6745699-A45A-4555-92C4-C90496F3768B}"/>
              </a:ext>
            </a:extLst>
          </p:cNvPr>
          <p:cNvCxnSpPr>
            <a:cxnSpLocks/>
          </p:cNvCxnSpPr>
          <p:nvPr/>
        </p:nvCxnSpPr>
        <p:spPr>
          <a:xfrm flipH="1">
            <a:off x="6124838" y="6102468"/>
            <a:ext cx="4330763" cy="10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79362DB-702D-4AC6-895A-0DF32FA2809C}"/>
              </a:ext>
            </a:extLst>
          </p:cNvPr>
          <p:cNvCxnSpPr>
            <a:cxnSpLocks/>
          </p:cNvCxnSpPr>
          <p:nvPr/>
        </p:nvCxnSpPr>
        <p:spPr>
          <a:xfrm flipH="1">
            <a:off x="6108867" y="6106160"/>
            <a:ext cx="4327742" cy="130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E24FFE7-1990-4EBA-981D-9A91B55B1770}"/>
              </a:ext>
            </a:extLst>
          </p:cNvPr>
          <p:cNvSpPr/>
          <p:nvPr/>
        </p:nvSpPr>
        <p:spPr>
          <a:xfrm rot="10800000">
            <a:off x="6731572" y="6102468"/>
            <a:ext cx="338206" cy="2185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621A7380-178B-451A-B66A-B38B4E498618}"/>
                  </a:ext>
                </a:extLst>
              </p:cNvPr>
              <p:cNvSpPr/>
              <p:nvPr/>
            </p:nvSpPr>
            <p:spPr>
              <a:xfrm>
                <a:off x="6228813" y="6992825"/>
                <a:ext cx="1226258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621A7380-178B-451A-B66A-B38B4E498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813" y="6992825"/>
                <a:ext cx="1226258" cy="368202"/>
              </a:xfrm>
              <a:prstGeom prst="rect">
                <a:avLst/>
              </a:prstGeom>
              <a:blipFill>
                <a:blip r:embed="rId5"/>
                <a:stretch>
                  <a:fillRect l="-6404" r="-1970"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矢印: 下 35">
            <a:extLst>
              <a:ext uri="{FF2B5EF4-FFF2-40B4-BE49-F238E27FC236}">
                <a16:creationId xmlns:a16="http://schemas.microsoft.com/office/drawing/2014/main" id="{5B70C3DA-C420-4413-9A14-195C41C1CB89}"/>
              </a:ext>
            </a:extLst>
          </p:cNvPr>
          <p:cNvSpPr/>
          <p:nvPr/>
        </p:nvSpPr>
        <p:spPr>
          <a:xfrm rot="10800000">
            <a:off x="7840364" y="6119218"/>
            <a:ext cx="338206" cy="2157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C8ED526-EFBC-4223-BDF8-881E816DCF1D}"/>
                  </a:ext>
                </a:extLst>
              </p:cNvPr>
              <p:cNvSpPr/>
              <p:nvPr/>
            </p:nvSpPr>
            <p:spPr>
              <a:xfrm>
                <a:off x="7544899" y="6984457"/>
                <a:ext cx="933956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C8ED526-EFBC-4223-BDF8-881E816DC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899" y="6984457"/>
                <a:ext cx="933956" cy="368202"/>
              </a:xfrm>
              <a:prstGeom prst="rect">
                <a:avLst/>
              </a:prstGeom>
              <a:blipFill>
                <a:blip r:embed="rId6"/>
                <a:stretch>
                  <a:fillRect l="-1290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矢印: 右 41">
            <a:extLst>
              <a:ext uri="{FF2B5EF4-FFF2-40B4-BE49-F238E27FC236}">
                <a16:creationId xmlns:a16="http://schemas.microsoft.com/office/drawing/2014/main" id="{4F238C26-425B-41E8-8348-A6775C5E9942}"/>
              </a:ext>
            </a:extLst>
          </p:cNvPr>
          <p:cNvSpPr/>
          <p:nvPr/>
        </p:nvSpPr>
        <p:spPr>
          <a:xfrm>
            <a:off x="4907280" y="6689708"/>
            <a:ext cx="936239" cy="3506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04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F244A9-84C4-4E00-998D-D5303A5535D8}"/>
              </a:ext>
            </a:extLst>
          </p:cNvPr>
          <p:cNvSpPr txBox="1"/>
          <p:nvPr/>
        </p:nvSpPr>
        <p:spPr>
          <a:xfrm>
            <a:off x="0" y="5004632"/>
            <a:ext cx="1251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尤度最大点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7C2C1AF-D8E1-40EC-A571-EEC822611B0F}"/>
              </a:ext>
            </a:extLst>
          </p:cNvPr>
          <p:cNvCxnSpPr>
            <a:cxnSpLocks/>
          </p:cNvCxnSpPr>
          <p:nvPr/>
        </p:nvCxnSpPr>
        <p:spPr>
          <a:xfrm>
            <a:off x="358409" y="5407538"/>
            <a:ext cx="0" cy="2911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2E5800A-A195-455D-8906-91DDE6A1E790}"/>
              </a:ext>
            </a:extLst>
          </p:cNvPr>
          <p:cNvCxnSpPr>
            <a:cxnSpLocks/>
          </p:cNvCxnSpPr>
          <p:nvPr/>
        </p:nvCxnSpPr>
        <p:spPr>
          <a:xfrm flipH="1">
            <a:off x="358513" y="8282297"/>
            <a:ext cx="4346528" cy="8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0C01E17-7B68-4D74-B691-DFC60AFF180A}"/>
              </a:ext>
            </a:extLst>
          </p:cNvPr>
          <p:cNvCxnSpPr>
            <a:cxnSpLocks/>
          </p:cNvCxnSpPr>
          <p:nvPr/>
        </p:nvCxnSpPr>
        <p:spPr>
          <a:xfrm flipH="1">
            <a:off x="339418" y="5396189"/>
            <a:ext cx="4365623" cy="1209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6745699-A45A-4555-92C4-C90496F3768B}"/>
              </a:ext>
            </a:extLst>
          </p:cNvPr>
          <p:cNvCxnSpPr>
            <a:cxnSpLocks/>
          </p:cNvCxnSpPr>
          <p:nvPr/>
        </p:nvCxnSpPr>
        <p:spPr>
          <a:xfrm flipH="1">
            <a:off x="374278" y="7087988"/>
            <a:ext cx="4330763" cy="10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79362DB-702D-4AC6-895A-0DF32FA2809C}"/>
              </a:ext>
            </a:extLst>
          </p:cNvPr>
          <p:cNvCxnSpPr>
            <a:cxnSpLocks/>
          </p:cNvCxnSpPr>
          <p:nvPr/>
        </p:nvCxnSpPr>
        <p:spPr>
          <a:xfrm flipH="1">
            <a:off x="358307" y="7091680"/>
            <a:ext cx="4327742" cy="130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E24FFE7-1990-4EBA-981D-9A91B55B1770}"/>
              </a:ext>
            </a:extLst>
          </p:cNvPr>
          <p:cNvSpPr/>
          <p:nvPr/>
        </p:nvSpPr>
        <p:spPr>
          <a:xfrm rot="10800000">
            <a:off x="981012" y="7115464"/>
            <a:ext cx="338206" cy="1172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621A7380-178B-451A-B66A-B38B4E498618}"/>
                  </a:ext>
                </a:extLst>
              </p:cNvPr>
              <p:cNvSpPr/>
              <p:nvPr/>
            </p:nvSpPr>
            <p:spPr>
              <a:xfrm>
                <a:off x="478253" y="7571945"/>
                <a:ext cx="1226258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621A7380-178B-451A-B66A-B38B4E498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53" y="7571945"/>
                <a:ext cx="1226258" cy="368202"/>
              </a:xfrm>
              <a:prstGeom prst="rect">
                <a:avLst/>
              </a:prstGeom>
              <a:blipFill>
                <a:blip r:embed="rId2"/>
                <a:stretch>
                  <a:fillRect l="-5882" r="-1471"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矢印: 下 35">
            <a:extLst>
              <a:ext uri="{FF2B5EF4-FFF2-40B4-BE49-F238E27FC236}">
                <a16:creationId xmlns:a16="http://schemas.microsoft.com/office/drawing/2014/main" id="{5B70C3DA-C420-4413-9A14-195C41C1CB89}"/>
              </a:ext>
            </a:extLst>
          </p:cNvPr>
          <p:cNvSpPr/>
          <p:nvPr/>
        </p:nvSpPr>
        <p:spPr>
          <a:xfrm rot="10800000">
            <a:off x="2089804" y="7104425"/>
            <a:ext cx="338206" cy="1172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C8ED526-EFBC-4223-BDF8-881E816DCF1D}"/>
                  </a:ext>
                </a:extLst>
              </p:cNvPr>
              <p:cNvSpPr/>
              <p:nvPr/>
            </p:nvSpPr>
            <p:spPr>
              <a:xfrm>
                <a:off x="1794339" y="7573737"/>
                <a:ext cx="933956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C8ED526-EFBC-4223-BDF8-881E816DC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39" y="7573737"/>
                <a:ext cx="933956" cy="368202"/>
              </a:xfrm>
              <a:prstGeom prst="rect">
                <a:avLst/>
              </a:prstGeom>
              <a:blipFill>
                <a:blip r:embed="rId3"/>
                <a:stretch>
                  <a:fillRect l="-1282"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矢印: 右 41">
            <a:extLst>
              <a:ext uri="{FF2B5EF4-FFF2-40B4-BE49-F238E27FC236}">
                <a16:creationId xmlns:a16="http://schemas.microsoft.com/office/drawing/2014/main" id="{4F238C26-425B-41E8-8348-A6775C5E9942}"/>
              </a:ext>
            </a:extLst>
          </p:cNvPr>
          <p:cNvSpPr/>
          <p:nvPr/>
        </p:nvSpPr>
        <p:spPr>
          <a:xfrm>
            <a:off x="4907280" y="6689708"/>
            <a:ext cx="936239" cy="35064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B6B6BDD-37C4-4EC8-BCFD-3EB534C7D434}"/>
              </a:ext>
            </a:extLst>
          </p:cNvPr>
          <p:cNvCxnSpPr>
            <a:cxnSpLocks/>
          </p:cNvCxnSpPr>
          <p:nvPr/>
        </p:nvCxnSpPr>
        <p:spPr>
          <a:xfrm>
            <a:off x="6119129" y="5407538"/>
            <a:ext cx="0" cy="2911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9883699-C079-438D-959C-E6EB22C16ED0}"/>
              </a:ext>
            </a:extLst>
          </p:cNvPr>
          <p:cNvCxnSpPr>
            <a:cxnSpLocks/>
          </p:cNvCxnSpPr>
          <p:nvPr/>
        </p:nvCxnSpPr>
        <p:spPr>
          <a:xfrm flipH="1">
            <a:off x="6119233" y="8282297"/>
            <a:ext cx="4346528" cy="83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B759436-14D7-41A8-9B3F-7CF401BE67B1}"/>
              </a:ext>
            </a:extLst>
          </p:cNvPr>
          <p:cNvCxnSpPr>
            <a:cxnSpLocks/>
          </p:cNvCxnSpPr>
          <p:nvPr/>
        </p:nvCxnSpPr>
        <p:spPr>
          <a:xfrm flipH="1">
            <a:off x="6100138" y="5396189"/>
            <a:ext cx="4365623" cy="1209"/>
          </a:xfrm>
          <a:prstGeom prst="line">
            <a:avLst/>
          </a:prstGeom>
          <a:ln w="38100">
            <a:solidFill>
              <a:srgbClr val="4472C4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242B0C2-13B0-481A-8965-0FF4380BA7A2}"/>
              </a:ext>
            </a:extLst>
          </p:cNvPr>
          <p:cNvCxnSpPr>
            <a:cxnSpLocks/>
          </p:cNvCxnSpPr>
          <p:nvPr/>
        </p:nvCxnSpPr>
        <p:spPr>
          <a:xfrm flipH="1">
            <a:off x="6134998" y="5939908"/>
            <a:ext cx="4330763" cy="10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DEB34A4-C376-4BF9-8260-FDB48BC46407}"/>
              </a:ext>
            </a:extLst>
          </p:cNvPr>
          <p:cNvCxnSpPr>
            <a:cxnSpLocks/>
          </p:cNvCxnSpPr>
          <p:nvPr/>
        </p:nvCxnSpPr>
        <p:spPr>
          <a:xfrm flipH="1">
            <a:off x="6119027" y="6675120"/>
            <a:ext cx="4327742" cy="1305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下 48">
            <a:extLst>
              <a:ext uri="{FF2B5EF4-FFF2-40B4-BE49-F238E27FC236}">
                <a16:creationId xmlns:a16="http://schemas.microsoft.com/office/drawing/2014/main" id="{593A3084-DE87-4219-B803-0AE2A749418A}"/>
              </a:ext>
            </a:extLst>
          </p:cNvPr>
          <p:cNvSpPr/>
          <p:nvPr/>
        </p:nvSpPr>
        <p:spPr>
          <a:xfrm rot="10800000">
            <a:off x="6741732" y="5938676"/>
            <a:ext cx="338206" cy="2349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2DC2D56F-6373-4963-ABF0-DA63CC687119}"/>
                  </a:ext>
                </a:extLst>
              </p:cNvPr>
              <p:cNvSpPr/>
              <p:nvPr/>
            </p:nvSpPr>
            <p:spPr>
              <a:xfrm>
                <a:off x="6238973" y="7571945"/>
                <a:ext cx="1226258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𝑙𝑜𝑔𝑝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2DC2D56F-6373-4963-ABF0-DA63CC687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973" y="7571945"/>
                <a:ext cx="1226258" cy="368202"/>
              </a:xfrm>
              <a:prstGeom prst="rect">
                <a:avLst/>
              </a:prstGeom>
              <a:blipFill>
                <a:blip r:embed="rId2"/>
                <a:stretch>
                  <a:fillRect l="-5882" r="-1471" b="-174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矢印: 下 50">
            <a:extLst>
              <a:ext uri="{FF2B5EF4-FFF2-40B4-BE49-F238E27FC236}">
                <a16:creationId xmlns:a16="http://schemas.microsoft.com/office/drawing/2014/main" id="{15BDABFC-8A63-4728-87BD-8750B97B71A8}"/>
              </a:ext>
            </a:extLst>
          </p:cNvPr>
          <p:cNvSpPr/>
          <p:nvPr/>
        </p:nvSpPr>
        <p:spPr>
          <a:xfrm rot="10800000">
            <a:off x="7850524" y="6689708"/>
            <a:ext cx="338206" cy="1587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82314CC0-61AF-4EEC-BD69-FFC4E7C9FCCD}"/>
                  </a:ext>
                </a:extLst>
              </p:cNvPr>
              <p:cNvSpPr/>
              <p:nvPr/>
            </p:nvSpPr>
            <p:spPr>
              <a:xfrm>
                <a:off x="7555059" y="7573737"/>
                <a:ext cx="933956" cy="36820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82314CC0-61AF-4EEC-BD69-FFC4E7C9F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059" y="7573737"/>
                <a:ext cx="933956" cy="368202"/>
              </a:xfrm>
              <a:prstGeom prst="rect">
                <a:avLst/>
              </a:prstGeom>
              <a:blipFill>
                <a:blip r:embed="rId3"/>
                <a:stretch>
                  <a:fillRect l="-1282"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矢印: 上下 52">
            <a:extLst>
              <a:ext uri="{FF2B5EF4-FFF2-40B4-BE49-F238E27FC236}">
                <a16:creationId xmlns:a16="http://schemas.microsoft.com/office/drawing/2014/main" id="{522858B0-7E09-4F4F-8803-176F5A714A9D}"/>
              </a:ext>
            </a:extLst>
          </p:cNvPr>
          <p:cNvSpPr/>
          <p:nvPr/>
        </p:nvSpPr>
        <p:spPr>
          <a:xfrm>
            <a:off x="7845791" y="5953760"/>
            <a:ext cx="338207" cy="71648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AD4269E-8637-45A1-885E-8D2ED576BEB5}"/>
                  </a:ext>
                </a:extLst>
              </p:cNvPr>
              <p:cNvSpPr/>
              <p:nvPr/>
            </p:nvSpPr>
            <p:spPr>
              <a:xfrm>
                <a:off x="6837978" y="6176506"/>
                <a:ext cx="2427942" cy="3506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𝑲𝑳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AD4269E-8637-45A1-885E-8D2ED576B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978" y="6176506"/>
                <a:ext cx="2427942" cy="350642"/>
              </a:xfrm>
              <a:prstGeom prst="rect">
                <a:avLst/>
              </a:prstGeom>
              <a:blipFill>
                <a:blip r:embed="rId4"/>
                <a:stretch>
                  <a:fillRect b="-2166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839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D85A8AD-4A27-4675-A383-ACFE7D660997}"/>
              </a:ext>
            </a:extLst>
          </p:cNvPr>
          <p:cNvCxnSpPr>
            <a:cxnSpLocks/>
          </p:cNvCxnSpPr>
          <p:nvPr/>
        </p:nvCxnSpPr>
        <p:spPr>
          <a:xfrm>
            <a:off x="3426678" y="1237113"/>
            <a:ext cx="0" cy="43499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60D20FE-AAAE-4FE0-95C0-4FABD76B0A4D}"/>
              </a:ext>
            </a:extLst>
          </p:cNvPr>
          <p:cNvCxnSpPr>
            <a:cxnSpLocks/>
          </p:cNvCxnSpPr>
          <p:nvPr/>
        </p:nvCxnSpPr>
        <p:spPr>
          <a:xfrm>
            <a:off x="928157" y="3450496"/>
            <a:ext cx="50036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B533481-4EA9-4E89-97BC-08AD07E5BBF9}"/>
              </a:ext>
            </a:extLst>
          </p:cNvPr>
          <p:cNvCxnSpPr>
            <a:cxnSpLocks/>
          </p:cNvCxnSpPr>
          <p:nvPr/>
        </p:nvCxnSpPr>
        <p:spPr>
          <a:xfrm rot="3420000">
            <a:off x="8620037" y="1254022"/>
            <a:ext cx="0" cy="43499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E8C5076-49E9-4D45-9561-1B9274ADD89C}"/>
              </a:ext>
            </a:extLst>
          </p:cNvPr>
          <p:cNvCxnSpPr>
            <a:cxnSpLocks/>
          </p:cNvCxnSpPr>
          <p:nvPr/>
        </p:nvCxnSpPr>
        <p:spPr>
          <a:xfrm rot="3420000">
            <a:off x="6121516" y="3467405"/>
            <a:ext cx="500368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56DAC9F-3765-495F-B122-BC9DCAFDB47C}"/>
              </a:ext>
            </a:extLst>
          </p:cNvPr>
          <p:cNvCxnSpPr>
            <a:cxnSpLocks/>
          </p:cNvCxnSpPr>
          <p:nvPr/>
        </p:nvCxnSpPr>
        <p:spPr>
          <a:xfrm>
            <a:off x="8594871" y="1215671"/>
            <a:ext cx="0" cy="434995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DBE4F0B-6FA4-401F-9DD8-F02EBC352CBD}"/>
              </a:ext>
            </a:extLst>
          </p:cNvPr>
          <p:cNvCxnSpPr>
            <a:cxnSpLocks/>
          </p:cNvCxnSpPr>
          <p:nvPr/>
        </p:nvCxnSpPr>
        <p:spPr>
          <a:xfrm>
            <a:off x="6096350" y="3429054"/>
            <a:ext cx="500368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星: 5 pt 9">
            <a:extLst>
              <a:ext uri="{FF2B5EF4-FFF2-40B4-BE49-F238E27FC236}">
                <a16:creationId xmlns:a16="http://schemas.microsoft.com/office/drawing/2014/main" id="{81804441-0944-44A3-8AE5-A6B6BACC4277}"/>
              </a:ext>
            </a:extLst>
          </p:cNvPr>
          <p:cNvSpPr/>
          <p:nvPr/>
        </p:nvSpPr>
        <p:spPr>
          <a:xfrm>
            <a:off x="4355815" y="1847494"/>
            <a:ext cx="301997" cy="264615"/>
          </a:xfrm>
          <a:prstGeom prst="star5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星: 5 pt 10">
            <a:extLst>
              <a:ext uri="{FF2B5EF4-FFF2-40B4-BE49-F238E27FC236}">
                <a16:creationId xmlns:a16="http://schemas.microsoft.com/office/drawing/2014/main" id="{29AA9706-DF06-4014-8191-4704155EFBC9}"/>
              </a:ext>
            </a:extLst>
          </p:cNvPr>
          <p:cNvSpPr/>
          <p:nvPr/>
        </p:nvSpPr>
        <p:spPr>
          <a:xfrm>
            <a:off x="9139417" y="1812021"/>
            <a:ext cx="301997" cy="264615"/>
          </a:xfrm>
          <a:prstGeom prst="star5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15E9EAF-4B8B-44E4-B235-F6C89DEA39BD}"/>
              </a:ext>
            </a:extLst>
          </p:cNvPr>
          <p:cNvCxnSpPr>
            <a:cxnSpLocks/>
          </p:cNvCxnSpPr>
          <p:nvPr/>
        </p:nvCxnSpPr>
        <p:spPr>
          <a:xfrm>
            <a:off x="9290415" y="1979801"/>
            <a:ext cx="475502" cy="7046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40E631D-C080-49F9-AC7D-83594BB5C8E8}"/>
              </a:ext>
            </a:extLst>
          </p:cNvPr>
          <p:cNvCxnSpPr>
            <a:cxnSpLocks/>
          </p:cNvCxnSpPr>
          <p:nvPr/>
        </p:nvCxnSpPr>
        <p:spPr>
          <a:xfrm flipH="1">
            <a:off x="8172450" y="1979801"/>
            <a:ext cx="1130802" cy="7581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22F2600-2FD0-4D6C-A8B8-D5A491132643}"/>
              </a:ext>
            </a:extLst>
          </p:cNvPr>
          <p:cNvCxnSpPr>
            <a:cxnSpLocks/>
          </p:cNvCxnSpPr>
          <p:nvPr/>
        </p:nvCxnSpPr>
        <p:spPr>
          <a:xfrm>
            <a:off x="3426678" y="1991467"/>
            <a:ext cx="11034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6588226-EFAC-4110-AB46-0D034D2F58B6}"/>
              </a:ext>
            </a:extLst>
          </p:cNvPr>
          <p:cNvCxnSpPr>
            <a:cxnSpLocks/>
          </p:cNvCxnSpPr>
          <p:nvPr/>
        </p:nvCxnSpPr>
        <p:spPr>
          <a:xfrm>
            <a:off x="4518448" y="1991467"/>
            <a:ext cx="5818" cy="14375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8019D52-6D58-420C-854D-5773AA707EDC}"/>
              </a:ext>
            </a:extLst>
          </p:cNvPr>
          <p:cNvCxnSpPr>
            <a:cxnSpLocks/>
          </p:cNvCxnSpPr>
          <p:nvPr/>
        </p:nvCxnSpPr>
        <p:spPr>
          <a:xfrm>
            <a:off x="3426678" y="3450496"/>
            <a:ext cx="4856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82841D7-1FC1-4D42-8008-96519E48B1A5}"/>
              </a:ext>
            </a:extLst>
          </p:cNvPr>
          <p:cNvCxnSpPr>
            <a:cxnSpLocks/>
          </p:cNvCxnSpPr>
          <p:nvPr/>
        </p:nvCxnSpPr>
        <p:spPr>
          <a:xfrm rot="16200000">
            <a:off x="3183845" y="3224572"/>
            <a:ext cx="4856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97A8E5A-617E-490F-BA02-A5DBD4BDAE94}"/>
              </a:ext>
            </a:extLst>
          </p:cNvPr>
          <p:cNvCxnSpPr>
            <a:cxnSpLocks/>
          </p:cNvCxnSpPr>
          <p:nvPr/>
        </p:nvCxnSpPr>
        <p:spPr>
          <a:xfrm rot="-1980000">
            <a:off x="8580861" y="3296745"/>
            <a:ext cx="4856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C2C77E4-650D-45FC-8AD2-23A7D6291EB9}"/>
              </a:ext>
            </a:extLst>
          </p:cNvPr>
          <p:cNvCxnSpPr>
            <a:cxnSpLocks/>
          </p:cNvCxnSpPr>
          <p:nvPr/>
        </p:nvCxnSpPr>
        <p:spPr>
          <a:xfrm rot="14220000">
            <a:off x="8236175" y="3243029"/>
            <a:ext cx="4856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80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013553" y="8806948"/>
            <a:ext cx="9232737" cy="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6682855" y="2726638"/>
            <a:ext cx="0" cy="608031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9305692" y="7832499"/>
            <a:ext cx="1494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>
            <a:off x="7013059" y="3349587"/>
            <a:ext cx="3397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3B928E-D788-4A72-B0AA-1E0EE2FDBABF}"/>
              </a:ext>
            </a:extLst>
          </p:cNvPr>
          <p:cNvSpPr txBox="1"/>
          <p:nvPr/>
        </p:nvSpPr>
        <p:spPr>
          <a:xfrm>
            <a:off x="3966261" y="8848162"/>
            <a:ext cx="3559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 cosΘ</a:t>
            </a:r>
            <a:endParaRPr lang="ja-JP" altLang="en-US" sz="60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3DCF3C-0A74-40C8-9A4B-DDEC58C7D96F}"/>
              </a:ext>
            </a:extLst>
          </p:cNvPr>
          <p:cNvCxnSpPr>
            <a:cxnSpLocks/>
          </p:cNvCxnSpPr>
          <p:nvPr/>
        </p:nvCxnSpPr>
        <p:spPr>
          <a:xfrm flipV="1">
            <a:off x="988838" y="4235907"/>
            <a:ext cx="5686018" cy="457104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部分円 20">
            <a:extLst>
              <a:ext uri="{FF2B5EF4-FFF2-40B4-BE49-F238E27FC236}">
                <a16:creationId xmlns:a16="http://schemas.microsoft.com/office/drawing/2014/main" id="{FA737AB6-F962-427D-8593-85A8D1A25CA4}"/>
              </a:ext>
            </a:extLst>
          </p:cNvPr>
          <p:cNvSpPr/>
          <p:nvPr/>
        </p:nvSpPr>
        <p:spPr>
          <a:xfrm rot="19184572">
            <a:off x="-1438245" y="4782313"/>
            <a:ext cx="4967294" cy="7999115"/>
          </a:xfrm>
          <a:prstGeom prst="pie">
            <a:avLst>
              <a:gd name="adj1" fmla="val 67701"/>
              <a:gd name="adj2" fmla="val 241630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FD0A20F-B71C-426D-A498-C551290E7398}"/>
              </a:ext>
            </a:extLst>
          </p:cNvPr>
          <p:cNvSpPr/>
          <p:nvPr/>
        </p:nvSpPr>
        <p:spPr>
          <a:xfrm rot="5400000">
            <a:off x="1139015" y="2421413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3C767663-9552-454C-AE4B-65992C05E21D}"/>
              </a:ext>
            </a:extLst>
          </p:cNvPr>
          <p:cNvSpPr/>
          <p:nvPr/>
        </p:nvSpPr>
        <p:spPr>
          <a:xfrm rot="5400000">
            <a:off x="4337669" y="2421415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B42BC757-0244-4A9E-AED1-BAD8802D5EDC}"/>
              </a:ext>
            </a:extLst>
          </p:cNvPr>
          <p:cNvSpPr/>
          <p:nvPr/>
        </p:nvSpPr>
        <p:spPr>
          <a:xfrm rot="5400000">
            <a:off x="7820832" y="2441130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64B3FF-95D6-489D-92C8-C7B496247265}"/>
              </a:ext>
            </a:extLst>
          </p:cNvPr>
          <p:cNvSpPr txBox="1"/>
          <p:nvPr/>
        </p:nvSpPr>
        <p:spPr>
          <a:xfrm>
            <a:off x="4883727" y="996623"/>
            <a:ext cx="35594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b="1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8360942-E691-4EE3-BB98-A9736A0A4F89}"/>
              </a:ext>
            </a:extLst>
          </p:cNvPr>
          <p:cNvCxnSpPr>
            <a:cxnSpLocks/>
          </p:cNvCxnSpPr>
          <p:nvPr/>
        </p:nvCxnSpPr>
        <p:spPr>
          <a:xfrm>
            <a:off x="1013553" y="8806948"/>
            <a:ext cx="640188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2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0283" y="5422838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388691" y="83569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388694" y="1089660"/>
            <a:ext cx="7599096" cy="4333180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987790" y="1089660"/>
            <a:ext cx="0" cy="433317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388691" y="108966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部分円 21">
            <a:extLst>
              <a:ext uri="{FF2B5EF4-FFF2-40B4-BE49-F238E27FC236}">
                <a16:creationId xmlns:a16="http://schemas.microsoft.com/office/drawing/2014/main" id="{B9DD4FD2-F2CC-45C8-807E-2DC5440C63AD}"/>
              </a:ext>
            </a:extLst>
          </p:cNvPr>
          <p:cNvSpPr/>
          <p:nvPr/>
        </p:nvSpPr>
        <p:spPr>
          <a:xfrm rot="19184572">
            <a:off x="-1013952" y="1410433"/>
            <a:ext cx="4967294" cy="7999115"/>
          </a:xfrm>
          <a:prstGeom prst="pie">
            <a:avLst>
              <a:gd name="adj1" fmla="val 643642"/>
              <a:gd name="adj2" fmla="val 2400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146FE-F584-447F-B7B3-FDDCA8991F81}"/>
              </a:ext>
            </a:extLst>
          </p:cNvPr>
          <p:cNvSpPr txBox="1"/>
          <p:nvPr/>
        </p:nvSpPr>
        <p:spPr>
          <a:xfrm rot="19799802">
            <a:off x="3672527" y="2491003"/>
            <a:ext cx="343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ノルム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3820166" y="5472190"/>
            <a:ext cx="3744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実数成分 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Re(z)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1108657" y="2721552"/>
            <a:ext cx="421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虚数成分 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Im(z)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8B6710-13BF-482D-AE81-B3C665ADFF18}"/>
              </a:ext>
            </a:extLst>
          </p:cNvPr>
          <p:cNvSpPr txBox="1"/>
          <p:nvPr/>
        </p:nvSpPr>
        <p:spPr>
          <a:xfrm rot="3331615">
            <a:off x="3443187" y="5147998"/>
            <a:ext cx="3189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偏角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6F8072B-7EDA-474B-91CE-BADBBC510DC5}"/>
              </a:ext>
            </a:extLst>
          </p:cNvPr>
          <p:cNvCxnSpPr>
            <a:cxnSpLocks/>
          </p:cNvCxnSpPr>
          <p:nvPr/>
        </p:nvCxnSpPr>
        <p:spPr>
          <a:xfrm>
            <a:off x="1372256" y="5433768"/>
            <a:ext cx="7615534" cy="4315692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6034117-A0EE-4B80-98B7-42669E479DDB}"/>
              </a:ext>
            </a:extLst>
          </p:cNvPr>
          <p:cNvCxnSpPr>
            <a:cxnSpLocks/>
          </p:cNvCxnSpPr>
          <p:nvPr/>
        </p:nvCxnSpPr>
        <p:spPr>
          <a:xfrm>
            <a:off x="8989720" y="5455244"/>
            <a:ext cx="0" cy="433317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698C0BE-89DB-4E16-8B91-4D05EB454E63}"/>
              </a:ext>
            </a:extLst>
          </p:cNvPr>
          <p:cNvCxnSpPr>
            <a:cxnSpLocks/>
          </p:cNvCxnSpPr>
          <p:nvPr/>
        </p:nvCxnSpPr>
        <p:spPr>
          <a:xfrm flipH="1">
            <a:off x="1390616" y="974946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/>
              <p:nvPr/>
            </p:nvSpPr>
            <p:spPr>
              <a:xfrm>
                <a:off x="-423279" y="658168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3279" y="658168"/>
                <a:ext cx="3004131" cy="648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/>
              <p:nvPr/>
            </p:nvSpPr>
            <p:spPr>
              <a:xfrm>
                <a:off x="7812067" y="5386015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67" y="5386015"/>
                <a:ext cx="3004131" cy="648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/>
              <p:nvPr/>
            </p:nvSpPr>
            <p:spPr>
              <a:xfrm>
                <a:off x="7485724" y="453790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453790"/>
                <a:ext cx="3004131" cy="648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FD225C7-9245-4523-A318-A48CDB488770}"/>
                  </a:ext>
                </a:extLst>
              </p:cNvPr>
              <p:cNvSpPr txBox="1"/>
              <p:nvPr/>
            </p:nvSpPr>
            <p:spPr>
              <a:xfrm>
                <a:off x="7552591" y="9700109"/>
                <a:ext cx="3004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FD225C7-9245-4523-A318-A48CDB488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591" y="9700109"/>
                <a:ext cx="300413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148FB0-247E-4A42-AE83-A14AE8E25096}"/>
                  </a:ext>
                </a:extLst>
              </p:cNvPr>
              <p:cNvSpPr txBox="1"/>
              <p:nvPr/>
            </p:nvSpPr>
            <p:spPr>
              <a:xfrm>
                <a:off x="-503408" y="9311718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148FB0-247E-4A42-AE83-A14AE8E2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408" y="9311718"/>
                <a:ext cx="3004131" cy="648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21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0283" y="799516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388691" y="95292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378727" y="1206889"/>
            <a:ext cx="7609063" cy="6775749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987790" y="1206890"/>
            <a:ext cx="0" cy="678827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388691" y="120689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3820166" y="8057042"/>
            <a:ext cx="5590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実数成分 </a:t>
            </a:r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Re(z)</a:t>
            </a:r>
            <a:endParaRPr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1208865" y="4240820"/>
            <a:ext cx="4214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虚数成分 </a:t>
            </a:r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Im(z)</a:t>
            </a:r>
            <a:endParaRPr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/>
              <p:nvPr/>
            </p:nvSpPr>
            <p:spPr>
              <a:xfrm>
                <a:off x="-584124" y="774570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4" y="774570"/>
                <a:ext cx="3004131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/>
              <p:nvPr/>
            </p:nvSpPr>
            <p:spPr>
              <a:xfrm>
                <a:off x="7485724" y="7982638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7982638"/>
                <a:ext cx="300413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/>
              <p:nvPr/>
            </p:nvSpPr>
            <p:spPr>
              <a:xfrm>
                <a:off x="7721621" y="0"/>
                <a:ext cx="5855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𝒊𝒚</m:t>
                    </m:r>
                  </m:oMath>
                </a14:m>
                <a:r>
                  <a:rPr lang="ja-JP" altLang="en-US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</a:t>
                </a:r>
                <a:br>
                  <a:rPr lang="en-US" altLang="ja-JP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</a:br>
                <a:r>
                  <a:rPr lang="ja-JP" altLang="en-US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に対応する点</a:t>
                </a: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21" y="0"/>
                <a:ext cx="5855225" cy="1200329"/>
              </a:xfrm>
              <a:prstGeom prst="rect">
                <a:avLst/>
              </a:prstGeom>
              <a:blipFill>
                <a:blip r:embed="rId4"/>
                <a:stretch>
                  <a:fillRect l="-3229" b="-18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3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74ED65E-E477-48AF-9569-00CA3F00EE47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45A011F-595F-4E77-A3FF-F3DA22345DA5}"/>
              </a:ext>
            </a:extLst>
          </p:cNvPr>
          <p:cNvCxnSpPr>
            <a:cxnSpLocks/>
          </p:cNvCxnSpPr>
          <p:nvPr/>
        </p:nvCxnSpPr>
        <p:spPr>
          <a:xfrm>
            <a:off x="1388691" y="154728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1A1118-C866-4C84-841B-F8AE7D5B93EB}"/>
              </a:ext>
            </a:extLst>
          </p:cNvPr>
          <p:cNvSpPr txBox="1"/>
          <p:nvPr/>
        </p:nvSpPr>
        <p:spPr>
          <a:xfrm>
            <a:off x="9421036" y="7820084"/>
            <a:ext cx="150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実軸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82EA4F-7EC7-43C5-A576-16E36D042249}"/>
              </a:ext>
            </a:extLst>
          </p:cNvPr>
          <p:cNvSpPr txBox="1"/>
          <p:nvPr/>
        </p:nvSpPr>
        <p:spPr>
          <a:xfrm>
            <a:off x="827240" y="733157"/>
            <a:ext cx="13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13A04D-1AFB-46B8-BFA1-8AAD2308942F}"/>
                  </a:ext>
                </a:extLst>
              </p:cNvPr>
              <p:cNvSpPr txBox="1"/>
              <p:nvPr/>
            </p:nvSpPr>
            <p:spPr>
              <a:xfrm>
                <a:off x="-584124" y="1368930"/>
                <a:ext cx="30041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13A04D-1AFB-46B8-BFA1-8AAD23089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4" y="1368930"/>
                <a:ext cx="300413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90918A-715D-482D-AF49-B296AA512C6E}"/>
                  </a:ext>
                </a:extLst>
              </p:cNvPr>
              <p:cNvSpPr txBox="1"/>
              <p:nvPr/>
            </p:nvSpPr>
            <p:spPr>
              <a:xfrm>
                <a:off x="7485724" y="8576998"/>
                <a:ext cx="30041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90918A-715D-482D-AF49-B296AA512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8576998"/>
                <a:ext cx="300413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2EF42B3-0B21-4C8E-B8E2-2C62B04E01E2}"/>
              </a:ext>
            </a:extLst>
          </p:cNvPr>
          <p:cNvCxnSpPr>
            <a:cxnSpLocks/>
          </p:cNvCxnSpPr>
          <p:nvPr/>
        </p:nvCxnSpPr>
        <p:spPr>
          <a:xfrm flipV="1">
            <a:off x="1378727" y="1801249"/>
            <a:ext cx="7609063" cy="6775749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A37A98C-6FFB-4BF6-8096-0A07D4C2B0CB}"/>
              </a:ext>
            </a:extLst>
          </p:cNvPr>
          <p:cNvCxnSpPr>
            <a:cxnSpLocks/>
          </p:cNvCxnSpPr>
          <p:nvPr/>
        </p:nvCxnSpPr>
        <p:spPr>
          <a:xfrm>
            <a:off x="8987790" y="1801250"/>
            <a:ext cx="0" cy="678827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FE181B7-4E55-4096-9D45-01D66D054BCD}"/>
              </a:ext>
            </a:extLst>
          </p:cNvPr>
          <p:cNvCxnSpPr>
            <a:cxnSpLocks/>
          </p:cNvCxnSpPr>
          <p:nvPr/>
        </p:nvCxnSpPr>
        <p:spPr>
          <a:xfrm flipH="1">
            <a:off x="1388691" y="180125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23D43A-9E08-48E7-9028-5DAA30F31B8E}"/>
                  </a:ext>
                </a:extLst>
              </p:cNvPr>
              <p:cNvSpPr txBox="1"/>
              <p:nvPr/>
            </p:nvSpPr>
            <p:spPr>
              <a:xfrm>
                <a:off x="7485724" y="1048150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𝒁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,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23D43A-9E08-48E7-9028-5DAA30F31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1048150"/>
                <a:ext cx="300413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0538C9C-E2E0-40D7-B5BA-9350EF6EC39D}"/>
                  </a:ext>
                </a:extLst>
              </p:cNvPr>
              <p:cNvSpPr txBox="1"/>
              <p:nvPr/>
            </p:nvSpPr>
            <p:spPr>
              <a:xfrm>
                <a:off x="2420006" y="115945"/>
                <a:ext cx="65677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𝒁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𝒓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𝒄𝒐𝒔</m:t>
                      </m:r>
                      <m:r>
                        <a:rPr lang="ja-JP" altLang="en-US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𝒊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 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𝒔𝒊𝒏</m:t>
                      </m:r>
                      <m:r>
                        <a:rPr lang="ja-JP" altLang="en-US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0538C9C-E2E0-40D7-B5BA-9350EF6EC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06" y="115945"/>
                <a:ext cx="656778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部分円 16">
            <a:extLst>
              <a:ext uri="{FF2B5EF4-FFF2-40B4-BE49-F238E27FC236}">
                <a16:creationId xmlns:a16="http://schemas.microsoft.com/office/drawing/2014/main" id="{D281086F-8145-43CC-8087-AAF97A4AF338}"/>
              </a:ext>
            </a:extLst>
          </p:cNvPr>
          <p:cNvSpPr/>
          <p:nvPr/>
        </p:nvSpPr>
        <p:spPr>
          <a:xfrm rot="19184572">
            <a:off x="-62853" y="7048892"/>
            <a:ext cx="3057945" cy="3004105"/>
          </a:xfrm>
          <a:prstGeom prst="pie">
            <a:avLst>
              <a:gd name="adj1" fmla="val 21526610"/>
              <a:gd name="adj2" fmla="val 240759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B4E545-439E-4376-967E-D155C7E3FD81}"/>
                  </a:ext>
                </a:extLst>
              </p:cNvPr>
              <p:cNvSpPr txBox="1"/>
              <p:nvPr/>
            </p:nvSpPr>
            <p:spPr>
              <a:xfrm>
                <a:off x="1706942" y="7602212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B4E545-439E-4376-967E-D155C7E3F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42" y="7602212"/>
                <a:ext cx="3004131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4678780-B21C-4261-BC7C-84412F08804B}"/>
                  </a:ext>
                </a:extLst>
              </p:cNvPr>
              <p:cNvSpPr txBox="1"/>
              <p:nvPr/>
            </p:nvSpPr>
            <p:spPr>
              <a:xfrm>
                <a:off x="3545930" y="4425112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𝒓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4678780-B21C-4261-BC7C-84412F08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30" y="4425112"/>
                <a:ext cx="3004131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5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/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/>
              <p:nvPr/>
            </p:nvSpPr>
            <p:spPr>
              <a:xfrm>
                <a:off x="298105" y="858911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5" y="8589119"/>
                <a:ext cx="300413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/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𝒚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9EEB38C-7B12-4115-8527-C714058E0D34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0851BB-725D-42A4-8E04-CF9CB45A232B}"/>
              </a:ext>
            </a:extLst>
          </p:cNvPr>
          <p:cNvCxnSpPr>
            <a:cxnSpLocks/>
          </p:cNvCxnSpPr>
          <p:nvPr/>
        </p:nvCxnSpPr>
        <p:spPr>
          <a:xfrm>
            <a:off x="1800171" y="3759200"/>
            <a:ext cx="0" cy="481779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E29C6A6-0469-4FBD-A73F-D295D2284684}"/>
              </a:ext>
            </a:extLst>
          </p:cNvPr>
          <p:cNvCxnSpPr>
            <a:cxnSpLocks/>
          </p:cNvCxnSpPr>
          <p:nvPr/>
        </p:nvCxnSpPr>
        <p:spPr>
          <a:xfrm>
            <a:off x="9039171" y="5745480"/>
            <a:ext cx="0" cy="285325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/>
              <p:nvPr/>
            </p:nvSpPr>
            <p:spPr>
              <a:xfrm>
                <a:off x="7567585" y="858911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585" y="8589119"/>
                <a:ext cx="300413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20364DD-21B3-4DCC-937C-7FF9B897647C}"/>
              </a:ext>
            </a:extLst>
          </p:cNvPr>
          <p:cNvSpPr/>
          <p:nvPr/>
        </p:nvSpPr>
        <p:spPr>
          <a:xfrm>
            <a:off x="1830042" y="3353905"/>
            <a:ext cx="3619677" cy="5219274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377E195-7F55-483D-86B9-440E525B48E3}"/>
              </a:ext>
            </a:extLst>
          </p:cNvPr>
          <p:cNvSpPr/>
          <p:nvPr/>
        </p:nvSpPr>
        <p:spPr>
          <a:xfrm>
            <a:off x="5449719" y="5312780"/>
            <a:ext cx="3549873" cy="3260399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11FE183-5DBB-433F-AAE7-2DE46763A431}"/>
              </a:ext>
            </a:extLst>
          </p:cNvPr>
          <p:cNvSpPr/>
          <p:nvPr/>
        </p:nvSpPr>
        <p:spPr>
          <a:xfrm>
            <a:off x="782955" y="3219778"/>
            <a:ext cx="9235440" cy="2743828"/>
          </a:xfrm>
          <a:custGeom>
            <a:avLst/>
            <a:gdLst>
              <a:gd name="connsiteX0" fmla="*/ 0 w 9235440"/>
              <a:gd name="connsiteY0" fmla="*/ 2050168 h 2743828"/>
              <a:gd name="connsiteX1" fmla="*/ 2377440 w 9235440"/>
              <a:gd name="connsiteY1" fmla="*/ 8008 h 2743828"/>
              <a:gd name="connsiteX2" fmla="*/ 7345680 w 9235440"/>
              <a:gd name="connsiteY2" fmla="*/ 2720728 h 2743828"/>
              <a:gd name="connsiteX3" fmla="*/ 9235440 w 9235440"/>
              <a:gd name="connsiteY3" fmla="*/ 1318648 h 274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0" h="2743828">
                <a:moveTo>
                  <a:pt x="0" y="2050168"/>
                </a:moveTo>
                <a:cubicBezTo>
                  <a:pt x="576580" y="973208"/>
                  <a:pt x="1153160" y="-103752"/>
                  <a:pt x="2377440" y="8008"/>
                </a:cubicBezTo>
                <a:cubicBezTo>
                  <a:pt x="3601720" y="119768"/>
                  <a:pt x="6202680" y="2502288"/>
                  <a:pt x="7345680" y="2720728"/>
                </a:cubicBezTo>
                <a:cubicBezTo>
                  <a:pt x="8488680" y="2939168"/>
                  <a:pt x="8978900" y="1542168"/>
                  <a:pt x="9235440" y="131864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16DC11B-A720-4992-BDEB-CB3C5C6A02E7}"/>
                  </a:ext>
                </a:extLst>
              </p:cNvPr>
              <p:cNvSpPr txBox="1"/>
              <p:nvPr/>
            </p:nvSpPr>
            <p:spPr>
              <a:xfrm>
                <a:off x="2137814" y="8790546"/>
                <a:ext cx="3004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𝒅𝒙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16DC11B-A720-4992-BDEB-CB3C5C6A0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14" y="8790546"/>
                <a:ext cx="300413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068D185-3797-4C30-BC76-5CA04D1D2AA0}"/>
              </a:ext>
            </a:extLst>
          </p:cNvPr>
          <p:cNvCxnSpPr>
            <a:cxnSpLocks/>
          </p:cNvCxnSpPr>
          <p:nvPr/>
        </p:nvCxnSpPr>
        <p:spPr>
          <a:xfrm>
            <a:off x="1830042" y="8790546"/>
            <a:ext cx="361967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31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/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/>
              <p:nvPr/>
            </p:nvSpPr>
            <p:spPr>
              <a:xfrm>
                <a:off x="298105" y="858911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5" y="8589119"/>
                <a:ext cx="300413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/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𝒚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9EEB38C-7B12-4115-8527-C714058E0D34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0851BB-725D-42A4-8E04-CF9CB45A232B}"/>
              </a:ext>
            </a:extLst>
          </p:cNvPr>
          <p:cNvCxnSpPr>
            <a:cxnSpLocks/>
          </p:cNvCxnSpPr>
          <p:nvPr/>
        </p:nvCxnSpPr>
        <p:spPr>
          <a:xfrm>
            <a:off x="1800171" y="3759200"/>
            <a:ext cx="0" cy="481779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E29C6A6-0469-4FBD-A73F-D295D2284684}"/>
              </a:ext>
            </a:extLst>
          </p:cNvPr>
          <p:cNvCxnSpPr>
            <a:cxnSpLocks/>
          </p:cNvCxnSpPr>
          <p:nvPr/>
        </p:nvCxnSpPr>
        <p:spPr>
          <a:xfrm>
            <a:off x="9039171" y="5745480"/>
            <a:ext cx="0" cy="285325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/>
              <p:nvPr/>
            </p:nvSpPr>
            <p:spPr>
              <a:xfrm>
                <a:off x="7567585" y="858911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585" y="8589119"/>
                <a:ext cx="300413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20364DD-21B3-4DCC-937C-7FF9B897647C}"/>
              </a:ext>
            </a:extLst>
          </p:cNvPr>
          <p:cNvSpPr/>
          <p:nvPr/>
        </p:nvSpPr>
        <p:spPr>
          <a:xfrm>
            <a:off x="1830043" y="3353905"/>
            <a:ext cx="904240" cy="5219274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07F790-146B-4603-A8BF-6C4D15AA44B0}"/>
              </a:ext>
            </a:extLst>
          </p:cNvPr>
          <p:cNvSpPr/>
          <p:nvPr/>
        </p:nvSpPr>
        <p:spPr>
          <a:xfrm>
            <a:off x="2733568" y="3228502"/>
            <a:ext cx="904240" cy="5344677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307AC9-3048-4C70-A25E-F315A7AFA9FF}"/>
              </a:ext>
            </a:extLst>
          </p:cNvPr>
          <p:cNvSpPr/>
          <p:nvPr/>
        </p:nvSpPr>
        <p:spPr>
          <a:xfrm>
            <a:off x="3627121" y="3573785"/>
            <a:ext cx="917464" cy="4999394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DF25281-3D65-40D0-A4DD-BE3956CB4A48}"/>
              </a:ext>
            </a:extLst>
          </p:cNvPr>
          <p:cNvSpPr/>
          <p:nvPr/>
        </p:nvSpPr>
        <p:spPr>
          <a:xfrm>
            <a:off x="4541333" y="4129770"/>
            <a:ext cx="919956" cy="4443409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998C264-CDA5-409D-BE55-0517F1BAFC2D}"/>
              </a:ext>
            </a:extLst>
          </p:cNvPr>
          <p:cNvSpPr/>
          <p:nvPr/>
        </p:nvSpPr>
        <p:spPr>
          <a:xfrm>
            <a:off x="5463826" y="4693923"/>
            <a:ext cx="904240" cy="3879256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2E5694C-989F-41A6-8F63-FCA0114D5674}"/>
              </a:ext>
            </a:extLst>
          </p:cNvPr>
          <p:cNvSpPr/>
          <p:nvPr/>
        </p:nvSpPr>
        <p:spPr>
          <a:xfrm>
            <a:off x="6352341" y="5213185"/>
            <a:ext cx="904240" cy="3359994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74B3839-D9AD-469B-993E-36B957994F6E}"/>
              </a:ext>
            </a:extLst>
          </p:cNvPr>
          <p:cNvSpPr/>
          <p:nvPr/>
        </p:nvSpPr>
        <p:spPr>
          <a:xfrm>
            <a:off x="7256581" y="5813158"/>
            <a:ext cx="826916" cy="2760021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377E195-7F55-483D-86B9-440E525B48E3}"/>
              </a:ext>
            </a:extLst>
          </p:cNvPr>
          <p:cNvSpPr/>
          <p:nvPr/>
        </p:nvSpPr>
        <p:spPr>
          <a:xfrm>
            <a:off x="8083497" y="5813158"/>
            <a:ext cx="916095" cy="2760021"/>
          </a:xfrm>
          <a:prstGeom prst="rect">
            <a:avLst/>
          </a:prstGeom>
          <a:solidFill>
            <a:srgbClr val="B4C7E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11FE183-5DBB-433F-AAE7-2DE46763A431}"/>
              </a:ext>
            </a:extLst>
          </p:cNvPr>
          <p:cNvSpPr/>
          <p:nvPr/>
        </p:nvSpPr>
        <p:spPr>
          <a:xfrm>
            <a:off x="782955" y="3219778"/>
            <a:ext cx="9235440" cy="2743828"/>
          </a:xfrm>
          <a:custGeom>
            <a:avLst/>
            <a:gdLst>
              <a:gd name="connsiteX0" fmla="*/ 0 w 9235440"/>
              <a:gd name="connsiteY0" fmla="*/ 2050168 h 2743828"/>
              <a:gd name="connsiteX1" fmla="*/ 2377440 w 9235440"/>
              <a:gd name="connsiteY1" fmla="*/ 8008 h 2743828"/>
              <a:gd name="connsiteX2" fmla="*/ 7345680 w 9235440"/>
              <a:gd name="connsiteY2" fmla="*/ 2720728 h 2743828"/>
              <a:gd name="connsiteX3" fmla="*/ 9235440 w 9235440"/>
              <a:gd name="connsiteY3" fmla="*/ 1318648 h 274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0" h="2743828">
                <a:moveTo>
                  <a:pt x="0" y="2050168"/>
                </a:moveTo>
                <a:cubicBezTo>
                  <a:pt x="576580" y="973208"/>
                  <a:pt x="1153160" y="-103752"/>
                  <a:pt x="2377440" y="8008"/>
                </a:cubicBezTo>
                <a:cubicBezTo>
                  <a:pt x="3601720" y="119768"/>
                  <a:pt x="6202680" y="2502288"/>
                  <a:pt x="7345680" y="2720728"/>
                </a:cubicBezTo>
                <a:cubicBezTo>
                  <a:pt x="8488680" y="2939168"/>
                  <a:pt x="8978900" y="1542168"/>
                  <a:pt x="9235440" y="131864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AD8BDCA-BE36-42BC-8C97-E2F8A5A57EB7}"/>
                  </a:ext>
                </a:extLst>
              </p:cNvPr>
              <p:cNvSpPr txBox="1"/>
              <p:nvPr/>
            </p:nvSpPr>
            <p:spPr>
              <a:xfrm>
                <a:off x="2576724" y="8790546"/>
                <a:ext cx="3004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𝒅𝒙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AD8BDCA-BE36-42BC-8C97-E2F8A5A57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24" y="8790546"/>
                <a:ext cx="300413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1CB55E5-18B8-4069-A322-9385C179A682}"/>
              </a:ext>
            </a:extLst>
          </p:cNvPr>
          <p:cNvCxnSpPr>
            <a:cxnSpLocks/>
          </p:cNvCxnSpPr>
          <p:nvPr/>
        </p:nvCxnSpPr>
        <p:spPr>
          <a:xfrm>
            <a:off x="3637808" y="8790546"/>
            <a:ext cx="90352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06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/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/>
              <p:nvPr/>
            </p:nvSpPr>
            <p:spPr>
              <a:xfrm>
                <a:off x="298105" y="858911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5" y="8589119"/>
                <a:ext cx="300413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/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𝒚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5E2480F6-4358-4E9A-AB3C-2B68B88A68E7}"/>
              </a:ext>
            </a:extLst>
          </p:cNvPr>
          <p:cNvSpPr/>
          <p:nvPr/>
        </p:nvSpPr>
        <p:spPr>
          <a:xfrm>
            <a:off x="1752600" y="3215640"/>
            <a:ext cx="7277100" cy="5356860"/>
          </a:xfrm>
          <a:custGeom>
            <a:avLst/>
            <a:gdLst>
              <a:gd name="connsiteX0" fmla="*/ 45720 w 7277100"/>
              <a:gd name="connsiteY0" fmla="*/ 472440 h 5356860"/>
              <a:gd name="connsiteX1" fmla="*/ 769620 w 7277100"/>
              <a:gd name="connsiteY1" fmla="*/ 53340 h 5356860"/>
              <a:gd name="connsiteX2" fmla="*/ 1287780 w 7277100"/>
              <a:gd name="connsiteY2" fmla="*/ 0 h 5356860"/>
              <a:gd name="connsiteX3" fmla="*/ 1882140 w 7277100"/>
              <a:gd name="connsiteY3" fmla="*/ 144780 h 5356860"/>
              <a:gd name="connsiteX4" fmla="*/ 2804160 w 7277100"/>
              <a:gd name="connsiteY4" fmla="*/ 586740 h 5356860"/>
              <a:gd name="connsiteX5" fmla="*/ 5250180 w 7277100"/>
              <a:gd name="connsiteY5" fmla="*/ 2194560 h 5356860"/>
              <a:gd name="connsiteX6" fmla="*/ 6286500 w 7277100"/>
              <a:gd name="connsiteY6" fmla="*/ 2727960 h 5356860"/>
              <a:gd name="connsiteX7" fmla="*/ 6858000 w 7277100"/>
              <a:gd name="connsiteY7" fmla="*/ 2720340 h 5356860"/>
              <a:gd name="connsiteX8" fmla="*/ 7277100 w 7277100"/>
              <a:gd name="connsiteY8" fmla="*/ 2560320 h 5356860"/>
              <a:gd name="connsiteX9" fmla="*/ 7277100 w 7277100"/>
              <a:gd name="connsiteY9" fmla="*/ 5349240 h 5356860"/>
              <a:gd name="connsiteX10" fmla="*/ 0 w 7277100"/>
              <a:gd name="connsiteY10" fmla="*/ 5356860 h 5356860"/>
              <a:gd name="connsiteX11" fmla="*/ 53340 w 7277100"/>
              <a:gd name="connsiteY11" fmla="*/ 5349240 h 5356860"/>
              <a:gd name="connsiteX12" fmla="*/ 45720 w 7277100"/>
              <a:gd name="connsiteY12" fmla="*/ 472440 h 53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77100" h="5356860">
                <a:moveTo>
                  <a:pt x="45720" y="472440"/>
                </a:moveTo>
                <a:lnTo>
                  <a:pt x="769620" y="53340"/>
                </a:lnTo>
                <a:lnTo>
                  <a:pt x="1287780" y="0"/>
                </a:lnTo>
                <a:lnTo>
                  <a:pt x="1882140" y="144780"/>
                </a:lnTo>
                <a:lnTo>
                  <a:pt x="2804160" y="586740"/>
                </a:lnTo>
                <a:lnTo>
                  <a:pt x="5250180" y="2194560"/>
                </a:lnTo>
                <a:lnTo>
                  <a:pt x="6286500" y="2727960"/>
                </a:lnTo>
                <a:lnTo>
                  <a:pt x="6858000" y="2720340"/>
                </a:lnTo>
                <a:lnTo>
                  <a:pt x="7277100" y="2560320"/>
                </a:lnTo>
                <a:lnTo>
                  <a:pt x="7277100" y="5349240"/>
                </a:lnTo>
                <a:lnTo>
                  <a:pt x="0" y="5356860"/>
                </a:lnTo>
                <a:lnTo>
                  <a:pt x="53340" y="5349240"/>
                </a:lnTo>
                <a:lnTo>
                  <a:pt x="45720" y="47244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9EEB38C-7B12-4115-8527-C714058E0D34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0851BB-725D-42A4-8E04-CF9CB45A232B}"/>
              </a:ext>
            </a:extLst>
          </p:cNvPr>
          <p:cNvCxnSpPr>
            <a:cxnSpLocks/>
          </p:cNvCxnSpPr>
          <p:nvPr/>
        </p:nvCxnSpPr>
        <p:spPr>
          <a:xfrm>
            <a:off x="1800171" y="3759200"/>
            <a:ext cx="0" cy="481779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E29C6A6-0469-4FBD-A73F-D295D2284684}"/>
              </a:ext>
            </a:extLst>
          </p:cNvPr>
          <p:cNvCxnSpPr>
            <a:cxnSpLocks/>
          </p:cNvCxnSpPr>
          <p:nvPr/>
        </p:nvCxnSpPr>
        <p:spPr>
          <a:xfrm>
            <a:off x="9039171" y="5745480"/>
            <a:ext cx="0" cy="285325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/>
              <p:nvPr/>
            </p:nvSpPr>
            <p:spPr>
              <a:xfrm>
                <a:off x="7567585" y="858911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585" y="8589119"/>
                <a:ext cx="300413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11FE183-5DBB-433F-AAE7-2DE46763A431}"/>
              </a:ext>
            </a:extLst>
          </p:cNvPr>
          <p:cNvSpPr/>
          <p:nvPr/>
        </p:nvSpPr>
        <p:spPr>
          <a:xfrm>
            <a:off x="782955" y="3219778"/>
            <a:ext cx="9235440" cy="2743828"/>
          </a:xfrm>
          <a:custGeom>
            <a:avLst/>
            <a:gdLst>
              <a:gd name="connsiteX0" fmla="*/ 0 w 9235440"/>
              <a:gd name="connsiteY0" fmla="*/ 2050168 h 2743828"/>
              <a:gd name="connsiteX1" fmla="*/ 2377440 w 9235440"/>
              <a:gd name="connsiteY1" fmla="*/ 8008 h 2743828"/>
              <a:gd name="connsiteX2" fmla="*/ 7345680 w 9235440"/>
              <a:gd name="connsiteY2" fmla="*/ 2720728 h 2743828"/>
              <a:gd name="connsiteX3" fmla="*/ 9235440 w 9235440"/>
              <a:gd name="connsiteY3" fmla="*/ 1318648 h 274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0" h="2743828">
                <a:moveTo>
                  <a:pt x="0" y="2050168"/>
                </a:moveTo>
                <a:cubicBezTo>
                  <a:pt x="576580" y="973208"/>
                  <a:pt x="1153160" y="-103752"/>
                  <a:pt x="2377440" y="8008"/>
                </a:cubicBezTo>
                <a:cubicBezTo>
                  <a:pt x="3601720" y="119768"/>
                  <a:pt x="6202680" y="2502288"/>
                  <a:pt x="7345680" y="2720728"/>
                </a:cubicBezTo>
                <a:cubicBezTo>
                  <a:pt x="8488680" y="2939168"/>
                  <a:pt x="8978900" y="1542168"/>
                  <a:pt x="9235440" y="131864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BA47E8-9C88-4007-ADAE-E87772E11596}"/>
                  </a:ext>
                </a:extLst>
              </p:cNvPr>
              <p:cNvSpPr txBox="1"/>
              <p:nvPr/>
            </p:nvSpPr>
            <p:spPr>
              <a:xfrm>
                <a:off x="2657298" y="5526592"/>
                <a:ext cx="4765431" cy="1993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𝑺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nary>
                        <m:naryPr>
                          <m:ctrlPr>
                            <a:rPr lang="ja-JP" altLang="en-US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𝒂</m:t>
                          </m:r>
                        </m:sub>
                        <m:sup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𝒃</m:t>
                          </m:r>
                        </m:sup>
                        <m:e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𝒇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(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𝒙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BA47E8-9C88-4007-ADAE-E87772E1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98" y="5526592"/>
                <a:ext cx="4765431" cy="19933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673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8F557C0-123C-4389-86BE-231CD21E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4" y="4615183"/>
            <a:ext cx="2864291" cy="18786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EB3EE84-6E91-4695-BD0B-51D7B80A6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447" y="4624103"/>
            <a:ext cx="2864291" cy="186076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B4CB52-0315-4F33-B3CE-B40D34559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157" y="4639423"/>
            <a:ext cx="2864291" cy="1830125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68FB95CD-E010-4A85-AC1C-C147E56BB1A0}"/>
              </a:ext>
            </a:extLst>
          </p:cNvPr>
          <p:cNvSpPr/>
          <p:nvPr/>
        </p:nvSpPr>
        <p:spPr>
          <a:xfrm>
            <a:off x="3434080" y="5409626"/>
            <a:ext cx="508000" cy="289719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DDC0F90-5C84-41CB-B7D4-388A9178CEB0}"/>
              </a:ext>
            </a:extLst>
          </p:cNvPr>
          <p:cNvSpPr/>
          <p:nvPr/>
        </p:nvSpPr>
        <p:spPr>
          <a:xfrm>
            <a:off x="7041947" y="5409626"/>
            <a:ext cx="508000" cy="289719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14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10568</TotalTime>
  <Words>242</Words>
  <Application>Microsoft Office PowerPoint</Application>
  <PresentationFormat>ユーザー設定</PresentationFormat>
  <Paragraphs>75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Meiryo UI</vt:lpstr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</dc:creator>
  <cp:lastModifiedBy>goto</cp:lastModifiedBy>
  <cp:revision>37</cp:revision>
  <cp:lastPrinted>2021-07-03T11:41:27Z</cp:lastPrinted>
  <dcterms:created xsi:type="dcterms:W3CDTF">2021-06-26T09:41:35Z</dcterms:created>
  <dcterms:modified xsi:type="dcterms:W3CDTF">2022-08-31T09:16:05Z</dcterms:modified>
</cp:coreProperties>
</file>