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5" r:id="rId3"/>
    <p:sldId id="257" r:id="rId4"/>
    <p:sldId id="258" r:id="rId5"/>
    <p:sldId id="266" r:id="rId6"/>
    <p:sldId id="259" r:id="rId7"/>
    <p:sldId id="267" r:id="rId8"/>
    <p:sldId id="260" r:id="rId9"/>
    <p:sldId id="261" r:id="rId10"/>
    <p:sldId id="275" r:id="rId11"/>
    <p:sldId id="256" r:id="rId12"/>
    <p:sldId id="274" r:id="rId13"/>
    <p:sldId id="269" r:id="rId14"/>
    <p:sldId id="262" r:id="rId15"/>
    <p:sldId id="270" r:id="rId16"/>
    <p:sldId id="263" r:id="rId17"/>
    <p:sldId id="264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7DA"/>
    <a:srgbClr val="FFE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4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8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2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6284-9292-4DE2-AECC-08A9A981622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52A3-3847-4823-9038-5603A9B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얘들아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342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5"/>
    </mc:Choice>
    <mc:Fallback>
      <p:transition spd="slow" advTm="2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102" y="2665664"/>
            <a:ext cx="816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rgbClr val="FFEB34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이틀</a:t>
            </a:r>
            <a:r>
              <a:rPr lang="ko-KR" altLang="en-US" sz="9600" b="1" dirty="0" smtClean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 </a:t>
            </a:r>
            <a:r>
              <a:rPr lang="ko-KR" altLang="en-US" sz="9600" b="1" dirty="0" smtClean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후 </a:t>
            </a:r>
            <a:r>
              <a:rPr lang="en-US" altLang="ko-KR" sz="9600" b="1" dirty="0" smtClean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. . .</a:t>
            </a:r>
            <a:endParaRPr lang="ko-KR" altLang="en-US" sz="9600" b="1" dirty="0">
              <a:solidFill>
                <a:schemeClr val="bg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39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0"/>
    </mc:Choice>
    <mc:Fallback>
      <p:transition spd="slow" advTm="1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2812" t="51412" r="32813" b="44181"/>
          <a:stretch/>
        </p:blipFill>
        <p:spPr>
          <a:xfrm>
            <a:off x="2974675" y="1111143"/>
            <a:ext cx="3117157" cy="8214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야 나 그냥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7"/>
    </mc:Choice>
    <mc:Fallback>
      <p:transition spd="slow" advTm="1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2129"/>
          <a:stretch/>
        </p:blipFill>
        <p:spPr>
          <a:xfrm>
            <a:off x="0" y="4775348"/>
            <a:ext cx="9144000" cy="9834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2812" t="51412" r="32813" b="44181"/>
          <a:stretch/>
        </p:blipFill>
        <p:spPr>
          <a:xfrm>
            <a:off x="2974675" y="1111143"/>
            <a:ext cx="3117157" cy="821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95963" y="5311168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7"/>
    </mc:Choice>
    <mc:Fallback>
      <p:transition spd="slow" advTm="11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82129"/>
          <a:stretch/>
        </p:blipFill>
        <p:spPr>
          <a:xfrm>
            <a:off x="0" y="4775348"/>
            <a:ext cx="9144000" cy="983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포기할래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.........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32812" t="51412" r="32813" b="44181"/>
          <a:stretch/>
        </p:blipFill>
        <p:spPr>
          <a:xfrm>
            <a:off x="2974675" y="1111143"/>
            <a:ext cx="3117157" cy="8214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95963" y="5311168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"/>
    </mc:Choice>
    <mc:Fallback>
      <p:transition spd="slow" advTm="1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4539"/>
          <a:stretch/>
        </p:blipFill>
        <p:spPr>
          <a:xfrm>
            <a:off x="0" y="3839633"/>
            <a:ext cx="9144000" cy="1951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2812" t="51412" r="32813" b="44181"/>
          <a:stretch/>
        </p:blipFill>
        <p:spPr>
          <a:xfrm>
            <a:off x="2974675" y="1111143"/>
            <a:ext cx="3117157" cy="821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74069" y="5329188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4735" y="4456073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4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"/>
    </mc:Choice>
    <mc:Fallback>
      <p:transition spd="slow" advTm="141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4539"/>
          <a:stretch/>
        </p:blipFill>
        <p:spPr>
          <a:xfrm>
            <a:off x="0" y="3839633"/>
            <a:ext cx="9144000" cy="1951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귀찮아서 못나가겠다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32812" t="51412" r="32813" b="44181"/>
          <a:stretch/>
        </p:blipFill>
        <p:spPr>
          <a:xfrm>
            <a:off x="2974675" y="1111143"/>
            <a:ext cx="3117157" cy="8214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274069" y="5329188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84735" y="4456073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8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1"/>
    </mc:Choice>
    <mc:Fallback>
      <p:transition spd="slow" advTm="1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7231"/>
          <a:stretch/>
        </p:blipFill>
        <p:spPr>
          <a:xfrm>
            <a:off x="0" y="2892425"/>
            <a:ext cx="9144000" cy="2904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2812" t="51412" r="32813" b="44181"/>
          <a:stretch/>
        </p:blipFill>
        <p:spPr>
          <a:xfrm>
            <a:off x="2974675" y="1111143"/>
            <a:ext cx="3117157" cy="821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05590" y="3515509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2946" y="4449160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96554" y="5074802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9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1"/>
    </mc:Choice>
    <mc:Fallback>
      <p:transition spd="slow" advTm="15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0577"/>
          <a:stretch/>
        </p:blipFill>
        <p:spPr>
          <a:xfrm>
            <a:off x="0" y="1148776"/>
            <a:ext cx="9144000" cy="43709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6000" b="74269"/>
          <a:stretch/>
        </p:blipFill>
        <p:spPr>
          <a:xfrm>
            <a:off x="0" y="3955793"/>
            <a:ext cx="9144000" cy="18289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17408" y="3343859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2946" y="2649236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94361" y="1724063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4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4"/>
    </mc:Choice>
    <mc:Fallback>
      <p:transition spd="slow" advTm="234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9236" b="20577"/>
          <a:stretch/>
        </p:blipFill>
        <p:spPr>
          <a:xfrm>
            <a:off x="0" y="698500"/>
            <a:ext cx="9144000" cy="33122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6000" b="74269"/>
          <a:stretch/>
        </p:blipFill>
        <p:spPr>
          <a:xfrm>
            <a:off x="0" y="2446898"/>
            <a:ext cx="9144000" cy="18289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78228" b="14667"/>
          <a:stretch/>
        </p:blipFill>
        <p:spPr>
          <a:xfrm>
            <a:off x="0" y="4406900"/>
            <a:ext cx="9144000" cy="1335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94600" y="5080000"/>
            <a:ext cx="1536700" cy="700542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07781" y="1848051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12569" y="1125615"/>
            <a:ext cx="250257" cy="35613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"/>
    </mc:Choice>
    <mc:Fallback>
      <p:transition spd="slow" advTm="21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85488"/>
          <a:stretch/>
        </p:blipFill>
        <p:spPr>
          <a:xfrm>
            <a:off x="0" y="4818545"/>
            <a:ext cx="9144000" cy="9313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4"/>
    </mc:Choice>
    <mc:Fallback>
      <p:transition spd="slow" advTm="13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85488"/>
          <a:stretch/>
        </p:blipFill>
        <p:spPr>
          <a:xfrm>
            <a:off x="0" y="4818545"/>
            <a:ext cx="9144000" cy="9313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내일부터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7"/>
    </mc:Choice>
    <mc:Fallback>
      <p:transition spd="slow" advTm="1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0878"/>
          <a:stretch/>
        </p:blipFill>
        <p:spPr>
          <a:xfrm>
            <a:off x="0" y="3878652"/>
            <a:ext cx="9144000" cy="18689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0"/>
    </mc:Choice>
    <mc:Fallback>
      <p:transition spd="slow" advTm="135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70878"/>
          <a:stretch/>
        </p:blipFill>
        <p:spPr>
          <a:xfrm>
            <a:off x="0" y="3878652"/>
            <a:ext cx="9144000" cy="18689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운동장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바퀴씩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뛰려구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1"/>
    </mc:Choice>
    <mc:Fallback>
      <p:transition spd="slow" advTm="1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5543"/>
          <a:stretch/>
        </p:blipFill>
        <p:spPr>
          <a:xfrm>
            <a:off x="0" y="2933254"/>
            <a:ext cx="9144000" cy="28531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2"/>
    </mc:Choice>
    <mc:Fallback>
      <p:transition spd="slow" advTm="166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5543"/>
          <a:stretch/>
        </p:blipFill>
        <p:spPr>
          <a:xfrm>
            <a:off x="0" y="2933254"/>
            <a:ext cx="9144000" cy="28531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7750" y="608780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ㅎㅎ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89324" t="49167" b="45417"/>
          <a:stretch/>
        </p:blipFill>
        <p:spPr>
          <a:xfrm>
            <a:off x="8144934" y="5815614"/>
            <a:ext cx="999066" cy="10419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"/>
    </mc:Choice>
    <mc:Fallback>
      <p:transition spd="slow" advTm="1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1174"/>
          <a:stretch/>
        </p:blipFill>
        <p:spPr>
          <a:xfrm>
            <a:off x="0" y="1995607"/>
            <a:ext cx="9144000" cy="37752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3156" t="26805" r="33441" b="68750"/>
          <a:stretch/>
        </p:blipFill>
        <p:spPr>
          <a:xfrm>
            <a:off x="3006412" y="1057294"/>
            <a:ext cx="3030178" cy="8287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7"/>
    </mc:Choice>
    <mc:Fallback>
      <p:transition spd="slow" advTm="12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1091"/>
          <a:stretch/>
        </p:blipFill>
        <p:spPr>
          <a:xfrm>
            <a:off x="0" y="5817373"/>
            <a:ext cx="9144000" cy="10406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1286" b="17266"/>
          <a:stretch/>
        </p:blipFill>
        <p:spPr>
          <a:xfrm>
            <a:off x="0" y="1208868"/>
            <a:ext cx="9144000" cy="45852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33654" y="4602996"/>
            <a:ext cx="1410346" cy="1154624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2975" y="5972175"/>
            <a:ext cx="3143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3020" b="90742"/>
          <a:stretch/>
        </p:blipFill>
        <p:spPr>
          <a:xfrm>
            <a:off x="0" y="0"/>
            <a:ext cx="9144000" cy="1172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9930" b="72351"/>
          <a:stretch/>
        </p:blipFill>
        <p:spPr>
          <a:xfrm>
            <a:off x="0" y="4263989"/>
            <a:ext cx="9144000" cy="14509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5107" t="67204" r="53191" b="23087"/>
          <a:stretch/>
        </p:blipFill>
        <p:spPr>
          <a:xfrm>
            <a:off x="5318328" y="4751528"/>
            <a:ext cx="155642" cy="6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3"/>
    </mc:Choice>
    <mc:Fallback>
      <p:transition spd="slow" advTm="211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20</Words>
  <Application>Microsoft Office PowerPoint</Application>
  <PresentationFormat>화면 슬라이드 쇼(4:3)</PresentationFormat>
  <Paragraphs>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</vt:lpstr>
      <vt:lpstr>레시피코리아OTF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9</cp:revision>
  <dcterms:created xsi:type="dcterms:W3CDTF">2020-09-07T07:08:38Z</dcterms:created>
  <dcterms:modified xsi:type="dcterms:W3CDTF">2020-09-07T12:48:29Z</dcterms:modified>
</cp:coreProperties>
</file>