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f24e9fa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f24e9fa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f24e9f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f24e9f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f24e9fa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4f24e9fa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4f24e9f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4f24e9f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f24e9fa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4f24e9fa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ujjio/Academic_Data_Collection_at_RPI_Class_Tim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Academic Data Collection at RPI: Class Times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Kerui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Statistics on class time for each subject at RPI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Help students to gain insights into departmental characteristics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Aid students in making informed decisions regarding their choice of major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8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Thank you Quacs!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Selenium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300"/>
              <a:t>used to control web browsers and perform browser automation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CN" sz="1300"/>
              <a:t>Automatically read and parse the data</a:t>
            </a:r>
            <a:endParaRPr sz="13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24" y="2781425"/>
            <a:ext cx="3964950" cy="2114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Format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0250"/>
            <a:ext cx="7038901" cy="371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Sample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“Monday”: {“8:00 a.m”: {“count”: 33, “majors”: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“ENGR”: 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"count": 7,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          "courses": ["ENGR4760", "ENGR1100","ENGR2050","ENGR2530", "ENGR2090",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         "ENGR2300", "ENGR2600"]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}, “MATH”: {“count”: 5, …}, “MGMT”: {“count”: 3, …}, “PHYS”: {“count”: 2},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}}}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Storage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https://github.com/Yujjio/Academic_Data_Collection_at_RPI_Class_Times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GPL License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Open Source license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Everyone is welcome to use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MongoDB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950" y="2750450"/>
            <a:ext cx="3982925" cy="1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