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c2eea2f5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c2eea2f5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Most of our competitors either only focus one one form of entertainment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Or they aren’t big or mainstream enough. We plan on taking over that side that has been left alone by others.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Our website is an </a:t>
            </a:r>
            <a:r>
              <a:rPr lang="en-GB"/>
              <a:t>ever changing</a:t>
            </a:r>
            <a:r>
              <a:rPr lang="en-GB"/>
              <a:t> and </a:t>
            </a:r>
            <a:r>
              <a:rPr lang="en-GB"/>
              <a:t>evolving</a:t>
            </a:r>
            <a:r>
              <a:rPr lang="en-GB"/>
              <a:t> one to fit the climate of our industry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Websites like IMDB and anilist don’t offer most of the features we plan on offering such as a messaging, forums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Those who offer these features aren’t as detailed as we plan to </a:t>
            </a:r>
            <a:r>
              <a:rPr lang="en-GB"/>
              <a:t>implement</a:t>
            </a:r>
            <a:r>
              <a:rPr lang="en-GB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Our </a:t>
            </a:r>
            <a:r>
              <a:rPr lang="en-GB"/>
              <a:t>business</a:t>
            </a:r>
            <a:r>
              <a:rPr lang="en-GB"/>
              <a:t> model has already been made, we plan on </a:t>
            </a:r>
            <a:r>
              <a:rPr lang="en-GB"/>
              <a:t>perfection</a:t>
            </a:r>
            <a:r>
              <a:rPr lang="en-GB"/>
              <a:t> the already proven template for our users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c2eea2f5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c2eea2f5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some other website that try to attempt this formula but we aren’t going to talk about today.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281317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281317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281317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281317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281317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281317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cb956f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cb956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c2eea2f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c2eea2f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c2eea2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c2eea2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 of it like a mindmap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9077241a571a1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9077241a571a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c2eea2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c2eea2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 is used by a lot of anime fans and it holds an important job in the anime community.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c2eea2f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1c2eea2f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427ac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427ac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1000">
                <a:solidFill>
                  <a:schemeClr val="dk1"/>
                </a:solidFill>
              </a:rPr>
              <a:t>This is where our website comes in, users are able to log into the website, and have discussions with other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They are now able to learn from other users as well as teach other users what they think a lyric or a song might be in general. Or they might have a personalized meaning to a song and share it with other users.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c2eea2f5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1c2eea2f5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what will set us apart from our competitors. MAL and anilist is used by just anime fans, IMDB isn’t that mainstream among </a:t>
            </a:r>
            <a:r>
              <a:rPr lang="en-GB"/>
              <a:t>the</a:t>
            </a:r>
            <a:r>
              <a:rPr lang="en-GB"/>
              <a:t> </a:t>
            </a:r>
            <a:r>
              <a:rPr lang="en-GB"/>
              <a:t>younger</a:t>
            </a:r>
            <a:r>
              <a:rPr lang="en-GB"/>
              <a:t> generation.  This is an area we can capitalize 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c2eea2f5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c2eea2f5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yanimelist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344725"/>
            <a:ext cx="8832300" cy="15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Barology: Behind The Lyrics </a:t>
            </a:r>
            <a:endParaRPr sz="3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1250" y="2363600"/>
            <a:ext cx="78015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70"/>
              <a:t>By: </a:t>
            </a:r>
            <a:endParaRPr sz="1970"/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70"/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70"/>
              <a:t>Oluwapamilerin Amuda </a:t>
            </a:r>
            <a:endParaRPr sz="197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70"/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70"/>
              <a:t>      And</a:t>
            </a:r>
            <a:endParaRPr sz="1970"/>
          </a:p>
          <a:p>
            <a:pPr indent="457200" lvl="0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70"/>
              <a:t>	</a:t>
            </a:r>
            <a:endParaRPr sz="1970"/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70"/>
              <a:t>         Kerui Wu</a:t>
            </a:r>
            <a:endParaRPr sz="197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7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Our Website Unique In a Saturated Market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Unique comments system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Our features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Ability to post content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Media share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Various categories for searching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user-centric website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08875"/>
            <a:ext cx="8520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 u="sng"/>
              <a:t>Competition</a:t>
            </a:r>
            <a:endParaRPr b="1" sz="4000" u="sng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0" y="927775"/>
            <a:ext cx="91440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As of 2022, there are a few competition in our market. Some of those competitions are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Myanimelist(MAL)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IMDb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Genius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Anilist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650" y="3345125"/>
            <a:ext cx="3393745" cy="1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650" y="3445925"/>
            <a:ext cx="1401650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599" y="3502175"/>
            <a:ext cx="1289150" cy="1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7050" y="1798375"/>
            <a:ext cx="1546750" cy="15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4181100"/>
            <a:ext cx="41415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the landing page of the website. New users make account. While existing users login</a:t>
            </a:r>
            <a:endParaRPr/>
          </a:p>
        </p:txBody>
      </p:sp>
      <p:pic>
        <p:nvPicPr>
          <p:cNvPr descr="A picture containing graphical user interface&#10;&#10;Description automatically generated"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55163" cy="392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138" y="152400"/>
            <a:ext cx="3931636" cy="342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071150" y="3819550"/>
            <a:ext cx="4260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users </a:t>
            </a:r>
            <a:r>
              <a:rPr lang="en-GB"/>
              <a:t>profile page. Here users and see their friends, servers they are a part of as well as statistics that relate to their usage on the website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4078175"/>
            <a:ext cx="8267100" cy="8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are able to rank anime and music using different criterias. Users can list animes they’ve completed, currently watching and i’s score on a </a:t>
            </a:r>
            <a:r>
              <a:rPr lang="en-GB"/>
              <a:t>scale</a:t>
            </a:r>
            <a:r>
              <a:rPr lang="en-GB"/>
              <a:t> of 1 to 10.</a:t>
            </a:r>
            <a:endParaRPr/>
          </a:p>
        </p:txBody>
      </p:sp>
      <p:pic>
        <p:nvPicPr>
          <p:cNvPr descr="Diagram&#10;&#10;Description automatically generated"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55163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</a:t>
            </a:r>
            <a:r>
              <a:rPr lang="en-GB"/>
              <a:t>able</a:t>
            </a:r>
            <a:r>
              <a:rPr lang="en-GB"/>
              <a:t> to join groups/ servers of a specific topic or niche.</a:t>
            </a:r>
            <a:endParaRPr/>
          </a:p>
        </p:txBody>
      </p:sp>
      <p:pic>
        <p:nvPicPr>
          <p:cNvPr descr="Graphical user interface, text&#10;&#10;Description automatically generated"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2861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"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661" y="152400"/>
            <a:ext cx="3843939" cy="317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0"/>
            <a:ext cx="4068600" cy="6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840575"/>
            <a:ext cx="28080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Concept behind project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is MAL?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does our project entail?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Uses of Website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25" y="182675"/>
            <a:ext cx="5366400" cy="4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/>
              <a:t>Project Overview</a:t>
            </a:r>
            <a:endParaRPr b="1" sz="4000" u="sng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782375"/>
            <a:ext cx="8520600" cy="3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goal behind this website was to create a safe haven for users to interact with other users </a:t>
            </a: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who share the same taste in music.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website will build a community where users of different cultures, languages and background can discuss lyrics to their favourite songs and artists.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Users can login to the website and see the comments of other users on what they think about a particular song or lyrics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520375"/>
            <a:ext cx="85206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two area of focus for us was</a:t>
            </a:r>
            <a:endParaRPr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Area 4: Pulling real data from a database and local storage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Area 2: Javascript interactivity to improve user experience(e.g. from simple to more complex: mousehovers, form validation, hide/show, auto-completion, drag and drop,etc)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 of Focus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9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/>
              <a:t>Concept Behind the Project</a:t>
            </a:r>
            <a:endParaRPr b="1" sz="4000" u="sng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02250"/>
            <a:ext cx="39999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Char char="●"/>
            </a:pPr>
            <a:r>
              <a:rPr lang="en-GB" sz="2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driving force or concept for this project was MAL and rateyourmusic.</a:t>
            </a:r>
            <a:endParaRPr sz="2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Char char="●"/>
            </a:pPr>
            <a:r>
              <a:rPr lang="en-GB" sz="2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is MAL? </a:t>
            </a:r>
            <a:endParaRPr sz="2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Char char="●"/>
            </a:pPr>
            <a:r>
              <a:rPr lang="en-GB" sz="2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MAL stands for My Anime List</a:t>
            </a:r>
            <a:endParaRPr sz="2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●"/>
            </a:pPr>
            <a:r>
              <a:rPr lang="en-GB" sz="2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myanimelist</a:t>
            </a:r>
            <a:endParaRPr sz="2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902250"/>
            <a:ext cx="39999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</a:pPr>
            <a:r>
              <a:rPr lang="en-GB" sz="2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MyAnimeList, often abbreviated as MAL, is an anime and manga social networking and social cataloging application website run by volunteers. </a:t>
            </a:r>
            <a:endParaRPr sz="2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accent4"/>
                </a:solidFill>
              </a:rPr>
              <a:t>ScreenShots of RateYourMusic</a:t>
            </a:r>
            <a:endParaRPr b="1" sz="2700">
              <a:solidFill>
                <a:schemeClr val="accent4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125" y="406850"/>
            <a:ext cx="3742550" cy="34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625"/>
            <a:ext cx="4815874" cy="35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0"/>
            <a:ext cx="8520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Bridging The Gap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691500"/>
            <a:ext cx="85206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This will serve as a bridge of connection between users of different languages, cultures, and understanding of different music genres.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Take Hip-hop, for example, hip-hop is rooted in a lot of subliminal messages, stories, and metaphors that date back years since its inception. 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This creates huge daunting tasks for new listeners of the genre because they are unable to properly understand the messages that are told by some artists in their songs.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They are now able to learn from other users as well as teach other users what they think a lyric or a song might be in general. Or they might have a personalized meaning to a song and share it with other users.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45750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 u="sng"/>
              <a:t>User Cases</a:t>
            </a:r>
            <a:endParaRPr b="1" sz="4000" u="sng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User Case 1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Chinese boy who like English lyrics, especially hip-hop music.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Too many complicated words, wordplays, complex punchlines because of culture gap. 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User Case 2</a:t>
            </a:r>
            <a:endParaRPr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Josh is a 20 year old college student and he’s a also a </a:t>
            </a: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songwriter</a:t>
            </a: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 He can login to the website and post his songs and let users live </a:t>
            </a: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en-GB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the story he tried to tell.</a:t>
            </a:r>
            <a:endParaRPr sz="17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631800"/>
            <a:ext cx="356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 u="sng"/>
              <a:t>Features Of Website</a:t>
            </a:r>
            <a:endParaRPr b="1" sz="3100" u="sng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618200"/>
            <a:ext cx="35643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Specialized comments for each lyrics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Ranking system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Targeted surveys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Reviews 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Learning Center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480275" cy="50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