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1783" r:id="rId6"/>
    <p:sldId id="1991" r:id="rId7"/>
    <p:sldId id="2053" r:id="rId8"/>
    <p:sldId id="1992" r:id="rId9"/>
    <p:sldId id="2054" r:id="rId10"/>
    <p:sldId id="2055" r:id="rId11"/>
    <p:sldId id="2056" r:id="rId12"/>
    <p:sldId id="2058" r:id="rId13"/>
    <p:sldId id="2059" r:id="rId14"/>
    <p:sldId id="2060" r:id="rId15"/>
    <p:sldId id="1884" r:id="rId16"/>
    <p:sldId id="2061" r:id="rId17"/>
    <p:sldId id="2062" r:id="rId18"/>
    <p:sldId id="2063" r:id="rId19"/>
    <p:sldId id="1885" r:id="rId20"/>
    <p:sldId id="2064" r:id="rId21"/>
    <p:sldId id="2065" r:id="rId22"/>
    <p:sldId id="2066" r:id="rId23"/>
    <p:sldId id="2067" r:id="rId24"/>
    <p:sldId id="2069" r:id="rId25"/>
    <p:sldId id="257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0FD"/>
    <a:srgbClr val="CE9178"/>
    <a:srgbClr val="34AA91"/>
    <a:srgbClr val="000000"/>
    <a:srgbClr val="B15BAB"/>
    <a:srgbClr val="2F5597"/>
    <a:srgbClr val="4F6FA7"/>
    <a:srgbClr val="9FCED4"/>
    <a:srgbClr val="40404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250" autoAdjust="0"/>
  </p:normalViewPr>
  <p:slideViewPr>
    <p:cSldViewPr snapToGrid="0" showGuides="1">
      <p:cViewPr varScale="1">
        <p:scale>
          <a:sx n="93" d="100"/>
          <a:sy n="93" d="100"/>
        </p:scale>
        <p:origin x="560" y="60"/>
      </p:cViewPr>
      <p:guideLst>
        <p:guide orient="horz" pos="218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吴正阳" userId="25f49a6b-e34c-47b7-8013-ad31c721d051" providerId="ADAL" clId="{E42AA6FD-8924-497D-9333-E616252C363A}"/>
    <pc:docChg chg="undo custSel addSld modSld sldOrd">
      <pc:chgData name="吴正阳" userId="25f49a6b-e34c-47b7-8013-ad31c721d051" providerId="ADAL" clId="{E42AA6FD-8924-497D-9333-E616252C363A}" dt="2022-04-18T06:53:03.749" v="514" actId="20577"/>
      <pc:docMkLst>
        <pc:docMk/>
      </pc:docMkLst>
      <pc:sldChg chg="delSp modSp">
        <pc:chgData name="吴正阳" userId="25f49a6b-e34c-47b7-8013-ad31c721d051" providerId="ADAL" clId="{E42AA6FD-8924-497D-9333-E616252C363A}" dt="2022-04-18T06:43:22.276" v="327" actId="478"/>
        <pc:sldMkLst>
          <pc:docMk/>
          <pc:sldMk cId="0" sldId="256"/>
        </pc:sldMkLst>
        <pc:spChg chg="mod">
          <ac:chgData name="吴正阳" userId="25f49a6b-e34c-47b7-8013-ad31c721d051" providerId="ADAL" clId="{E42AA6FD-8924-497D-9333-E616252C363A}" dt="2022-04-16T10:29:02.212" v="24" actId="20577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吴正阳" userId="25f49a6b-e34c-47b7-8013-ad31c721d051" providerId="ADAL" clId="{E42AA6FD-8924-497D-9333-E616252C363A}" dt="2022-04-18T06:43:22.276" v="327" actId="478"/>
          <ac:spMkLst>
            <pc:docMk/>
            <pc:sldMk cId="0" sldId="256"/>
            <ac:spMk id="7" creationId="{A8733093-264D-4048-9174-34170317778C}"/>
          </ac:spMkLst>
        </pc:spChg>
      </pc:sldChg>
      <pc:sldChg chg="modSp">
        <pc:chgData name="吴正阳" userId="25f49a6b-e34c-47b7-8013-ad31c721d051" providerId="ADAL" clId="{E42AA6FD-8924-497D-9333-E616252C363A}" dt="2022-04-18T06:52:56.028" v="505" actId="20577"/>
        <pc:sldMkLst>
          <pc:docMk/>
          <pc:sldMk cId="3688798036" sldId="1783"/>
        </pc:sldMkLst>
        <pc:spChg chg="mod">
          <ac:chgData name="吴正阳" userId="25f49a6b-e34c-47b7-8013-ad31c721d051" providerId="ADAL" clId="{E42AA6FD-8924-497D-9333-E616252C363A}" dt="2022-04-18T06:52:56.028" v="505" actId="20577"/>
          <ac:spMkLst>
            <pc:docMk/>
            <pc:sldMk cId="3688798036" sldId="1783"/>
            <ac:spMk id="13" creationId="{2B6AC075-3A68-4976-B31B-0303E51D1841}"/>
          </ac:spMkLst>
        </pc:spChg>
        <pc:spChg chg="mod">
          <ac:chgData name="吴正阳" userId="25f49a6b-e34c-47b7-8013-ad31c721d051" providerId="ADAL" clId="{E42AA6FD-8924-497D-9333-E616252C363A}" dt="2022-04-18T06:51:46.653" v="466" actId="20577"/>
          <ac:spMkLst>
            <pc:docMk/>
            <pc:sldMk cId="3688798036" sldId="1783"/>
            <ac:spMk id="18" creationId="{B360197A-B40C-498E-AFE0-77CD64DF952C}"/>
          </ac:spMkLst>
        </pc:spChg>
      </pc:sldChg>
      <pc:sldChg chg="modSp">
        <pc:chgData name="吴正阳" userId="25f49a6b-e34c-47b7-8013-ad31c721d051" providerId="ADAL" clId="{E42AA6FD-8924-497D-9333-E616252C363A}" dt="2022-04-18T05:40:04.709" v="326" actId="1076"/>
        <pc:sldMkLst>
          <pc:docMk/>
          <pc:sldMk cId="2666908290" sldId="1793"/>
        </pc:sldMkLst>
        <pc:spChg chg="mod">
          <ac:chgData name="吴正阳" userId="25f49a6b-e34c-47b7-8013-ad31c721d051" providerId="ADAL" clId="{E42AA6FD-8924-497D-9333-E616252C363A}" dt="2022-04-18T05:40:04.709" v="326" actId="1076"/>
          <ac:spMkLst>
            <pc:docMk/>
            <pc:sldMk cId="2666908290" sldId="1793"/>
            <ac:spMk id="4" creationId="{B5304B72-1309-4688-912B-E896A02A8701}"/>
          </ac:spMkLst>
        </pc:spChg>
      </pc:sldChg>
      <pc:sldChg chg="modSp">
        <pc:chgData name="吴正阳" userId="25f49a6b-e34c-47b7-8013-ad31c721d051" providerId="ADAL" clId="{E42AA6FD-8924-497D-9333-E616252C363A}" dt="2022-04-18T06:52:46.040" v="496" actId="20577"/>
        <pc:sldMkLst>
          <pc:docMk/>
          <pc:sldMk cId="1426035711" sldId="1884"/>
        </pc:sldMkLst>
        <pc:spChg chg="mod">
          <ac:chgData name="吴正阳" userId="25f49a6b-e34c-47b7-8013-ad31c721d051" providerId="ADAL" clId="{E42AA6FD-8924-497D-9333-E616252C363A}" dt="2022-04-18T06:50:45.944" v="435" actId="20577"/>
          <ac:spMkLst>
            <pc:docMk/>
            <pc:sldMk cId="1426035711" sldId="1884"/>
            <ac:spMk id="18" creationId="{B360197A-B40C-498E-AFE0-77CD64DF952C}"/>
          </ac:spMkLst>
        </pc:spChg>
        <pc:spChg chg="mod">
          <ac:chgData name="吴正阳" userId="25f49a6b-e34c-47b7-8013-ad31c721d051" providerId="ADAL" clId="{E42AA6FD-8924-497D-9333-E616252C363A}" dt="2022-04-18T06:52:46.040" v="496" actId="20577"/>
          <ac:spMkLst>
            <pc:docMk/>
            <pc:sldMk cId="1426035711" sldId="1884"/>
            <ac:spMk id="28" creationId="{24E98AC0-F2D9-4E10-9094-CA9685B7F838}"/>
          </ac:spMkLst>
        </pc:spChg>
      </pc:sldChg>
      <pc:sldChg chg="modSp ord">
        <pc:chgData name="吴正阳" userId="25f49a6b-e34c-47b7-8013-ad31c721d051" providerId="ADAL" clId="{E42AA6FD-8924-497D-9333-E616252C363A}" dt="2022-04-18T06:53:03.749" v="514" actId="20577"/>
        <pc:sldMkLst>
          <pc:docMk/>
          <pc:sldMk cId="3719556276" sldId="1885"/>
        </pc:sldMkLst>
        <pc:spChg chg="mod">
          <ac:chgData name="吴正阳" userId="25f49a6b-e34c-47b7-8013-ad31c721d051" providerId="ADAL" clId="{E42AA6FD-8924-497D-9333-E616252C363A}" dt="2022-04-18T06:49:53.140" v="369" actId="20577"/>
          <ac:spMkLst>
            <pc:docMk/>
            <pc:sldMk cId="3719556276" sldId="1885"/>
            <ac:spMk id="35" creationId="{24E98AC0-F2D9-4E10-9094-CA9685B7F838}"/>
          </ac:spMkLst>
        </pc:spChg>
        <pc:spChg chg="mod">
          <ac:chgData name="吴正阳" userId="25f49a6b-e34c-47b7-8013-ad31c721d051" providerId="ADAL" clId="{E42AA6FD-8924-497D-9333-E616252C363A}" dt="2022-04-18T06:53:03.749" v="514" actId="20577"/>
          <ac:spMkLst>
            <pc:docMk/>
            <pc:sldMk cId="3719556276" sldId="1885"/>
            <ac:spMk id="36" creationId="{B360197A-B40C-498E-AFE0-77CD64DF952C}"/>
          </ac:spMkLst>
        </pc:spChg>
      </pc:sldChg>
      <pc:sldChg chg="addSp delSp modSp add ord">
        <pc:chgData name="吴正阳" userId="25f49a6b-e34c-47b7-8013-ad31c721d051" providerId="ADAL" clId="{E42AA6FD-8924-497D-9333-E616252C363A}" dt="2022-04-18T06:51:18.900" v="436"/>
        <pc:sldMkLst>
          <pc:docMk/>
          <pc:sldMk cId="433019718" sldId="2061"/>
        </pc:sldMkLst>
        <pc:spChg chg="add del">
          <ac:chgData name="吴正阳" userId="25f49a6b-e34c-47b7-8013-ad31c721d051" providerId="ADAL" clId="{E42AA6FD-8924-497D-9333-E616252C363A}" dt="2022-04-18T05:32:39.904" v="181"/>
          <ac:spMkLst>
            <pc:docMk/>
            <pc:sldMk cId="433019718" sldId="2061"/>
            <ac:spMk id="4" creationId="{CF7D2075-C391-4810-AE46-D30AAFED873E}"/>
          </ac:spMkLst>
        </pc:spChg>
        <pc:spChg chg="mod">
          <ac:chgData name="吴正阳" userId="25f49a6b-e34c-47b7-8013-ad31c721d051" providerId="ADAL" clId="{E42AA6FD-8924-497D-9333-E616252C363A}" dt="2022-04-18T05:31:06.573" v="177" actId="20577"/>
          <ac:spMkLst>
            <pc:docMk/>
            <pc:sldMk cId="433019718" sldId="2061"/>
            <ac:spMk id="5" creationId="{00000000-0000-0000-0000-000000000000}"/>
          </ac:spMkLst>
        </pc:spChg>
        <pc:spChg chg="mod">
          <ac:chgData name="吴正阳" userId="25f49a6b-e34c-47b7-8013-ad31c721d051" providerId="ADAL" clId="{E42AA6FD-8924-497D-9333-E616252C363A}" dt="2022-04-18T05:12:07.110" v="45" actId="20577"/>
          <ac:spMkLst>
            <pc:docMk/>
            <pc:sldMk cId="433019718" sldId="2061"/>
            <ac:spMk id="7" creationId="{E1B20747-F6AD-49D4-BD83-42377A18A791}"/>
          </ac:spMkLst>
        </pc:spChg>
        <pc:spChg chg="mod">
          <ac:chgData name="吴正阳" userId="25f49a6b-e34c-47b7-8013-ad31c721d051" providerId="ADAL" clId="{E42AA6FD-8924-497D-9333-E616252C363A}" dt="2022-04-18T05:12:14.829" v="70" actId="20577"/>
          <ac:spMkLst>
            <pc:docMk/>
            <pc:sldMk cId="433019718" sldId="2061"/>
            <ac:spMk id="8" creationId="{6699FE2C-EB07-4D5D-9F4B-77F929AD27D8}"/>
          </ac:spMkLst>
        </pc:spChg>
        <pc:picChg chg="add mod">
          <ac:chgData name="吴正阳" userId="25f49a6b-e34c-47b7-8013-ad31c721d051" providerId="ADAL" clId="{E42AA6FD-8924-497D-9333-E616252C363A}" dt="2022-04-18T05:31:08.826" v="178" actId="1076"/>
          <ac:picMkLst>
            <pc:docMk/>
            <pc:sldMk cId="433019718" sldId="2061"/>
            <ac:picMk id="2" creationId="{7D283386-F803-4F7F-B108-2B266C9D9088}"/>
          </ac:picMkLst>
        </pc:picChg>
        <pc:picChg chg="add mod">
          <ac:chgData name="吴正阳" userId="25f49a6b-e34c-47b7-8013-ad31c721d051" providerId="ADAL" clId="{E42AA6FD-8924-497D-9333-E616252C363A}" dt="2022-04-18T05:31:10.433" v="179" actId="1076"/>
          <ac:picMkLst>
            <pc:docMk/>
            <pc:sldMk cId="433019718" sldId="2061"/>
            <ac:picMk id="3" creationId="{D904E9E2-C0B3-4359-A7E0-3792A6BC002A}"/>
          </ac:picMkLst>
        </pc:picChg>
        <pc:picChg chg="del">
          <ac:chgData name="吴正阳" userId="25f49a6b-e34c-47b7-8013-ad31c721d051" providerId="ADAL" clId="{E42AA6FD-8924-497D-9333-E616252C363A}" dt="2022-04-18T05:12:27.804" v="71" actId="478"/>
          <ac:picMkLst>
            <pc:docMk/>
            <pc:sldMk cId="433019718" sldId="2061"/>
            <ac:picMk id="10" creationId="{8E53F636-E0C6-4EBA-BC04-D7E6467D4EFF}"/>
          </ac:picMkLst>
        </pc:picChg>
      </pc:sldChg>
      <pc:sldChg chg="delSp modSp add ord">
        <pc:chgData name="吴正阳" userId="25f49a6b-e34c-47b7-8013-ad31c721d051" providerId="ADAL" clId="{E42AA6FD-8924-497D-9333-E616252C363A}" dt="2022-04-18T06:51:24.882" v="438"/>
        <pc:sldMkLst>
          <pc:docMk/>
          <pc:sldMk cId="605564181" sldId="2062"/>
        </pc:sldMkLst>
        <pc:spChg chg="mod">
          <ac:chgData name="吴正阳" userId="25f49a6b-e34c-47b7-8013-ad31c721d051" providerId="ADAL" clId="{E42AA6FD-8924-497D-9333-E616252C363A}" dt="2022-04-18T05:34:05.162" v="258" actId="20577"/>
          <ac:spMkLst>
            <pc:docMk/>
            <pc:sldMk cId="605564181" sldId="2062"/>
            <ac:spMk id="5" creationId="{00000000-0000-0000-0000-000000000000}"/>
          </ac:spMkLst>
        </pc:spChg>
        <pc:spChg chg="mod">
          <ac:chgData name="吴正阳" userId="25f49a6b-e34c-47b7-8013-ad31c721d051" providerId="ADAL" clId="{E42AA6FD-8924-497D-9333-E616252C363A}" dt="2022-04-18T05:32:48.910" v="202" actId="20577"/>
          <ac:spMkLst>
            <pc:docMk/>
            <pc:sldMk cId="605564181" sldId="2062"/>
            <ac:spMk id="8" creationId="{6699FE2C-EB07-4D5D-9F4B-77F929AD27D8}"/>
          </ac:spMkLst>
        </pc:spChg>
        <pc:picChg chg="del">
          <ac:chgData name="吴正阳" userId="25f49a6b-e34c-47b7-8013-ad31c721d051" providerId="ADAL" clId="{E42AA6FD-8924-497D-9333-E616252C363A}" dt="2022-04-18T05:32:55.348" v="205" actId="478"/>
          <ac:picMkLst>
            <pc:docMk/>
            <pc:sldMk cId="605564181" sldId="2062"/>
            <ac:picMk id="2" creationId="{7D283386-F803-4F7F-B108-2B266C9D9088}"/>
          </ac:picMkLst>
        </pc:picChg>
        <pc:picChg chg="del">
          <ac:chgData name="吴正阳" userId="25f49a6b-e34c-47b7-8013-ad31c721d051" providerId="ADAL" clId="{E42AA6FD-8924-497D-9333-E616252C363A}" dt="2022-04-18T05:32:52.500" v="203" actId="478"/>
          <ac:picMkLst>
            <pc:docMk/>
            <pc:sldMk cId="605564181" sldId="2062"/>
            <ac:picMk id="3" creationId="{D904E9E2-C0B3-4359-A7E0-3792A6BC002A}"/>
          </ac:picMkLst>
        </pc:picChg>
      </pc:sldChg>
      <pc:sldChg chg="addSp delSp modSp add ord">
        <pc:chgData name="吴正阳" userId="25f49a6b-e34c-47b7-8013-ad31c721d051" providerId="ADAL" clId="{E42AA6FD-8924-497D-9333-E616252C363A}" dt="2022-04-18T06:51:21.930" v="437"/>
        <pc:sldMkLst>
          <pc:docMk/>
          <pc:sldMk cId="116525739" sldId="2063"/>
        </pc:sldMkLst>
        <pc:spChg chg="mod">
          <ac:chgData name="吴正阳" userId="25f49a6b-e34c-47b7-8013-ad31c721d051" providerId="ADAL" clId="{E42AA6FD-8924-497D-9333-E616252C363A}" dt="2022-04-18T05:38:30.484" v="325" actId="5793"/>
          <ac:spMkLst>
            <pc:docMk/>
            <pc:sldMk cId="116525739" sldId="2063"/>
            <ac:spMk id="5" creationId="{00000000-0000-0000-0000-000000000000}"/>
          </ac:spMkLst>
        </pc:spChg>
        <pc:spChg chg="mod">
          <ac:chgData name="吴正阳" userId="25f49a6b-e34c-47b7-8013-ad31c721d051" providerId="ADAL" clId="{E42AA6FD-8924-497D-9333-E616252C363A}" dt="2022-04-18T05:34:30.443" v="268" actId="20577"/>
          <ac:spMkLst>
            <pc:docMk/>
            <pc:sldMk cId="116525739" sldId="2063"/>
            <ac:spMk id="8" creationId="{6699FE2C-EB07-4D5D-9F4B-77F929AD27D8}"/>
          </ac:spMkLst>
        </pc:spChg>
        <pc:spChg chg="add del">
          <ac:chgData name="吴正阳" userId="25f49a6b-e34c-47b7-8013-ad31c721d051" providerId="ADAL" clId="{E42AA6FD-8924-497D-9333-E616252C363A}" dt="2022-04-18T05:35:05.912" v="274"/>
          <ac:spMkLst>
            <pc:docMk/>
            <pc:sldMk cId="116525739" sldId="2063"/>
            <ac:spMk id="9" creationId="{DD6F7CA4-BB1F-4104-A590-983E4DD73536}"/>
          </ac:spMkLst>
        </pc:spChg>
        <pc:spChg chg="add del">
          <ac:chgData name="吴正阳" userId="25f49a6b-e34c-47b7-8013-ad31c721d051" providerId="ADAL" clId="{E42AA6FD-8924-497D-9333-E616252C363A}" dt="2022-04-18T05:35:05.912" v="274"/>
          <ac:spMkLst>
            <pc:docMk/>
            <pc:sldMk cId="116525739" sldId="2063"/>
            <ac:spMk id="10" creationId="{3546397C-FFA6-46EC-A4B3-05A462B5AC9B}"/>
          </ac:spMkLst>
        </pc:spChg>
        <pc:spChg chg="add del">
          <ac:chgData name="吴正阳" userId="25f49a6b-e34c-47b7-8013-ad31c721d051" providerId="ADAL" clId="{E42AA6FD-8924-497D-9333-E616252C363A}" dt="2022-04-18T05:35:05.912" v="274"/>
          <ac:spMkLst>
            <pc:docMk/>
            <pc:sldMk cId="116525739" sldId="2063"/>
            <ac:spMk id="11" creationId="{FFBCFC66-C6CA-4FD2-B9E2-148BA786E626}"/>
          </ac:spMkLst>
        </pc:spChg>
        <pc:spChg chg="add del">
          <ac:chgData name="吴正阳" userId="25f49a6b-e34c-47b7-8013-ad31c721d051" providerId="ADAL" clId="{E42AA6FD-8924-497D-9333-E616252C363A}" dt="2022-04-18T05:35:05.912" v="274"/>
          <ac:spMkLst>
            <pc:docMk/>
            <pc:sldMk cId="116525739" sldId="2063"/>
            <ac:spMk id="12" creationId="{B2DE4FF1-CDAD-4708-890F-D58BBE30AA15}"/>
          </ac:spMkLst>
        </pc:spChg>
        <pc:spChg chg="add del mod">
          <ac:chgData name="吴正阳" userId="25f49a6b-e34c-47b7-8013-ad31c721d051" providerId="ADAL" clId="{E42AA6FD-8924-497D-9333-E616252C363A}" dt="2022-04-18T05:35:31.959" v="279" actId="478"/>
          <ac:spMkLst>
            <pc:docMk/>
            <pc:sldMk cId="116525739" sldId="2063"/>
            <ac:spMk id="13" creationId="{D832647B-1EC8-4303-ABCE-EB0EEBF29012}"/>
          </ac:spMkLst>
        </pc:spChg>
        <pc:spChg chg="add mod">
          <ac:chgData name="吴正阳" userId="25f49a6b-e34c-47b7-8013-ad31c721d051" providerId="ADAL" clId="{E42AA6FD-8924-497D-9333-E616252C363A}" dt="2022-04-18T05:36:15.897" v="288" actId="14100"/>
          <ac:spMkLst>
            <pc:docMk/>
            <pc:sldMk cId="116525739" sldId="2063"/>
            <ac:spMk id="14" creationId="{F23BB4C3-73D5-44CE-BC5A-6E0B02C14693}"/>
          </ac:spMkLst>
        </pc:spChg>
        <pc:spChg chg="add mod">
          <ac:chgData name="吴正阳" userId="25f49a6b-e34c-47b7-8013-ad31c721d051" providerId="ADAL" clId="{E42AA6FD-8924-497D-9333-E616252C363A}" dt="2022-04-18T05:36:15.897" v="288" actId="14100"/>
          <ac:spMkLst>
            <pc:docMk/>
            <pc:sldMk cId="116525739" sldId="2063"/>
            <ac:spMk id="15" creationId="{0B85A0C0-178A-4982-BD94-D9DDC089D990}"/>
          </ac:spMkLst>
        </pc:spChg>
        <pc:spChg chg="add mod">
          <ac:chgData name="吴正阳" userId="25f49a6b-e34c-47b7-8013-ad31c721d051" providerId="ADAL" clId="{E42AA6FD-8924-497D-9333-E616252C363A}" dt="2022-04-18T05:36:15.897" v="288" actId="14100"/>
          <ac:spMkLst>
            <pc:docMk/>
            <pc:sldMk cId="116525739" sldId="2063"/>
            <ac:spMk id="16" creationId="{00AACE9F-21C8-4214-BE5F-EF466C71F8DC}"/>
          </ac:spMkLst>
        </pc:spChg>
        <pc:spChg chg="add mod">
          <ac:chgData name="吴正阳" userId="25f49a6b-e34c-47b7-8013-ad31c721d051" providerId="ADAL" clId="{E42AA6FD-8924-497D-9333-E616252C363A}" dt="2022-04-18T05:37:06.970" v="319" actId="1076"/>
          <ac:spMkLst>
            <pc:docMk/>
            <pc:sldMk cId="116525739" sldId="2063"/>
            <ac:spMk id="17" creationId="{F09FDFB5-0226-455C-8D46-CB912ABAF5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E65B-B6BA-43CA-9765-3D5D9332E42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F39BE-87D7-4BD3-8EE1-56275DB50F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conda&amp;spm=1001.2101.3001.70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6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3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525252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F39BE-87D7-4BD3-8EE1-56275DB50F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79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525252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F39BE-87D7-4BD3-8EE1-56275DB50F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6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525252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F39BE-87D7-4BD3-8EE1-56275DB50F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069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525252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F39BE-87D7-4BD3-8EE1-56275DB50F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22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525252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1F39BE-87D7-4BD3-8EE1-56275DB50F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03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是一个打包的集合，里面预装好了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、某个版本的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、众多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、科学计算工具等等，所以也称为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的一种发行版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3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污染环境变量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F39BE-87D7-4BD3-8EE1-56275DB50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B187F-DFC1-4167-86D2-E18913F6D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2125" y="4227898"/>
            <a:ext cx="3028950" cy="24098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" y="747872"/>
            <a:ext cx="10515600" cy="58356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198" y="1424982"/>
            <a:ext cx="10692602" cy="47519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46B6EB8-3EDD-48D5-9304-1B9772432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6836" y="136525"/>
            <a:ext cx="1756630" cy="4859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7678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46B6EB8-3EDD-48D5-9304-1B9772432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6836" y="136525"/>
            <a:ext cx="1756630" cy="4859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B47E8AB5-DDA3-4638-9CCA-CC53E4CF7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62940" y="701675"/>
            <a:ext cx="10515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3.01610" TargetMode="External"/><Relationship Id="rId3" Type="http://schemas.openxmlformats.org/officeDocument/2006/relationships/hyperlink" Target="https://www.ijcai.org/proceedings/2021/310" TargetMode="External"/><Relationship Id="rId7" Type="http://schemas.openxmlformats.org/officeDocument/2006/relationships/hyperlink" Target="https://arxiv.org/abs/1806.0237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1809.02797" TargetMode="External"/><Relationship Id="rId5" Type="http://schemas.openxmlformats.org/officeDocument/2006/relationships/hyperlink" Target="https://arxiv.org/abs/1412.6572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csr.zju.edu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2890" y="834770"/>
            <a:ext cx="10673373" cy="223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人工智能安全课程</a:t>
            </a:r>
            <a:endParaRPr lang="en-US" altLang="zh-CN" sz="5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实验课程（一）：上机环境搭建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02890" y="3985292"/>
            <a:ext cx="3524865" cy="0"/>
          </a:xfrm>
          <a:prstGeom prst="line">
            <a:avLst/>
          </a:prstGeom>
          <a:ln w="57150">
            <a:solidFill>
              <a:srgbClr val="FFFFFF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02890" y="4093447"/>
            <a:ext cx="3524865" cy="0"/>
          </a:xfrm>
          <a:prstGeom prst="line">
            <a:avLst/>
          </a:prstGeom>
          <a:ln w="57150">
            <a:solidFill>
              <a:srgbClr val="FFFFFF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EAD3A94-D953-4D81-8726-0153C34F97E0}"/>
              </a:ext>
            </a:extLst>
          </p:cNvPr>
          <p:cNvSpPr/>
          <p:nvPr/>
        </p:nvSpPr>
        <p:spPr>
          <a:xfrm>
            <a:off x="1073229" y="5107508"/>
            <a:ext cx="716516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浙江大学计算机科学与技术学院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CCB8D41-1603-4F26-BD8D-9062CBC583B2}"/>
              </a:ext>
            </a:extLst>
          </p:cNvPr>
          <p:cNvCxnSpPr/>
          <p:nvPr/>
        </p:nvCxnSpPr>
        <p:spPr>
          <a:xfrm>
            <a:off x="1002890" y="3638241"/>
            <a:ext cx="3524865" cy="0"/>
          </a:xfrm>
          <a:prstGeom prst="line">
            <a:avLst/>
          </a:prstGeom>
          <a:ln w="57150">
            <a:solidFill>
              <a:srgbClr val="FFFFFF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zh-CN" sz="1800" dirty="0"/>
              <a:t>安装完成后，查看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env list</a:t>
            </a:r>
            <a:r>
              <a:rPr kumimoji="1" lang="zh-CN" altLang="zh-CN" sz="1800" dirty="0"/>
              <a:t>发现如下环境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zh-CN" sz="1800" dirty="0"/>
              <a:t>切换到</a:t>
            </a:r>
            <a:r>
              <a:rPr kumimoji="1" lang="en-US" altLang="zh-CN" sz="1800" dirty="0" err="1"/>
              <a:t>AI_security</a:t>
            </a:r>
            <a:r>
              <a:rPr kumimoji="1" lang="zh-CN" altLang="zh-CN" sz="1800" dirty="0"/>
              <a:t>环境（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activate </a:t>
            </a:r>
            <a:r>
              <a:rPr kumimoji="1" lang="en-US" altLang="zh-CN" sz="1800" dirty="0" err="1"/>
              <a:t>AI_security</a:t>
            </a:r>
            <a:r>
              <a:rPr kumimoji="1" lang="zh-CN" altLang="zh-CN" sz="1800" dirty="0"/>
              <a:t>）</a:t>
            </a:r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创建实验环境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7FA595-1FE5-4F15-95F4-506105D1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031" y="2276406"/>
            <a:ext cx="7650794" cy="13262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523D3C-D1BC-407B-890A-44723A155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5031" y="4629953"/>
            <a:ext cx="5456234" cy="12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zh-CN" sz="1800" dirty="0"/>
              <a:t>使用</a:t>
            </a:r>
            <a:r>
              <a:rPr kumimoji="1" lang="en-US" altLang="zh-CN" sz="1800" dirty="0"/>
              <a:t>pip</a:t>
            </a:r>
            <a:r>
              <a:rPr kumimoji="1" lang="zh-CN" altLang="en-US" sz="1800" dirty="0"/>
              <a:t>安装</a:t>
            </a:r>
            <a:r>
              <a:rPr kumimoji="1" lang="en-US" altLang="zh-CN" sz="1800" dirty="0"/>
              <a:t>requirements.txt</a:t>
            </a:r>
            <a:r>
              <a:rPr kumimoji="1" lang="zh-CN" altLang="en-US" sz="1800" dirty="0"/>
              <a:t>中的环境依赖包</a:t>
            </a:r>
            <a:endParaRPr kumimoji="1" lang="en-US" altLang="zh-CN" sz="1800" dirty="0"/>
          </a:p>
          <a:p>
            <a:pPr marL="576000" lvl="2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kumimoji="1" lang="en-US" altLang="zh-CN" sz="1800" dirty="0"/>
              <a:t>pip install –r requirements.txt -</a:t>
            </a:r>
            <a:r>
              <a:rPr kumimoji="1" lang="en-US" altLang="zh-CN" sz="1800" dirty="0" err="1"/>
              <a:t>i</a:t>
            </a:r>
            <a:r>
              <a:rPr kumimoji="1" lang="en-US" altLang="zh-CN" sz="1800" dirty="0"/>
              <a:t> https://pypi.tuna.tsinghua.edu.cn/simple --user</a:t>
            </a:r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创建实验环境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E53F636-E0C6-4EBA-BC04-D7E6467D4E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83978" y="2823210"/>
            <a:ext cx="43510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52DC314-3BE0-4CCF-AD7D-C3CEF5434E67}"/>
              </a:ext>
            </a:extLst>
          </p:cNvPr>
          <p:cNvGrpSpPr/>
          <p:nvPr/>
        </p:nvGrpSpPr>
        <p:grpSpPr>
          <a:xfrm>
            <a:off x="874051" y="2214607"/>
            <a:ext cx="4946159" cy="227501"/>
            <a:chOff x="897200" y="2657303"/>
            <a:chExt cx="5674589" cy="26100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0C0041-EBC8-492E-A8E7-5F3CE51316E4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123D358-388A-44EF-BAB6-146EBFA2B3C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0FAFB3-D75D-4B2F-926D-E0A01EFCC5AF}"/>
              </a:ext>
            </a:extLst>
          </p:cNvPr>
          <p:cNvGrpSpPr/>
          <p:nvPr/>
        </p:nvGrpSpPr>
        <p:grpSpPr>
          <a:xfrm>
            <a:off x="874051" y="3056044"/>
            <a:ext cx="4946159" cy="227500"/>
            <a:chOff x="897200" y="2657303"/>
            <a:chExt cx="5674589" cy="26100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61AFF4-728E-4470-9389-C2D526AAE827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61F3A08-CABD-4856-B91C-061567882B0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654343-7D8F-4C68-BC3D-7271A9A24F4F}"/>
              </a:ext>
            </a:extLst>
          </p:cNvPr>
          <p:cNvGrpSpPr/>
          <p:nvPr/>
        </p:nvGrpSpPr>
        <p:grpSpPr>
          <a:xfrm>
            <a:off x="874051" y="3564736"/>
            <a:ext cx="5411002" cy="560263"/>
            <a:chOff x="897200" y="2275534"/>
            <a:chExt cx="6207890" cy="64277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6870DD-4D62-41EE-B26F-97AFAAB743C9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60197A-B40C-498E-AFE0-77CD64DF952C}"/>
                </a:ext>
              </a:extLst>
            </p:cNvPr>
            <p:cNvSpPr/>
            <p:nvPr/>
          </p:nvSpPr>
          <p:spPr>
            <a:xfrm>
              <a:off x="1735627" y="2275534"/>
              <a:ext cx="5369463" cy="529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常用模块介绍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: 对角圆角 22">
              <a:extLst>
                <a:ext uri="{FF2B5EF4-FFF2-40B4-BE49-F238E27FC236}">
                  <a16:creationId xmlns:a16="http://schemas.microsoft.com/office/drawing/2014/main" id="{E29D2234-47DB-457A-B6F6-83F9B68F1BD0}"/>
                </a:ext>
              </a:extLst>
            </p:cNvPr>
            <p:cNvSpPr/>
            <p:nvPr/>
          </p:nvSpPr>
          <p:spPr>
            <a:xfrm>
              <a:off x="897200" y="2285999"/>
              <a:ext cx="685800" cy="561110"/>
            </a:xfrm>
            <a:prstGeom prst="round2DiagRect">
              <a:avLst>
                <a:gd name="adj1" fmla="val 24074"/>
                <a:gd name="adj2" fmla="val 0"/>
              </a:avLst>
            </a:prstGeom>
            <a:solidFill>
              <a:srgbClr val="466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7ADCF7-C834-4190-83B5-7AF7A3E2387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1408D19-F366-4BED-A580-1BDAE8AE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845231"/>
            <a:ext cx="5038176" cy="3114707"/>
          </a:xfrm>
          <a:prstGeom prst="rect">
            <a:avLst/>
          </a:prstGeom>
        </p:spPr>
      </p:pic>
      <p:pic>
        <p:nvPicPr>
          <p:cNvPr id="26" name="Picture 1">
            <a:extLst>
              <a:ext uri="{FF2B5EF4-FFF2-40B4-BE49-F238E27FC236}">
                <a16:creationId xmlns:a16="http://schemas.microsoft.com/office/drawing/2014/main" id="{A55E1DE9-2DA6-49CB-B704-388325C1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27" name="标题 2">
            <a:extLst>
              <a:ext uri="{FF2B5EF4-FFF2-40B4-BE49-F238E27FC236}">
                <a16:creationId xmlns:a16="http://schemas.microsoft.com/office/drawing/2014/main" id="{54B63167-21C3-41FC-A7BB-DDE15E674D14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E98AC0-F2D9-4E10-9094-CA9685B7F838}"/>
              </a:ext>
            </a:extLst>
          </p:cNvPr>
          <p:cNvSpPr/>
          <p:nvPr/>
        </p:nvSpPr>
        <p:spPr>
          <a:xfrm>
            <a:off x="1604852" y="2742370"/>
            <a:ext cx="4680201" cy="461665"/>
          </a:xfrm>
          <a:prstGeom prst="rect">
            <a:avLst/>
          </a:prstGeom>
          <a:gradFill flip="none" rotWithShape="1">
            <a:gsLst>
              <a:gs pos="68000">
                <a:srgbClr val="C00000"/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lvl="0" defTabSz="913765"/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实验流程介绍</a:t>
            </a:r>
          </a:p>
        </p:txBody>
      </p:sp>
      <p:sp>
        <p:nvSpPr>
          <p:cNvPr id="29" name="矩形: 对角圆角 11">
            <a:extLst>
              <a:ext uri="{FF2B5EF4-FFF2-40B4-BE49-F238E27FC236}">
                <a16:creationId xmlns:a16="http://schemas.microsoft.com/office/drawing/2014/main" id="{5CD465B5-C8C0-49EF-AD0D-7585AC35FBAD}"/>
              </a:ext>
            </a:extLst>
          </p:cNvPr>
          <p:cNvSpPr/>
          <p:nvPr/>
        </p:nvSpPr>
        <p:spPr>
          <a:xfrm>
            <a:off x="874051" y="2691821"/>
            <a:ext cx="597766" cy="489082"/>
          </a:xfrm>
          <a:prstGeom prst="round2DiagRect">
            <a:avLst>
              <a:gd name="adj1" fmla="val 24074"/>
              <a:gd name="adj2" fmla="val 0"/>
            </a:avLst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30" name="矩形: 对角圆角 22">
            <a:extLst>
              <a:ext uri="{FF2B5EF4-FFF2-40B4-BE49-F238E27FC236}">
                <a16:creationId xmlns:a16="http://schemas.microsoft.com/office/drawing/2014/main" id="{E29D2234-47DB-457A-B6F6-83F9B68F1BD0}"/>
              </a:ext>
            </a:extLst>
          </p:cNvPr>
          <p:cNvSpPr/>
          <p:nvPr/>
        </p:nvSpPr>
        <p:spPr>
          <a:xfrm>
            <a:off x="874051" y="1848744"/>
            <a:ext cx="597766" cy="489082"/>
          </a:xfrm>
          <a:prstGeom prst="round2DiagRect">
            <a:avLst>
              <a:gd name="adj1" fmla="val 24074"/>
              <a:gd name="adj2" fmla="val 0"/>
            </a:avLst>
          </a:prstGeom>
          <a:solidFill>
            <a:srgbClr val="466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360197A-B40C-498E-AFE0-77CD64DF952C}"/>
              </a:ext>
            </a:extLst>
          </p:cNvPr>
          <p:cNvSpPr/>
          <p:nvPr/>
        </p:nvSpPr>
        <p:spPr>
          <a:xfrm>
            <a:off x="1604851" y="1890336"/>
            <a:ext cx="4680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</p:spTree>
    <p:extLst>
      <p:ext uri="{BB962C8B-B14F-4D97-AF65-F5344CB8AC3E}">
        <p14:creationId xmlns:p14="http://schemas.microsoft.com/office/powerpoint/2010/main" val="14260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50068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en-US" altLang="zh-CN" sz="1800" dirty="0"/>
              <a:t>Cora</a:t>
            </a:r>
            <a:r>
              <a:rPr kumimoji="1" lang="zh-CN" altLang="en-US" sz="1800" dirty="0"/>
              <a:t>有</a:t>
            </a:r>
            <a:r>
              <a:rPr kumimoji="1" lang="en-US" altLang="zh-CN" sz="1800" dirty="0"/>
              <a:t>2708</a:t>
            </a:r>
            <a:r>
              <a:rPr kumimoji="1" lang="zh-CN" altLang="en-US" sz="1800" dirty="0"/>
              <a:t>篇论文，之间有引用关系共</a:t>
            </a:r>
            <a:r>
              <a:rPr kumimoji="1" lang="en-US" altLang="zh-CN" sz="1800" dirty="0"/>
              <a:t>5429</a:t>
            </a:r>
            <a:r>
              <a:rPr kumimoji="1" lang="zh-CN" altLang="en-US" sz="1800" dirty="0"/>
              <a:t>个，这些论文被分为</a:t>
            </a:r>
            <a:r>
              <a:rPr kumimoji="1" lang="en-US" altLang="zh-CN" sz="1800" dirty="0"/>
              <a:t>7</a:t>
            </a:r>
            <a:r>
              <a:rPr kumimoji="1" lang="zh-CN" altLang="en-US" sz="1800" dirty="0"/>
              <a:t>类：</a:t>
            </a:r>
            <a:endParaRPr kumimoji="1" lang="en-US" altLang="zh-CN" sz="1800" dirty="0"/>
          </a:p>
          <a:p>
            <a:pPr marL="540000" lvl="2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kumimoji="1" lang="en-US" altLang="zh-CN" sz="1800" dirty="0"/>
              <a:t>1</a:t>
            </a:r>
            <a:r>
              <a:rPr kumimoji="1" lang="zh-CN" altLang="en-US" sz="1800" dirty="0"/>
              <a:t>）基于案例；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）遗传算法；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）神经网络；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）概率方法；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）强化学习；</a:t>
            </a:r>
            <a:r>
              <a:rPr kumimoji="1" lang="en-US" altLang="zh-CN" sz="1800" dirty="0"/>
              <a:t>6</a:t>
            </a:r>
            <a:r>
              <a:rPr kumimoji="1" lang="zh-CN" altLang="en-US" sz="1800" dirty="0"/>
              <a:t>）规则学习；</a:t>
            </a:r>
            <a:r>
              <a:rPr kumimoji="1" lang="en-US" altLang="zh-CN" sz="1800" dirty="0"/>
              <a:t>7</a:t>
            </a:r>
            <a:r>
              <a:rPr kumimoji="1" lang="zh-CN" altLang="en-US" sz="1800" dirty="0"/>
              <a:t>）理论。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每篇论文作为一个节点，引用关系就是节点之间的边。每篇论文有一个</a:t>
            </a:r>
            <a:r>
              <a:rPr kumimoji="1" lang="en-US" altLang="zh-CN" sz="1800" dirty="0"/>
              <a:t>1433</a:t>
            </a:r>
            <a:r>
              <a:rPr kumimoji="1" lang="zh-CN" altLang="en-US" sz="1800" dirty="0"/>
              <a:t>维的特征来表示某个词是否在文中出现过，也就是每个节点有</a:t>
            </a:r>
            <a:r>
              <a:rPr kumimoji="1" lang="en-US" altLang="zh-CN" sz="1800" dirty="0"/>
              <a:t>1433</a:t>
            </a:r>
            <a:r>
              <a:rPr kumimoji="1" lang="zh-CN" altLang="en-US" sz="1800" dirty="0"/>
              <a:t>维的特征。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229870" lvl="2" indent="0" algn="just">
              <a:lnSpc>
                <a:spcPct val="150000"/>
              </a:lnSpc>
              <a:spcBef>
                <a:spcPts val="1000"/>
              </a:spcBef>
              <a:buNone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每一行有两个论文编号，表示第一个论文先写，第二个论文引用第一个论文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实验演示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Cora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283386-F803-4F7F-B108-2B266C9D9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68" y="3571007"/>
            <a:ext cx="10143239" cy="11575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04E9E2-C0B3-4359-A7E0-3792A6BC0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93" y="5386063"/>
            <a:ext cx="3942065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1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50068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攻击：通过对</a:t>
            </a:r>
            <a:r>
              <a:rPr kumimoji="1" lang="en-US" altLang="zh-CN" sz="1800" dirty="0"/>
              <a:t>Graph</a:t>
            </a:r>
            <a:r>
              <a:rPr kumimoji="1" lang="zh-CN" altLang="en-US" sz="1800" dirty="0"/>
              <a:t>上的边和节点特征扰动，使得目标模型对目标节点分类错误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防守：通过预处理或训练鲁棒的模型，即使</a:t>
            </a:r>
            <a:r>
              <a:rPr kumimoji="1" lang="en-US" altLang="zh-CN" sz="1800" dirty="0"/>
              <a:t>Graph</a:t>
            </a:r>
            <a:r>
              <a:rPr kumimoji="1" lang="zh-CN" altLang="en-US" sz="1800" dirty="0"/>
              <a:t>受到攻击，目标节点的分类依然正确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实验演示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</a:p>
        </p:txBody>
      </p:sp>
    </p:spTree>
    <p:extLst>
      <p:ext uri="{BB962C8B-B14F-4D97-AF65-F5344CB8AC3E}">
        <p14:creationId xmlns:p14="http://schemas.microsoft.com/office/powerpoint/2010/main" val="6055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7"/>
            <a:ext cx="10901210" cy="50500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训练一个</a:t>
            </a:r>
            <a:r>
              <a:rPr lang="en-US" altLang="zh-CN" dirty="0"/>
              <a:t>Graph</a:t>
            </a:r>
            <a:r>
              <a:rPr lang="zh-CN" altLang="en-US" dirty="0"/>
              <a:t>节点分类模型，可以作为目标模型、也可以作为目标攻击模型的替代模型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攻击：对</a:t>
            </a:r>
            <a:r>
              <a:rPr lang="en-US" altLang="zh-CN" dirty="0"/>
              <a:t>Graph</a:t>
            </a:r>
            <a:r>
              <a:rPr lang="zh-CN" altLang="en-US" dirty="0"/>
              <a:t>数据，进行图结构和图节点特征的扰动，使得模型分类错误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防守方案一：对于受攻击后的</a:t>
            </a:r>
            <a:r>
              <a:rPr lang="en-US" altLang="zh-CN" dirty="0"/>
              <a:t>Graph</a:t>
            </a:r>
            <a:r>
              <a:rPr lang="zh-CN" altLang="en-US" dirty="0"/>
              <a:t>数据，尝试使用数据预处理的防御方案，减少扰动所带来的影响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防守方案二：设计鲁棒的图模型算法或训练方案，使模型本身具有很好的鲁棒性，即使面对受攻击后的</a:t>
            </a:r>
            <a:r>
              <a:rPr lang="en-US" altLang="zh-CN" dirty="0"/>
              <a:t>Graph</a:t>
            </a:r>
            <a:r>
              <a:rPr lang="zh-CN" altLang="en-US" dirty="0"/>
              <a:t>数据，也能有正确的分类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sz="1400" dirty="0"/>
              <a:t>	                 </a:t>
            </a:r>
            <a:r>
              <a:rPr lang="en" altLang="zh-CN" sz="1200" i="1" dirty="0"/>
              <a:t>Chen et al.</a:t>
            </a:r>
            <a:r>
              <a:rPr lang="en" altLang="zh-CN" sz="1200" dirty="0"/>
              <a:t> </a:t>
            </a:r>
            <a:r>
              <a:rPr lang="zh-CN" altLang="en-US" sz="1200" u="sng" dirty="0">
                <a:hlinkClick r:id="rId3"/>
              </a:rPr>
              <a:t>📝</a:t>
            </a:r>
            <a:r>
              <a:rPr lang="en" altLang="zh-CN" sz="1200" u="sng" dirty="0">
                <a:hlinkClick r:id="rId3"/>
              </a:rPr>
              <a:t>Understanding Structural Vulnerability in Graph Convolutional Networks</a:t>
            </a:r>
            <a:r>
              <a:rPr lang="en" altLang="zh-CN" sz="1200" dirty="0"/>
              <a:t>, </a:t>
            </a:r>
            <a:r>
              <a:rPr lang="en" altLang="zh-CN" sz="1200" i="1" dirty="0"/>
              <a:t>IJCAI'21</a:t>
            </a:r>
            <a:endParaRPr kumimoji="1" lang="en-US" altLang="zh-CN" sz="12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实验演示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3BB4C3-73D5-44CE-BC5A-6E0B02C14693}"/>
              </a:ext>
            </a:extLst>
          </p:cNvPr>
          <p:cNvSpPr/>
          <p:nvPr/>
        </p:nvSpPr>
        <p:spPr>
          <a:xfrm>
            <a:off x="2400300" y="2797225"/>
            <a:ext cx="62149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Goodfellow et al.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5"/>
              </a:rPr>
              <a:t>📝</a:t>
            </a:r>
            <a:r>
              <a:rPr lang="en" altLang="zh-CN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5"/>
              </a:rPr>
              <a:t>Explaining and Harnessing Adversarial Examples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ICLR'15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85A0C0-178A-4982-BD94-D9DDC089D990}"/>
              </a:ext>
            </a:extLst>
          </p:cNvPr>
          <p:cNvSpPr/>
          <p:nvPr/>
        </p:nvSpPr>
        <p:spPr>
          <a:xfrm>
            <a:off x="2392680" y="3075674"/>
            <a:ext cx="62149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Chen et al.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6"/>
              </a:rPr>
              <a:t>📝</a:t>
            </a:r>
            <a:r>
              <a:rPr lang="en" altLang="zh-CN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6"/>
              </a:rPr>
              <a:t>Fast Gradient Attack on Network Embedding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arXiv'18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AACE9F-21C8-4214-BE5F-EF466C71F8DC}"/>
              </a:ext>
            </a:extLst>
          </p:cNvPr>
          <p:cNvSpPr/>
          <p:nvPr/>
        </p:nvSpPr>
        <p:spPr>
          <a:xfrm>
            <a:off x="2385060" y="3342693"/>
            <a:ext cx="62149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Dai et al.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7"/>
              </a:rPr>
              <a:t>📝</a:t>
            </a:r>
            <a:r>
              <a:rPr lang="en" altLang="zh-CN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7"/>
              </a:rPr>
              <a:t>Adversarial Attack on Graph Structured Data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ICML'18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9FDFB5-0226-455C-8D46-CB912ABAF56C}"/>
              </a:ext>
            </a:extLst>
          </p:cNvPr>
          <p:cNvSpPr/>
          <p:nvPr/>
        </p:nvSpPr>
        <p:spPr>
          <a:xfrm>
            <a:off x="2334903" y="4518922"/>
            <a:ext cx="7258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Wu et al.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zh-CN" altLang="en-US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8"/>
              </a:rPr>
              <a:t>📝</a:t>
            </a:r>
            <a:r>
              <a:rPr lang="en" altLang="zh-CN" sz="1200" u="sng" dirty="0">
                <a:solidFill>
                  <a:srgbClr val="296EAA"/>
                </a:solidFill>
                <a:latin typeface="Helvetica Neue" panose="02000503000000020004" pitchFamily="2" charset="0"/>
                <a:hlinkClick r:id="rId8"/>
              </a:rPr>
              <a:t>Adversarial Examples on Graph Data: Deep Insights into Attack and Defense</a:t>
            </a:r>
            <a:r>
              <a:rPr lang="en" altLang="zh-CN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en" altLang="zh-CN" sz="1200" i="1" dirty="0">
                <a:solidFill>
                  <a:srgbClr val="000000"/>
                </a:solidFill>
                <a:latin typeface="Helvetica Neue" panose="02000503000000020004" pitchFamily="2" charset="0"/>
              </a:rPr>
              <a:t>IJCAI'19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52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52DC314-3BE0-4CCF-AD7D-C3CEF5434E67}"/>
              </a:ext>
            </a:extLst>
          </p:cNvPr>
          <p:cNvGrpSpPr/>
          <p:nvPr/>
        </p:nvGrpSpPr>
        <p:grpSpPr>
          <a:xfrm>
            <a:off x="874051" y="2214607"/>
            <a:ext cx="4946159" cy="227501"/>
            <a:chOff x="897200" y="2657303"/>
            <a:chExt cx="5674589" cy="26100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0C0041-EBC8-492E-A8E7-5F3CE51316E4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123D358-388A-44EF-BAB6-146EBFA2B3C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0FAFB3-D75D-4B2F-926D-E0A01EFCC5AF}"/>
              </a:ext>
            </a:extLst>
          </p:cNvPr>
          <p:cNvGrpSpPr/>
          <p:nvPr/>
        </p:nvGrpSpPr>
        <p:grpSpPr>
          <a:xfrm>
            <a:off x="874051" y="3056044"/>
            <a:ext cx="4946159" cy="227500"/>
            <a:chOff x="897200" y="2657303"/>
            <a:chExt cx="5674589" cy="26100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61AFF4-728E-4470-9389-C2D526AAE827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61F3A08-CABD-4856-B91C-061567882B0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654343-7D8F-4C68-BC3D-7271A9A24F4F}"/>
              </a:ext>
            </a:extLst>
          </p:cNvPr>
          <p:cNvGrpSpPr/>
          <p:nvPr/>
        </p:nvGrpSpPr>
        <p:grpSpPr>
          <a:xfrm>
            <a:off x="874051" y="3897503"/>
            <a:ext cx="4946159" cy="227501"/>
            <a:chOff x="897200" y="2657303"/>
            <a:chExt cx="5674589" cy="26100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6870DD-4D62-41EE-B26F-97AFAAB743C9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7ADCF7-C834-4190-83B5-7AF7A3E2387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1408D19-F366-4BED-A580-1BDAE8AE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845231"/>
            <a:ext cx="5038176" cy="3114707"/>
          </a:xfrm>
          <a:prstGeom prst="rect">
            <a:avLst/>
          </a:prstGeom>
        </p:spPr>
      </p:pic>
      <p:pic>
        <p:nvPicPr>
          <p:cNvPr id="26" name="Picture 1">
            <a:extLst>
              <a:ext uri="{FF2B5EF4-FFF2-40B4-BE49-F238E27FC236}">
                <a16:creationId xmlns:a16="http://schemas.microsoft.com/office/drawing/2014/main" id="{A55E1DE9-2DA6-49CB-B704-388325C1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27" name="标题 2">
            <a:extLst>
              <a:ext uri="{FF2B5EF4-FFF2-40B4-BE49-F238E27FC236}">
                <a16:creationId xmlns:a16="http://schemas.microsoft.com/office/drawing/2014/main" id="{54B63167-21C3-41FC-A7BB-DDE15E674D14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sp>
        <p:nvSpPr>
          <p:cNvPr id="30" name="矩形: 对角圆角 22">
            <a:extLst>
              <a:ext uri="{FF2B5EF4-FFF2-40B4-BE49-F238E27FC236}">
                <a16:creationId xmlns:a16="http://schemas.microsoft.com/office/drawing/2014/main" id="{E29D2234-47DB-457A-B6F6-83F9B68F1BD0}"/>
              </a:ext>
            </a:extLst>
          </p:cNvPr>
          <p:cNvSpPr/>
          <p:nvPr/>
        </p:nvSpPr>
        <p:spPr>
          <a:xfrm>
            <a:off x="874051" y="1848744"/>
            <a:ext cx="597766" cy="489082"/>
          </a:xfrm>
          <a:prstGeom prst="round2DiagRect">
            <a:avLst>
              <a:gd name="adj1" fmla="val 24074"/>
              <a:gd name="adj2" fmla="val 0"/>
            </a:avLst>
          </a:prstGeom>
          <a:solidFill>
            <a:srgbClr val="466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360197A-B40C-498E-AFE0-77CD64DF952C}"/>
              </a:ext>
            </a:extLst>
          </p:cNvPr>
          <p:cNvSpPr/>
          <p:nvPr/>
        </p:nvSpPr>
        <p:spPr>
          <a:xfrm>
            <a:off x="1604851" y="1890336"/>
            <a:ext cx="4680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33" name="矩形: 对角圆角 11">
            <a:extLst>
              <a:ext uri="{FF2B5EF4-FFF2-40B4-BE49-F238E27FC236}">
                <a16:creationId xmlns:a16="http://schemas.microsoft.com/office/drawing/2014/main" id="{5CD465B5-C8C0-49EF-AD0D-7585AC35FBAD}"/>
              </a:ext>
            </a:extLst>
          </p:cNvPr>
          <p:cNvSpPr/>
          <p:nvPr/>
        </p:nvSpPr>
        <p:spPr>
          <a:xfrm>
            <a:off x="874051" y="3551027"/>
            <a:ext cx="597766" cy="489082"/>
          </a:xfrm>
          <a:prstGeom prst="round2DiagRect">
            <a:avLst>
              <a:gd name="adj1" fmla="val 24074"/>
              <a:gd name="adj2" fmla="val 0"/>
            </a:avLst>
          </a:prstGeom>
          <a:gradFill flip="none" rotWithShape="1">
            <a:gsLst>
              <a:gs pos="1000">
                <a:srgbClr val="FF0000"/>
              </a:gs>
              <a:gs pos="100000">
                <a:srgbClr val="C000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34" name="矩形: 对角圆角 22">
            <a:extLst>
              <a:ext uri="{FF2B5EF4-FFF2-40B4-BE49-F238E27FC236}">
                <a16:creationId xmlns:a16="http://schemas.microsoft.com/office/drawing/2014/main" id="{E29D2234-47DB-457A-B6F6-83F9B68F1BD0}"/>
              </a:ext>
            </a:extLst>
          </p:cNvPr>
          <p:cNvSpPr/>
          <p:nvPr/>
        </p:nvSpPr>
        <p:spPr>
          <a:xfrm>
            <a:off x="868354" y="2707097"/>
            <a:ext cx="597766" cy="489082"/>
          </a:xfrm>
          <a:prstGeom prst="round2DiagRect">
            <a:avLst>
              <a:gd name="adj1" fmla="val 24074"/>
              <a:gd name="adj2" fmla="val 0"/>
            </a:avLst>
          </a:prstGeom>
          <a:solidFill>
            <a:srgbClr val="466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E98AC0-F2D9-4E10-9094-CA9685B7F838}"/>
              </a:ext>
            </a:extLst>
          </p:cNvPr>
          <p:cNvSpPr/>
          <p:nvPr/>
        </p:nvSpPr>
        <p:spPr>
          <a:xfrm>
            <a:off x="1604851" y="3594404"/>
            <a:ext cx="4680201" cy="461665"/>
          </a:xfrm>
          <a:prstGeom prst="rect">
            <a:avLst/>
          </a:prstGeom>
          <a:gradFill flip="none" rotWithShape="1">
            <a:gsLst>
              <a:gs pos="68000">
                <a:srgbClr val="C00000"/>
              </a:gs>
              <a:gs pos="100000">
                <a:schemeClr val="accent2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lvl="0" defTabSz="913765"/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常用模块介绍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360197A-B40C-498E-AFE0-77CD64DF952C}"/>
              </a:ext>
            </a:extLst>
          </p:cNvPr>
          <p:cNvSpPr/>
          <p:nvPr/>
        </p:nvSpPr>
        <p:spPr>
          <a:xfrm>
            <a:off x="1577624" y="2741852"/>
            <a:ext cx="4680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55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304B72-1309-4688-912B-E896A02A8701}"/>
              </a:ext>
            </a:extLst>
          </p:cNvPr>
          <p:cNvSpPr txBox="1"/>
          <p:nvPr/>
        </p:nvSpPr>
        <p:spPr>
          <a:xfrm>
            <a:off x="566928" y="1680624"/>
            <a:ext cx="11098530" cy="546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数据和模型的加载通常需要借助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A11A9E5-A280-4542-BCB1-2CD531FF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2A28B77-6052-4BCD-9F2A-547BE6E9AE45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常用模块介绍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15D60E-1E1A-457E-B0B9-AA17F8FD3AFD}"/>
              </a:ext>
            </a:extLst>
          </p:cNvPr>
          <p:cNvSpPr txBox="1"/>
          <p:nvPr/>
        </p:nvSpPr>
        <p:spPr>
          <a:xfrm>
            <a:off x="566928" y="1145802"/>
            <a:ext cx="6156036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6388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Load data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6FA3C-43FA-465D-847E-63440F509B85}"/>
              </a:ext>
            </a:extLst>
          </p:cNvPr>
          <p:cNvSpPr txBox="1"/>
          <p:nvPr/>
        </p:nvSpPr>
        <p:spPr>
          <a:xfrm>
            <a:off x="812991" y="2303157"/>
            <a:ext cx="6094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B15BAB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import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torch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torch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.load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data.pth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13D281-52AD-4A57-8161-23CE462928D3}"/>
              </a:ext>
            </a:extLst>
          </p:cNvPr>
          <p:cNvSpPr txBox="1"/>
          <p:nvPr/>
        </p:nvSpPr>
        <p:spPr>
          <a:xfrm>
            <a:off x="760540" y="3127092"/>
            <a:ext cx="92978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数据和模型事先以字典形式保存在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pth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文件中，使用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torch.load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加载相应文件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40A7897-006B-46E6-B945-767EB47394B7}"/>
              </a:ext>
            </a:extLst>
          </p:cNvPr>
          <p:cNvSpPr txBox="1"/>
          <p:nvPr/>
        </p:nvSpPr>
        <p:spPr>
          <a:xfrm>
            <a:off x="566928" y="3909331"/>
            <a:ext cx="11098530" cy="546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字典数据载入对应项：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以第一次实验载入的图数据为例，载入特征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(feat)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，标签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(label)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4E7CA2-7FA2-449B-A686-61B45E4151D2}"/>
              </a:ext>
            </a:extLst>
          </p:cNvPr>
          <p:cNvSpPr txBox="1"/>
          <p:nvPr/>
        </p:nvSpPr>
        <p:spPr>
          <a:xfrm>
            <a:off x="760540" y="4526246"/>
            <a:ext cx="6094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 = data[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'g'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].to(device)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 = data[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'feat'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].to(device)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label = data[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'label'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].to(device)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train_nodes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data[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train_nodes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val_nodes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data[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val_nodes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E9178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test_nodes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data[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test_nodes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181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304B72-1309-4688-912B-E896A02A8701}"/>
              </a:ext>
            </a:extLst>
          </p:cNvPr>
          <p:cNvSpPr txBox="1"/>
          <p:nvPr/>
        </p:nvSpPr>
        <p:spPr>
          <a:xfrm>
            <a:off x="566928" y="1680624"/>
            <a:ext cx="11098530" cy="546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模型的初始化和随机数具有不确定性，若需要复现相同的实验结果，需要绑定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seed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A11A9E5-A280-4542-BCB1-2CD531FF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2A28B77-6052-4BCD-9F2A-547BE6E9AE45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常用模块介绍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15D60E-1E1A-457E-B0B9-AA17F8FD3AFD}"/>
              </a:ext>
            </a:extLst>
          </p:cNvPr>
          <p:cNvSpPr txBox="1"/>
          <p:nvPr/>
        </p:nvSpPr>
        <p:spPr>
          <a:xfrm>
            <a:off x="566928" y="1145802"/>
            <a:ext cx="6156036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6388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Setup_seed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4E7CA2-7FA2-449B-A686-61B45E4151D2}"/>
              </a:ext>
            </a:extLst>
          </p:cNvPr>
          <p:cNvSpPr txBox="1"/>
          <p:nvPr/>
        </p:nvSpPr>
        <p:spPr>
          <a:xfrm>
            <a:off x="566928" y="2499707"/>
            <a:ext cx="93539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setup_seed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torch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manual_seed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固定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随机数种子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torch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cuda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manual_seed_all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固定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GPU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随机数种子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np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random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固定随机数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random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4AA91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torch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.backends.cudnn.deterministic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True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固定网络初始化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setup_seed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(20)</a:t>
            </a:r>
          </a:p>
        </p:txBody>
      </p:sp>
    </p:spTree>
    <p:extLst>
      <p:ext uri="{BB962C8B-B14F-4D97-AF65-F5344CB8AC3E}">
        <p14:creationId xmlns:p14="http://schemas.microsoft.com/office/powerpoint/2010/main" val="97642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304B72-1309-4688-912B-E896A02A8701}"/>
              </a:ext>
            </a:extLst>
          </p:cNvPr>
          <p:cNvSpPr txBox="1"/>
          <p:nvPr/>
        </p:nvSpPr>
        <p:spPr>
          <a:xfrm>
            <a:off x="566928" y="1680624"/>
            <a:ext cx="11098530" cy="546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深度学习往往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来定义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的结构，运算规则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A11A9E5-A280-4542-BCB1-2CD531FF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2A28B77-6052-4BCD-9F2A-547BE6E9AE45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常用模块介绍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15D60E-1E1A-457E-B0B9-AA17F8FD3AFD}"/>
              </a:ext>
            </a:extLst>
          </p:cNvPr>
          <p:cNvSpPr txBox="1"/>
          <p:nvPr/>
        </p:nvSpPr>
        <p:spPr>
          <a:xfrm>
            <a:off x="566928" y="1145802"/>
            <a:ext cx="6156036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6388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Define your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726606-7554-45E1-A377-37D915A69D71}"/>
              </a:ext>
            </a:extLst>
          </p:cNvPr>
          <p:cNvSpPr txBox="1"/>
          <p:nvPr/>
        </p:nvSpPr>
        <p:spPr>
          <a:xfrm>
            <a:off x="566928" y="2091282"/>
            <a:ext cx="90611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GCN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nn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Module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__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__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         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in_feats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         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out_feats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        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hid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list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        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dropout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0.5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__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init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__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conv1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GraphConv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in_feats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hid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conv2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GraphConv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hid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out_feats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dropout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nn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Dropout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dropout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forward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dropout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conv1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relu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self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dropout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1FDD2-77AF-4A46-92CF-B1591A52AEE7}"/>
              </a:ext>
            </a:extLst>
          </p:cNvPr>
          <p:cNvSpPr txBox="1"/>
          <p:nvPr/>
        </p:nvSpPr>
        <p:spPr>
          <a:xfrm>
            <a:off x="7439021" y="3226962"/>
            <a:ext cx="2733431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定义神经网络的结构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2F11A2-F1DC-4473-BFD2-BC0E92AE97B9}"/>
              </a:ext>
            </a:extLst>
          </p:cNvPr>
          <p:cNvSpPr txBox="1"/>
          <p:nvPr/>
        </p:nvSpPr>
        <p:spPr>
          <a:xfrm>
            <a:off x="6722964" y="5712198"/>
            <a:ext cx="4378122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定义张量在神经网络中的运算规则</a:t>
            </a:r>
          </a:p>
        </p:txBody>
      </p:sp>
    </p:spTree>
    <p:extLst>
      <p:ext uri="{BB962C8B-B14F-4D97-AF65-F5344CB8AC3E}">
        <p14:creationId xmlns:p14="http://schemas.microsoft.com/office/powerpoint/2010/main" val="33624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52DC314-3BE0-4CCF-AD7D-C3CEF5434E67}"/>
              </a:ext>
            </a:extLst>
          </p:cNvPr>
          <p:cNvGrpSpPr/>
          <p:nvPr/>
        </p:nvGrpSpPr>
        <p:grpSpPr>
          <a:xfrm>
            <a:off x="874051" y="1881840"/>
            <a:ext cx="5411002" cy="560263"/>
            <a:chOff x="897200" y="2275534"/>
            <a:chExt cx="6207890" cy="64277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0C0041-EBC8-492E-A8E7-5F3CE51316E4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E98AC0-F2D9-4E10-9094-CA9685B7F838}"/>
                </a:ext>
              </a:extLst>
            </p:cNvPr>
            <p:cNvSpPr/>
            <p:nvPr/>
          </p:nvSpPr>
          <p:spPr>
            <a:xfrm>
              <a:off x="1735627" y="2275534"/>
              <a:ext cx="5369463" cy="529655"/>
            </a:xfrm>
            <a:prstGeom prst="rect">
              <a:avLst/>
            </a:prstGeom>
            <a:gradFill flip="none" rotWithShape="1">
              <a:gsLst>
                <a:gs pos="68000">
                  <a:srgbClr val="C00000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p:spPr>
          <p:txBody>
            <a:bodyPr wrap="square">
              <a:spAutoFit/>
            </a:bodyPr>
            <a:lstStyle/>
            <a:p>
              <a:pPr lvl="0" defTabSz="913765"/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实验环境配置</a:t>
              </a:r>
            </a:p>
          </p:txBody>
        </p:sp>
        <p:sp>
          <p:nvSpPr>
            <p:cNvPr id="9" name="矩形: 对角圆角 11">
              <a:extLst>
                <a:ext uri="{FF2B5EF4-FFF2-40B4-BE49-F238E27FC236}">
                  <a16:creationId xmlns:a16="http://schemas.microsoft.com/office/drawing/2014/main" id="{5CD465B5-C8C0-49EF-AD0D-7585AC35FBAD}"/>
                </a:ext>
              </a:extLst>
            </p:cNvPr>
            <p:cNvSpPr/>
            <p:nvPr/>
          </p:nvSpPr>
          <p:spPr>
            <a:xfrm>
              <a:off x="897200" y="2285999"/>
              <a:ext cx="685800" cy="561110"/>
            </a:xfrm>
            <a:prstGeom prst="round2DiagRect">
              <a:avLst>
                <a:gd name="adj1" fmla="val 24074"/>
                <a:gd name="adj2" fmla="val 0"/>
              </a:avLst>
            </a:prstGeom>
            <a:gradFill flip="none" rotWithShape="1">
              <a:gsLst>
                <a:gs pos="1000">
                  <a:srgbClr val="FF0000"/>
                </a:gs>
                <a:gs pos="100000">
                  <a:srgbClr val="C000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123D358-388A-44EF-BAB6-146EBFA2B3C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0FAFB3-D75D-4B2F-926D-E0A01EFCC5AF}"/>
              </a:ext>
            </a:extLst>
          </p:cNvPr>
          <p:cNvGrpSpPr/>
          <p:nvPr/>
        </p:nvGrpSpPr>
        <p:grpSpPr>
          <a:xfrm>
            <a:off x="874051" y="2723288"/>
            <a:ext cx="5411002" cy="560263"/>
            <a:chOff x="897200" y="2275534"/>
            <a:chExt cx="6207890" cy="64277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61AFF4-728E-4470-9389-C2D526AAE827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6AC075-3A68-4976-B31B-0303E51D1841}"/>
                </a:ext>
              </a:extLst>
            </p:cNvPr>
            <p:cNvSpPr/>
            <p:nvPr/>
          </p:nvSpPr>
          <p:spPr>
            <a:xfrm>
              <a:off x="1735627" y="2275534"/>
              <a:ext cx="5369463" cy="529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实验流程介绍</a:t>
              </a:r>
            </a:p>
          </p:txBody>
        </p:sp>
        <p:sp>
          <p:nvSpPr>
            <p:cNvPr id="14" name="矩形: 对角圆角 17">
              <a:extLst>
                <a:ext uri="{FF2B5EF4-FFF2-40B4-BE49-F238E27FC236}">
                  <a16:creationId xmlns:a16="http://schemas.microsoft.com/office/drawing/2014/main" id="{D7CF7B9D-30F8-4BBF-9A9F-F938274B901A}"/>
                </a:ext>
              </a:extLst>
            </p:cNvPr>
            <p:cNvSpPr/>
            <p:nvPr/>
          </p:nvSpPr>
          <p:spPr>
            <a:xfrm>
              <a:off x="897200" y="2285999"/>
              <a:ext cx="685800" cy="561110"/>
            </a:xfrm>
            <a:prstGeom prst="round2DiagRect">
              <a:avLst>
                <a:gd name="adj1" fmla="val 24074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61F3A08-CABD-4856-B91C-061567882B0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81408D19-F366-4BED-A580-1BDAE8AE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40" y="1845231"/>
            <a:ext cx="5038176" cy="3114707"/>
          </a:xfrm>
          <a:prstGeom prst="rect">
            <a:avLst/>
          </a:prstGeom>
        </p:spPr>
      </p:pic>
      <p:pic>
        <p:nvPicPr>
          <p:cNvPr id="26" name="Picture 1">
            <a:extLst>
              <a:ext uri="{FF2B5EF4-FFF2-40B4-BE49-F238E27FC236}">
                <a16:creationId xmlns:a16="http://schemas.microsoft.com/office/drawing/2014/main" id="{A55E1DE9-2DA6-49CB-B704-388325C1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27" name="标题 2">
            <a:extLst>
              <a:ext uri="{FF2B5EF4-FFF2-40B4-BE49-F238E27FC236}">
                <a16:creationId xmlns:a16="http://schemas.microsoft.com/office/drawing/2014/main" id="{54B63167-21C3-41FC-A7BB-DDE15E674D14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课程大纲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654343-7D8F-4C68-BC3D-7271A9A24F4F}"/>
              </a:ext>
            </a:extLst>
          </p:cNvPr>
          <p:cNvGrpSpPr/>
          <p:nvPr/>
        </p:nvGrpSpPr>
        <p:grpSpPr>
          <a:xfrm>
            <a:off x="874051" y="3564736"/>
            <a:ext cx="5411002" cy="560263"/>
            <a:chOff x="897200" y="2275534"/>
            <a:chExt cx="6207890" cy="64277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6870DD-4D62-41EE-B26F-97AFAAB743C9}"/>
                </a:ext>
              </a:extLst>
            </p:cNvPr>
            <p:cNvSpPr/>
            <p:nvPr/>
          </p:nvSpPr>
          <p:spPr>
            <a:xfrm>
              <a:off x="897200" y="2657303"/>
              <a:ext cx="685800" cy="2535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4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360197A-B40C-498E-AFE0-77CD64DF952C}"/>
                </a:ext>
              </a:extLst>
            </p:cNvPr>
            <p:cNvSpPr/>
            <p:nvPr/>
          </p:nvSpPr>
          <p:spPr>
            <a:xfrm>
              <a:off x="1735627" y="2275534"/>
              <a:ext cx="5369463" cy="529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常用模块介绍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: 对角圆角 22">
              <a:extLst>
                <a:ext uri="{FF2B5EF4-FFF2-40B4-BE49-F238E27FC236}">
                  <a16:creationId xmlns:a16="http://schemas.microsoft.com/office/drawing/2014/main" id="{E29D2234-47DB-457A-B6F6-83F9B68F1BD0}"/>
                </a:ext>
              </a:extLst>
            </p:cNvPr>
            <p:cNvSpPr/>
            <p:nvPr/>
          </p:nvSpPr>
          <p:spPr>
            <a:xfrm>
              <a:off x="897200" y="2285999"/>
              <a:ext cx="685800" cy="561110"/>
            </a:xfrm>
            <a:prstGeom prst="round2DiagRect">
              <a:avLst>
                <a:gd name="adj1" fmla="val 24074"/>
                <a:gd name="adj2" fmla="val 0"/>
              </a:avLst>
            </a:prstGeom>
            <a:solidFill>
              <a:srgbClr val="466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7ADCF7-C834-4190-83B5-7AF7A3E2387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629" y="2918308"/>
              <a:ext cx="483616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bg2">
                      <a:alpha val="0"/>
                    </a:schemeClr>
                  </a:gs>
                  <a:gs pos="42000">
                    <a:schemeClr val="tx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79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6A11A9E5-A280-4542-BCB1-2CD531FF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2A28B77-6052-4BCD-9F2A-547BE6E9AE45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常用模块介绍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15D60E-1E1A-457E-B0B9-AA17F8FD3AFD}"/>
              </a:ext>
            </a:extLst>
          </p:cNvPr>
          <p:cNvSpPr txBox="1"/>
          <p:nvPr/>
        </p:nvSpPr>
        <p:spPr>
          <a:xfrm>
            <a:off x="566928" y="1145802"/>
            <a:ext cx="6156036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6388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Train and Test your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model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69B68-F93A-4657-B255-D5DD0F15B0ED}"/>
              </a:ext>
            </a:extLst>
          </p:cNvPr>
          <p:cNvSpPr txBox="1"/>
          <p:nvPr/>
        </p:nvSpPr>
        <p:spPr>
          <a:xfrm>
            <a:off x="921619" y="182236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model = GCN(100, 10, hid=32)</a:t>
            </a:r>
            <a:endParaRPr kumimoji="0" lang="da-DK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3C3D1-8F0E-4370-A3AA-28031E7BB831}"/>
              </a:ext>
            </a:extLst>
          </p:cNvPr>
          <p:cNvSpPr txBox="1"/>
          <p:nvPr/>
        </p:nvSpPr>
        <p:spPr>
          <a:xfrm>
            <a:off x="926409" y="2498934"/>
            <a:ext cx="95410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model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optimizer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zero_grad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loss_fn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model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train_nodes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label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train_nodes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]).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backward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optimizer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step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62B05-59AF-468E-9E07-512AD4E6FDBF}"/>
              </a:ext>
            </a:extLst>
          </p:cNvPr>
          <p:cNvSpPr txBox="1"/>
          <p:nvPr/>
        </p:nvSpPr>
        <p:spPr>
          <a:xfrm>
            <a:off x="7971120" y="1696890"/>
            <a:ext cx="2733431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实例化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5C9C4F-1E03-4FA0-9DE2-5171C42A92A2}"/>
              </a:ext>
            </a:extLst>
          </p:cNvPr>
          <p:cNvSpPr txBox="1"/>
          <p:nvPr/>
        </p:nvSpPr>
        <p:spPr>
          <a:xfrm>
            <a:off x="7144352" y="3755161"/>
            <a:ext cx="4637227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 your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 with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backward()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E91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1144E0-0057-40FD-9B29-0BE0963DFDCD}"/>
              </a:ext>
            </a:extLst>
          </p:cNvPr>
          <p:cNvSpPr txBox="1"/>
          <p:nvPr/>
        </p:nvSpPr>
        <p:spPr>
          <a:xfrm>
            <a:off x="748363" y="4254785"/>
            <a:ext cx="101859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@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torch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no_grad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model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eval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logits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accs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model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feat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),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train_nodes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val_nodes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test_nodes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pred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logits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].max(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pred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.eq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label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nodes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]).float().mean()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accs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append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accs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51C0FD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7AB77D-74A2-4D17-B2C7-A6BB8E490D19}"/>
              </a:ext>
            </a:extLst>
          </p:cNvPr>
          <p:cNvSpPr txBox="1"/>
          <p:nvPr/>
        </p:nvSpPr>
        <p:spPr>
          <a:xfrm>
            <a:off x="7971120" y="5563620"/>
            <a:ext cx="3272846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 your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E91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83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6A11A9E5-A280-4542-BCB1-2CD531FF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42A28B77-6052-4BCD-9F2A-547BE6E9AE45}"/>
              </a:ext>
            </a:extLst>
          </p:cNvPr>
          <p:cNvSpPr txBox="1">
            <a:spLocks/>
          </p:cNvSpPr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常用模块介绍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15D60E-1E1A-457E-B0B9-AA17F8FD3AFD}"/>
              </a:ext>
            </a:extLst>
          </p:cNvPr>
          <p:cNvSpPr txBox="1"/>
          <p:nvPr/>
        </p:nvSpPr>
        <p:spPr>
          <a:xfrm>
            <a:off x="566928" y="1145802"/>
            <a:ext cx="6156036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63881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Attack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62B05-59AF-468E-9E07-512AD4E6FDBF}"/>
              </a:ext>
            </a:extLst>
          </p:cNvPr>
          <p:cNvSpPr txBox="1"/>
          <p:nvPr/>
        </p:nvSpPr>
        <p:spPr>
          <a:xfrm>
            <a:off x="8676888" y="3247670"/>
            <a:ext cx="2733431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实例化攻击模块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C13CB2-8D0C-4D17-8222-E14A98EFD973}"/>
              </a:ext>
            </a:extLst>
          </p:cNvPr>
          <p:cNvSpPr txBox="1"/>
          <p:nvPr/>
        </p:nvSpPr>
        <p:spPr>
          <a:xfrm>
            <a:off x="663180" y="3247670"/>
            <a:ext cx="857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34AA91"/>
                </a:solidFill>
                <a:effectLst/>
                <a:latin typeface="Consolas" panose="020B0609020204030204" pitchFamily="49" charset="0"/>
              </a:rPr>
              <a:t>FGAttack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feat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surrogate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1818C-214D-4AC5-B4FE-19EC8D32DEFD}"/>
              </a:ext>
            </a:extLst>
          </p:cNvPr>
          <p:cNvSpPr txBox="1"/>
          <p:nvPr/>
        </p:nvSpPr>
        <p:spPr>
          <a:xfrm>
            <a:off x="663180" y="4431477"/>
            <a:ext cx="10187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modified_adj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modified_feat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attack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target_label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budget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attack_g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34AA91"/>
                </a:solidFill>
                <a:effectLst/>
                <a:latin typeface="Consolas" panose="020B0609020204030204" pitchFamily="49" charset="0"/>
              </a:rPr>
              <a:t>dgl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.graph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modified_adj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.nonzero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as_tuple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attack_feat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modified_feat</a:t>
            </a:r>
            <a:endParaRPr lang="en-US" altLang="zh-CN" b="1" dirty="0">
              <a:solidFill>
                <a:srgbClr val="51C0F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D433BA-F271-459F-BAF7-9737D3011294}"/>
              </a:ext>
            </a:extLst>
          </p:cNvPr>
          <p:cNvSpPr txBox="1"/>
          <p:nvPr/>
        </p:nvSpPr>
        <p:spPr>
          <a:xfrm>
            <a:off x="8283754" y="5411638"/>
            <a:ext cx="3837201" cy="96128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通过模块修改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图数据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点和边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1C0F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实施攻击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类似加噪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B99E4A-99EE-4BA4-AA9F-6DFEE2196738}"/>
              </a:ext>
            </a:extLst>
          </p:cNvPr>
          <p:cNvSpPr txBox="1"/>
          <p:nvPr/>
        </p:nvSpPr>
        <p:spPr>
          <a:xfrm>
            <a:off x="663180" y="1678863"/>
            <a:ext cx="9491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target_label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budget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.in_degrees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51C0FD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17B304-310F-46AF-8FAC-AF6751B09379}"/>
              </a:ext>
            </a:extLst>
          </p:cNvPr>
          <p:cNvSpPr txBox="1"/>
          <p:nvPr/>
        </p:nvSpPr>
        <p:spPr>
          <a:xfrm>
            <a:off x="8588658" y="1796370"/>
            <a:ext cx="2733431" cy="4996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确定攻击目标</a:t>
            </a:r>
          </a:p>
        </p:txBody>
      </p:sp>
    </p:spTree>
    <p:extLst>
      <p:ext uri="{BB962C8B-B14F-4D97-AF65-F5344CB8AC3E}">
        <p14:creationId xmlns:p14="http://schemas.microsoft.com/office/powerpoint/2010/main" val="39402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8167" y="1720840"/>
            <a:ext cx="11035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浙江大学网络空间安全学院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https://icsr.zju.edu.cn/</a:t>
            </a:r>
            <a:r>
              <a:rPr lang="en-US" altLang="zh-CN" sz="5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5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9044"/>
            <a:ext cx="10692601" cy="4774668"/>
          </a:xfrm>
        </p:spPr>
        <p:txBody>
          <a:bodyPr>
            <a:normAutofit/>
          </a:bodyPr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/>
              <a:t>Anaconda</a:t>
            </a:r>
            <a:r>
              <a:rPr lang="zh-CN" altLang="en-US" sz="1800" dirty="0"/>
              <a:t>是专门为了方便使用 </a:t>
            </a:r>
            <a:r>
              <a:rPr lang="en-US" altLang="zh-CN" sz="1800" dirty="0"/>
              <a:t>Python </a:t>
            </a:r>
            <a:r>
              <a:rPr lang="zh-CN" altLang="en-US" sz="1800" dirty="0"/>
              <a:t>进行数据科学研究而建立的一组软件包（超过</a:t>
            </a:r>
            <a:r>
              <a:rPr lang="en-US" altLang="zh-CN" sz="1800" dirty="0"/>
              <a:t>180</a:t>
            </a:r>
            <a:r>
              <a:rPr lang="zh-CN" altLang="en-US" sz="1800" dirty="0"/>
              <a:t>个科学包），涵盖了数据科学领域常见的 </a:t>
            </a:r>
            <a:r>
              <a:rPr lang="en-US" altLang="zh-CN" sz="1800" dirty="0"/>
              <a:t>Python </a:t>
            </a:r>
            <a:r>
              <a:rPr lang="zh-CN" altLang="en-US" sz="1800" dirty="0"/>
              <a:t>库，并且自带了专门用来解决软件环境依赖问题的 </a:t>
            </a:r>
            <a:r>
              <a:rPr lang="en-US" altLang="zh-CN" sz="1800" dirty="0" err="1"/>
              <a:t>conda</a:t>
            </a:r>
            <a:r>
              <a:rPr lang="en-US" altLang="zh-CN" sz="1800" dirty="0"/>
              <a:t> </a:t>
            </a:r>
            <a:r>
              <a:rPr lang="zh-CN" altLang="en-US" sz="1800" dirty="0"/>
              <a:t>包管理系统</a:t>
            </a:r>
            <a:endParaRPr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主要是提供了包管理与环境管理的功能，可以很方便地解决多版本</a:t>
            </a:r>
            <a:r>
              <a:rPr lang="en-US" altLang="zh-CN" sz="1800" dirty="0"/>
              <a:t>python</a:t>
            </a:r>
            <a:r>
              <a:rPr lang="zh-CN" altLang="en-US" sz="1800" dirty="0"/>
              <a:t>并存、切换以及各种第三方包安装问题。</a:t>
            </a:r>
            <a:endParaRPr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52B3C77-9E31-436D-A51C-3F6FD3786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60DEBC62-CD23-41E2-ACD2-066213BE8F99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D99BDB-4AD2-41B9-9401-65163C782756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10113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9044"/>
            <a:ext cx="10692601" cy="4774668"/>
          </a:xfrm>
        </p:spPr>
        <p:txBody>
          <a:bodyPr>
            <a:normAutofit/>
          </a:bodyPr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conda</a:t>
            </a:r>
            <a:r>
              <a:rPr lang="zh-CN" altLang="en-US" sz="1800" dirty="0"/>
              <a:t>是</a:t>
            </a:r>
            <a:r>
              <a:rPr lang="zh-CN" altLang="en-US" sz="1800" dirty="0">
                <a:solidFill>
                  <a:srgbClr val="FF0000"/>
                </a:solidFill>
              </a:rPr>
              <a:t>包及其依赖项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环境</a:t>
            </a:r>
            <a:r>
              <a:rPr lang="zh-CN" altLang="en-US" sz="1800" dirty="0"/>
              <a:t>的管理工具</a:t>
            </a:r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/>
              <a:t>pip</a:t>
            </a:r>
            <a:r>
              <a:rPr lang="zh-CN" altLang="en-US" sz="1800" dirty="0"/>
              <a:t>是用于安装和管理软件包的</a:t>
            </a:r>
            <a:r>
              <a:rPr lang="zh-CN" altLang="en-US" sz="1800" dirty="0">
                <a:solidFill>
                  <a:srgbClr val="FF0000"/>
                </a:solidFill>
              </a:rPr>
              <a:t>包管理器</a:t>
            </a:r>
            <a:r>
              <a:rPr lang="zh-CN" altLang="en-US" sz="1800" dirty="0"/>
              <a:t>。</a:t>
            </a:r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同样在包管理上：</a:t>
            </a:r>
            <a:endParaRPr lang="en-US" altLang="zh-CN" sz="1800" dirty="0"/>
          </a:p>
          <a:p>
            <a:pPr marL="612000" lvl="2" indent="-28575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dirty="0"/>
              <a:t>Pip</a:t>
            </a:r>
            <a:r>
              <a:rPr lang="zh-CN" altLang="en-US" sz="1800" dirty="0"/>
              <a:t>：</a:t>
            </a:r>
            <a:r>
              <a:rPr lang="zh-CN" altLang="zh-CN" sz="1800" dirty="0"/>
              <a:t>不一定会展示所需其他依赖包</a:t>
            </a:r>
            <a:r>
              <a:rPr lang="zh-CN" altLang="en-US" sz="1800" dirty="0"/>
              <a:t>，</a:t>
            </a:r>
            <a:r>
              <a:rPr lang="zh-CN" altLang="zh-CN" sz="1800" dirty="0"/>
              <a:t>安装包时会直接忽略依赖项而安装，仅在结果中提示错误</a:t>
            </a:r>
            <a:endParaRPr lang="en-US" altLang="zh-CN" sz="1800" dirty="0"/>
          </a:p>
          <a:p>
            <a:pPr marL="612000" lvl="2" indent="-28575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dirty="0" err="1"/>
              <a:t>Conda</a:t>
            </a:r>
            <a:r>
              <a:rPr lang="zh-CN" altLang="en-US" sz="1800" dirty="0"/>
              <a:t>：</a:t>
            </a:r>
            <a:r>
              <a:rPr lang="zh-CN" altLang="zh-CN" sz="1800" dirty="0"/>
              <a:t>列出所需其他依赖包</a:t>
            </a:r>
            <a:r>
              <a:rPr lang="zh-CN" altLang="en-US" sz="1800" dirty="0"/>
              <a:t>，</a:t>
            </a:r>
            <a:r>
              <a:rPr lang="zh-CN" altLang="zh-CN" sz="1800" dirty="0"/>
              <a:t>安装包时自动安装其依赖项</a:t>
            </a:r>
            <a:endParaRPr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52B3C77-9E31-436D-A51C-3F6FD378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60DEBC62-CD23-41E2-ACD2-066213BE8F99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D99BDB-4AD2-41B9-9401-65163C782756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 err="1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Conda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7204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 安装包下载（清华镜像源）</a:t>
            </a:r>
            <a:endParaRPr kumimoji="1" lang="en-US" altLang="zh-CN" sz="1800" dirty="0"/>
          </a:p>
          <a:p>
            <a:pPr marL="576000" lvl="2" indent="0" algn="just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zh-CN" sz="1800" dirty="0">
                <a:hlinkClick r:id="rId3"/>
              </a:rPr>
              <a:t>Index of /anaconda/archive/ | </a:t>
            </a:r>
            <a:r>
              <a:rPr lang="zh-CN" altLang="en-US" sz="1800" dirty="0">
                <a:hlinkClick r:id="rId3"/>
              </a:rPr>
              <a:t>清华大学开源软件镜像站 </a:t>
            </a:r>
            <a:r>
              <a:rPr lang="en-US" altLang="zh-CN" sz="1800" dirty="0">
                <a:hlinkClick r:id="rId3"/>
              </a:rPr>
              <a:t>| Tsinghua Open Source Mirror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6D1926-CAAE-40E8-B639-84C6709EC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186" y="3751834"/>
            <a:ext cx="9170084" cy="7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添加系统环境变量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D5E7E7-6654-4B05-8535-390F4CDC012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64" y="2389099"/>
            <a:ext cx="4815624" cy="35347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BEC9052-4192-4CB4-8ACA-1363CB3B1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027" y="3464233"/>
            <a:ext cx="4571784" cy="11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4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测试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是否安装成功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zh-CN" sz="1800" dirty="0"/>
              <a:t>在命令行中使用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--version </a:t>
            </a:r>
            <a:r>
              <a:rPr kumimoji="1" lang="zh-CN" altLang="zh-CN" sz="1800" dirty="0"/>
              <a:t>查看是否正确</a:t>
            </a:r>
            <a:r>
              <a:rPr kumimoji="1" lang="zh-CN" altLang="en-US" sz="1800" dirty="0"/>
              <a:t>安装</a:t>
            </a:r>
            <a:r>
              <a:rPr kumimoji="1" lang="zh-CN" altLang="zh-CN" sz="1800" dirty="0"/>
              <a:t>（常见错误：环境变量未设置</a:t>
            </a:r>
            <a:r>
              <a:rPr kumimoji="1" lang="zh-CN" altLang="en-US" sz="1800" dirty="0"/>
              <a:t>成功</a:t>
            </a:r>
            <a:r>
              <a:rPr kumimoji="1" lang="zh-CN" altLang="zh-CN" sz="1800" dirty="0"/>
              <a:t>会提示</a:t>
            </a:r>
            <a:r>
              <a:rPr kumimoji="1" lang="en-US" altLang="zh-CN" sz="1800" dirty="0"/>
              <a:t>command not found</a:t>
            </a:r>
            <a:r>
              <a:rPr kumimoji="1" lang="zh-CN" altLang="zh-CN" sz="1800" dirty="0"/>
              <a:t>）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8D1C9-13DA-48E3-B8E8-0FCF605F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956" y="3429000"/>
            <a:ext cx="5318544" cy="24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访问 </a:t>
            </a:r>
            <a:r>
              <a:rPr lang="en-US" altLang="zh-CN" sz="1800" u="sng" dirty="0">
                <a:hlinkClick r:id="rId3"/>
              </a:rPr>
              <a:t>https://code.visualstudio.com/</a:t>
            </a:r>
            <a:r>
              <a:rPr lang="en-US" altLang="zh-CN" sz="1800" u="sng" dirty="0"/>
              <a:t> </a:t>
            </a:r>
            <a:r>
              <a:rPr kumimoji="1" lang="zh-CN" altLang="en-US" sz="1800" dirty="0"/>
              <a:t>按步骤下载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打开</a:t>
            </a:r>
            <a:r>
              <a:rPr kumimoji="1" lang="en-US" altLang="zh-CN" sz="1800" dirty="0" err="1"/>
              <a:t>Vscode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 点击左侧边栏第五个“扩展”，搜索下载扩展“</a:t>
            </a:r>
            <a:r>
              <a:rPr kumimoji="1" lang="en-US" altLang="zh-CN" sz="1800" dirty="0"/>
              <a:t>Python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Jupyter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2200" b="1" dirty="0" err="1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5369D4-CE95-46B3-928B-6C8680797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862" y="3158350"/>
            <a:ext cx="895427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2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927" y="1616288"/>
            <a:ext cx="10692603" cy="5063444"/>
          </a:xfrm>
        </p:spPr>
        <p:txBody>
          <a:bodyPr/>
          <a:lstStyle/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打开</a:t>
            </a:r>
            <a:r>
              <a:rPr kumimoji="1" lang="en-US" altLang="zh-CN" sz="1800" dirty="0" err="1"/>
              <a:t>Vscode</a:t>
            </a:r>
            <a:r>
              <a:rPr kumimoji="1" lang="zh-CN" altLang="en-US" sz="1800" dirty="0"/>
              <a:t>，新建终端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en-US" sz="1800" dirty="0"/>
              <a:t>查看</a:t>
            </a:r>
            <a:r>
              <a:rPr kumimoji="1" lang="en-US" altLang="zh-CN" sz="1800" dirty="0" err="1"/>
              <a:t>conda</a:t>
            </a:r>
            <a:r>
              <a:rPr kumimoji="1" lang="zh-CN" altLang="en-US" sz="1800" dirty="0"/>
              <a:t>环境（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env list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kumimoji="1" lang="zh-CN" altLang="zh-CN" sz="1800" dirty="0"/>
              <a:t>创建实验所需环境（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create -n </a:t>
            </a:r>
            <a:r>
              <a:rPr kumimoji="1" lang="en-US" altLang="zh-CN" sz="1800" dirty="0" err="1"/>
              <a:t>AI_security</a:t>
            </a:r>
            <a:r>
              <a:rPr kumimoji="1" lang="en-US" altLang="zh-CN" sz="1800" dirty="0"/>
              <a:t> python=3.7</a:t>
            </a:r>
            <a:r>
              <a:rPr kumimoji="1" lang="zh-CN" altLang="zh-CN" sz="1800" dirty="0"/>
              <a:t>）</a:t>
            </a:r>
          </a:p>
          <a:p>
            <a:pPr marL="572135" lvl="2" indent="-342265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endParaRPr kumimoji="1" lang="en-US" altLang="zh-CN" sz="1800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B0B67FA-FA8D-40AC-A037-23ED265E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" y="749844"/>
            <a:ext cx="11387761" cy="208950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E1B20747-F6AD-49D4-BD83-42377A18A791}"/>
              </a:ext>
            </a:extLst>
          </p:cNvPr>
          <p:cNvSpPr txBox="1"/>
          <p:nvPr/>
        </p:nvSpPr>
        <p:spPr>
          <a:xfrm>
            <a:off x="566928" y="191644"/>
            <a:ext cx="8730821" cy="64073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2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>
              <a:defRPr/>
            </a:pPr>
            <a:r>
              <a:rPr lang="zh-CN" altLang="en-US" sz="36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9FE2C-EB07-4D5D-9F4B-77F929AD27D8}"/>
              </a:ext>
            </a:extLst>
          </p:cNvPr>
          <p:cNvSpPr txBox="1"/>
          <p:nvPr/>
        </p:nvSpPr>
        <p:spPr>
          <a:xfrm>
            <a:off x="566928" y="1137892"/>
            <a:ext cx="10692602" cy="49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200" b="1" dirty="0">
                <a:solidFill>
                  <a:srgbClr val="104A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创建实验环境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2AFB70-0950-4022-AE15-57F00EAE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028" y="2810486"/>
            <a:ext cx="6598920" cy="13219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4A983C-8AAB-4570-ACF6-D18E23DCF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028" y="5092178"/>
            <a:ext cx="6598920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92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Candara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Candara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Candara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Candara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Candara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Candara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213EC103B69954A9D25132021983A75" ma:contentTypeVersion="9" ma:contentTypeDescription="新建文档。" ma:contentTypeScope="" ma:versionID="3586e9c28ebac4383bc2b26ad4dd76f4">
  <xsd:schema xmlns:xsd="http://www.w3.org/2001/XMLSchema" xmlns:xs="http://www.w3.org/2001/XMLSchema" xmlns:p="http://schemas.microsoft.com/office/2006/metadata/properties" xmlns:ns3="f3c81424-0be8-44bb-9b4b-f51f65af8c1e" targetNamespace="http://schemas.microsoft.com/office/2006/metadata/properties" ma:root="true" ma:fieldsID="bcdd6e81147a6d945761d6f400db7992" ns3:_="">
    <xsd:import namespace="f3c81424-0be8-44bb-9b4b-f51f65af8c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81424-0be8-44bb-9b4b-f51f65af8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AA571-128C-4ECF-ACCC-841A6089A1EB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f3c81424-0be8-44bb-9b4b-f51f65af8c1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D6F651-1F6F-45F6-953D-E72C77E4FF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c81424-0be8-44bb-9b4b-f51f65af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CED78E-5A0F-4BDD-A00C-3F0D66CA9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25489</TotalTime>
  <Words>1574</Words>
  <Application>Microsoft Office PowerPoint</Application>
  <PresentationFormat>宽屏</PresentationFormat>
  <Paragraphs>228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Helvetica Neue</vt:lpstr>
      <vt:lpstr>微软雅黑</vt:lpstr>
      <vt:lpstr>微软雅黑</vt:lpstr>
      <vt:lpstr>Arial</vt:lpstr>
      <vt:lpstr>Calibri</vt:lpstr>
      <vt:lpstr>Consolas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Baileys.Z</dc:creator>
  <cp:lastModifiedBy>徐 晖宇</cp:lastModifiedBy>
  <cp:revision>587</cp:revision>
  <dcterms:created xsi:type="dcterms:W3CDTF">1900-01-01T00:00:00Z</dcterms:created>
  <dcterms:modified xsi:type="dcterms:W3CDTF">2022-04-18T07:25:37Z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34420E703CAB46CDADCDB3EF15897DA0</vt:lpwstr>
  </property>
  <property fmtid="{D5CDD505-2E9C-101B-9397-08002B2CF9AE}" pid="4" name="ContentTypeId">
    <vt:lpwstr>0x0101006213EC103B69954A9D25132021983A75</vt:lpwstr>
  </property>
</Properties>
</file>