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BECAA-A50E-47E1-80C2-C526B3982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DA5152-9DAF-4C35-8FE3-8901A9DA0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D598D-CE4F-4160-8D31-D1B39199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08A2-1037-4FF5-A4B9-5F810D989FD1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FCF325-7A1D-4A14-B266-C6A184B0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D02D6B-7183-4981-BDC6-EAD24C1D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3A65-7198-40A4-8CC5-026C09976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60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FBA1C-11C6-4207-8EAB-517EC221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B88CFA-5148-42DB-9AC2-D36731671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2929E-A001-4B2F-B8D7-526B8B67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08A2-1037-4FF5-A4B9-5F810D989FD1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78017D-5C6A-4BA5-8468-8433E2A6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A6DB43-BF38-4B66-8D01-63A6EDE9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3A65-7198-40A4-8CC5-026C09976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00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E5105A-264E-4C53-A758-398942D72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5DA97C-ED93-438C-B244-29584F35C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13F320-50BA-4340-B53C-3E56598F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08A2-1037-4FF5-A4B9-5F810D989FD1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8CBB03-F909-4A23-9160-E3A6EEC20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7B91F-748C-4447-926E-0B61659F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3A65-7198-40A4-8CC5-026C09976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43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3A7EE-15B0-4C4C-928C-928241AB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EC122-A5C9-4340-97DA-3F6798786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476F2-2A80-453B-8CE3-3A80AAD9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08A2-1037-4FF5-A4B9-5F810D989FD1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778B1-66E2-416F-A682-6C21C900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799B0-0A7F-4113-A50D-728656FE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3A65-7198-40A4-8CC5-026C09976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11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68854-EB36-43C0-9B11-CFBDFA75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8BA27E-0769-4CDA-9576-AA80841AC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F0EA4-5AD5-46DF-859C-317AF6E8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08A2-1037-4FF5-A4B9-5F810D989FD1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16AF9C-A37A-41A3-B203-54D4880A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C747C-1432-4F68-BCDB-5B70EF31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3A65-7198-40A4-8CC5-026C09976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76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B54DC-BACA-4838-AA93-EBFBFD13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85AE8-F6C4-412B-B96E-BF5D1E00B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368AEA-8312-413B-85AA-13F96EA88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3F9EDC-7DAF-4D9F-833E-5A5EBA46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08A2-1037-4FF5-A4B9-5F810D989FD1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873130-DFC6-4855-9833-C2231172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86D1F1-1417-4454-B8C3-1D2727E8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3A65-7198-40A4-8CC5-026C09976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49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B4D7D-D11A-4ED6-B0BF-4B9A681A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6072D8-776E-4081-94D4-037281AB9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6096A4-B3B9-4322-9E11-09727E2A9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BD0C03-298B-4101-9772-1687D9CB3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E91D18-BA29-42B4-AFC6-1EE23824C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244329-BBA7-486D-A428-DEA488BE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08A2-1037-4FF5-A4B9-5F810D989FD1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59F931-FB4C-4156-9D60-3D114D68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AA0E11-090D-4069-9FBA-BE4A5B19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3A65-7198-40A4-8CC5-026C09976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67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A5B27-5B66-4E54-B3A3-1B406A6D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8FEC21-EEE6-4F0A-9819-D1275E32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08A2-1037-4FF5-A4B9-5F810D989FD1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BC47DF-86A3-4F7D-9F0D-5CDD225CD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31312B-D73A-4007-B5A8-20AFC78A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3A65-7198-40A4-8CC5-026C09976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19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0D03C5-CA8D-490F-BAF2-3CE4FDE8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08A2-1037-4FF5-A4B9-5F810D989FD1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A3A5F9-CB74-49DB-BF7B-A694FD3F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D552B8-BEC6-4245-BA7C-8BD5451A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3A65-7198-40A4-8CC5-026C09976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7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50257-CF7E-4C05-A84B-BDF4B789C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935D31-4129-48C4-A528-B6CBD9304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EE5361-9C68-40E0-84A7-D76272CAB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8232C4-B471-44BC-B872-050887116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08A2-1037-4FF5-A4B9-5F810D989FD1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D447D7-5D6B-43AC-A023-DD3854BD7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DAD635-0F2E-4460-8F0B-9B7919BF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3A65-7198-40A4-8CC5-026C09976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01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74C19-6DE0-4F7C-A507-2CA26D64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489BFA-C2D9-47A2-8ED0-3DA8666AF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15044A-D016-4EB2-8A70-15B257B41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ED2644-EECE-490E-8F7A-CD3538B6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08A2-1037-4FF5-A4B9-5F810D989FD1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10C6A1-0FD7-4A1E-9AF3-A0D78CB0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93D1E5-1212-420A-9D64-14E7A17B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3A65-7198-40A4-8CC5-026C09976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11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B6DD8B-C7AD-4A78-AAE9-C057F44A3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BBE68C-10A7-482A-8A33-0C6DFF856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07B44A-42E5-4AD6-A419-AA0127405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008A2-1037-4FF5-A4B9-5F810D989FD1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19488-1B82-4943-AE0E-B5CE09DCD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25F60A-D9AD-4A9D-B2EA-8C59A9B84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63A65-7198-40A4-8CC5-026C09976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50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E0D65F62-53A6-439B-9842-654D5E789028}"/>
              </a:ext>
            </a:extLst>
          </p:cNvPr>
          <p:cNvGrpSpPr/>
          <p:nvPr/>
        </p:nvGrpSpPr>
        <p:grpSpPr>
          <a:xfrm>
            <a:off x="1323975" y="1547812"/>
            <a:ext cx="9544050" cy="3762375"/>
            <a:chOff x="1323975" y="1547812"/>
            <a:chExt cx="9544050" cy="376237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3484AF1-BBE3-4C9B-980E-D0CD7A088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3975" y="1547812"/>
              <a:ext cx="9544050" cy="3762375"/>
            </a:xfrm>
            <a:prstGeom prst="rect">
              <a:avLst/>
            </a:prstGeom>
          </p:spPr>
        </p:pic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C7E122B-B155-4E9E-9949-38CF64078C60}"/>
                </a:ext>
              </a:extLst>
            </p:cNvPr>
            <p:cNvCxnSpPr>
              <a:endCxn id="5" idx="2"/>
            </p:cNvCxnSpPr>
            <p:nvPr/>
          </p:nvCxnSpPr>
          <p:spPr>
            <a:xfrm>
              <a:off x="6096000" y="1979629"/>
              <a:ext cx="0" cy="333055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5B5E60A-8C08-42A9-AF02-48FE9562F6DB}"/>
                </a:ext>
              </a:extLst>
            </p:cNvPr>
            <p:cNvSpPr txBox="1"/>
            <p:nvPr/>
          </p:nvSpPr>
          <p:spPr>
            <a:xfrm>
              <a:off x="5643514" y="1547812"/>
              <a:ext cx="1055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银幕中央</a:t>
              </a:r>
              <a:endParaRPr lang="en-US" altLang="zh-CN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4033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8E55E8EC-03D7-45E6-BC49-DEFA0CD52CB3}"/>
              </a:ext>
            </a:extLst>
          </p:cNvPr>
          <p:cNvGrpSpPr/>
          <p:nvPr/>
        </p:nvGrpSpPr>
        <p:grpSpPr>
          <a:xfrm>
            <a:off x="1566862" y="1758099"/>
            <a:ext cx="9058275" cy="3341802"/>
            <a:chOff x="1566862" y="1758099"/>
            <a:chExt cx="9058275" cy="3341802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CB988C3-3DDF-47EA-B2A9-55871246C320}"/>
                </a:ext>
              </a:extLst>
            </p:cNvPr>
            <p:cNvGrpSpPr/>
            <p:nvPr/>
          </p:nvGrpSpPr>
          <p:grpSpPr>
            <a:xfrm>
              <a:off x="1566862" y="1781175"/>
              <a:ext cx="9058275" cy="3318726"/>
              <a:chOff x="1566862" y="1781175"/>
              <a:chExt cx="9058275" cy="3318726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5F76F2AE-6CD6-420F-B4AB-1F833A906F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6862" y="1781175"/>
                <a:ext cx="9058275" cy="3295650"/>
              </a:xfrm>
              <a:prstGeom prst="rect">
                <a:avLst/>
              </a:prstGeom>
            </p:spPr>
          </p:pic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A92C3B5C-D96C-4F87-B65D-548245868C7E}"/>
                  </a:ext>
                </a:extLst>
              </p:cNvPr>
              <p:cNvCxnSpPr/>
              <p:nvPr/>
            </p:nvCxnSpPr>
            <p:spPr>
              <a:xfrm>
                <a:off x="6268825" y="2215299"/>
                <a:ext cx="0" cy="288460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05045B4-15A0-44DE-AF1A-0DA46862589F}"/>
                </a:ext>
              </a:extLst>
            </p:cNvPr>
            <p:cNvSpPr txBox="1"/>
            <p:nvPr/>
          </p:nvSpPr>
          <p:spPr>
            <a:xfrm>
              <a:off x="5806912" y="1758099"/>
              <a:ext cx="1055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银幕中央</a:t>
              </a:r>
              <a:endParaRPr lang="en-US" altLang="zh-CN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58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2847729-7B8F-4B2B-AD91-718B3223DD62}"/>
              </a:ext>
            </a:extLst>
          </p:cNvPr>
          <p:cNvCxnSpPr>
            <a:endCxn id="5" idx="2"/>
          </p:cNvCxnSpPr>
          <p:nvPr/>
        </p:nvCxnSpPr>
        <p:spPr>
          <a:xfrm>
            <a:off x="6096000" y="1932495"/>
            <a:ext cx="0" cy="343008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FA81EBB-DB6D-4730-B074-C1512164DBEE}"/>
              </a:ext>
            </a:extLst>
          </p:cNvPr>
          <p:cNvGrpSpPr/>
          <p:nvPr/>
        </p:nvGrpSpPr>
        <p:grpSpPr>
          <a:xfrm>
            <a:off x="1366837" y="1495425"/>
            <a:ext cx="9458325" cy="3867150"/>
            <a:chOff x="1366837" y="1495425"/>
            <a:chExt cx="9458325" cy="386715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9599816-2C14-4213-9676-2257A1DF9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837" y="1495425"/>
              <a:ext cx="9458325" cy="3867150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204F42A-7246-47C3-B61A-3229E26CD62F}"/>
                </a:ext>
              </a:extLst>
            </p:cNvPr>
            <p:cNvSpPr txBox="1"/>
            <p:nvPr/>
          </p:nvSpPr>
          <p:spPr>
            <a:xfrm>
              <a:off x="5671794" y="1495425"/>
              <a:ext cx="1055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银幕中央</a:t>
              </a:r>
              <a:endParaRPr lang="en-US" altLang="zh-CN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2184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13DB7AC8-FB78-4675-B629-869811CB9EED}"/>
              </a:ext>
            </a:extLst>
          </p:cNvPr>
          <p:cNvGrpSpPr/>
          <p:nvPr/>
        </p:nvGrpSpPr>
        <p:grpSpPr>
          <a:xfrm>
            <a:off x="1862137" y="1155873"/>
            <a:ext cx="8467725" cy="4162425"/>
            <a:chOff x="1862137" y="1155873"/>
            <a:chExt cx="8467725" cy="4162425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DE6CAB4-FBE7-4815-884D-E563934058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1668544"/>
              <a:ext cx="6284" cy="360104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F98D297-E0BB-4BC1-90B4-BFA01BE44F63}"/>
                </a:ext>
              </a:extLst>
            </p:cNvPr>
            <p:cNvSpPr txBox="1"/>
            <p:nvPr/>
          </p:nvSpPr>
          <p:spPr>
            <a:xfrm>
              <a:off x="5634087" y="1155873"/>
              <a:ext cx="1055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银幕中央</a:t>
              </a:r>
              <a:endParaRPr lang="en-US" altLang="zh-CN" sz="1400" b="1" dirty="0"/>
            </a:p>
          </p:txBody>
        </p: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61D48AB7-DB37-4695-B011-9FBD52C80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2137" y="1155873"/>
              <a:ext cx="8467725" cy="4162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572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036D6AFF-1FC5-47AE-84C4-E1690366A274}"/>
              </a:ext>
            </a:extLst>
          </p:cNvPr>
          <p:cNvGrpSpPr/>
          <p:nvPr/>
        </p:nvGrpSpPr>
        <p:grpSpPr>
          <a:xfrm>
            <a:off x="2368583" y="1994765"/>
            <a:ext cx="7448550" cy="3935341"/>
            <a:chOff x="2368583" y="1994765"/>
            <a:chExt cx="7448550" cy="3935341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F3786CA-34FA-479A-BC91-BE262B00ED9D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58" y="2507530"/>
              <a:ext cx="0" cy="342257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4F35D4F-B406-421D-A17A-E38155229A95}"/>
                </a:ext>
              </a:extLst>
            </p:cNvPr>
            <p:cNvSpPr txBox="1"/>
            <p:nvPr/>
          </p:nvSpPr>
          <p:spPr>
            <a:xfrm>
              <a:off x="5662367" y="1994765"/>
              <a:ext cx="1055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银幕中央</a:t>
              </a:r>
              <a:endParaRPr lang="en-US" altLang="zh-CN" sz="1400" b="1" dirty="0"/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7329D288-32EF-4E49-9987-1ACE20E95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8583" y="2015920"/>
              <a:ext cx="7448550" cy="3857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839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12112139-9314-4577-854D-0603ACFA4D1A}"/>
              </a:ext>
            </a:extLst>
          </p:cNvPr>
          <p:cNvGrpSpPr/>
          <p:nvPr/>
        </p:nvGrpSpPr>
        <p:grpSpPr>
          <a:xfrm>
            <a:off x="1890712" y="2124755"/>
            <a:ext cx="8410575" cy="3710101"/>
            <a:chOff x="1890712" y="2124755"/>
            <a:chExt cx="8410575" cy="3710101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E4905C5-6069-4A81-991C-37BBB5C4CA5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601798"/>
              <a:ext cx="0" cy="323305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87DCCF8-85E1-4B15-B1FB-57C924863B66}"/>
                </a:ext>
              </a:extLst>
            </p:cNvPr>
            <p:cNvSpPr txBox="1"/>
            <p:nvPr/>
          </p:nvSpPr>
          <p:spPr>
            <a:xfrm>
              <a:off x="5662367" y="2124755"/>
              <a:ext cx="1055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银幕中央</a:t>
              </a:r>
              <a:endParaRPr lang="en-US" altLang="zh-CN" sz="1400" b="1" dirty="0"/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85BB9F65-65C6-4943-8932-67B1D7FBC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712" y="2167731"/>
              <a:ext cx="8410575" cy="3667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946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D7C03F1C-CDAB-489E-868D-F07D2C27B18C}"/>
              </a:ext>
            </a:extLst>
          </p:cNvPr>
          <p:cNvGrpSpPr/>
          <p:nvPr/>
        </p:nvGrpSpPr>
        <p:grpSpPr>
          <a:xfrm>
            <a:off x="2895600" y="1994765"/>
            <a:ext cx="6400800" cy="3944866"/>
            <a:chOff x="2895600" y="1994765"/>
            <a:chExt cx="6400800" cy="3944866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30E2CE4-1809-4F16-A28D-D4BB1549A0B9}"/>
                </a:ext>
              </a:extLst>
            </p:cNvPr>
            <p:cNvCxnSpPr>
              <a:cxnSpLocks/>
            </p:cNvCxnSpPr>
            <p:nvPr/>
          </p:nvCxnSpPr>
          <p:spPr>
            <a:xfrm>
              <a:off x="6074004" y="2488676"/>
              <a:ext cx="0" cy="345095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0C84637-9C17-41AD-9EF0-2524CA864233}"/>
                </a:ext>
              </a:extLst>
            </p:cNvPr>
            <p:cNvSpPr txBox="1"/>
            <p:nvPr/>
          </p:nvSpPr>
          <p:spPr>
            <a:xfrm>
              <a:off x="5662367" y="1994765"/>
              <a:ext cx="1055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银幕中央</a:t>
              </a:r>
              <a:endParaRPr lang="en-US" altLang="zh-CN" sz="1400" b="1" dirty="0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8A6260E4-72A7-4CFF-ADDF-00DD8A8EC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600" y="2062956"/>
              <a:ext cx="6400800" cy="3876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5798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</Words>
  <Application>Microsoft Office PowerPoint</Application>
  <PresentationFormat>宽屏</PresentationFormat>
  <Paragraphs>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 yukang</dc:creator>
  <cp:lastModifiedBy>lin yukang</cp:lastModifiedBy>
  <cp:revision>2</cp:revision>
  <dcterms:created xsi:type="dcterms:W3CDTF">2020-08-22T13:21:44Z</dcterms:created>
  <dcterms:modified xsi:type="dcterms:W3CDTF">2020-08-22T13:35:47Z</dcterms:modified>
</cp:coreProperties>
</file>