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C751E-F53B-DD49-8CEE-F4473E5CF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C8070-2B73-CB42-A54D-487200A48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EAF4A-6F6F-374D-BD2D-10ABF7A1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9A45-529A-2C4B-8D94-1A057F0455B4}" type="datetimeFigureOut">
              <a:rPr kumimoji="1" lang="ko-KR" altLang="en-US" smtClean="0"/>
              <a:t>2019. 9. 23.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B28E9-1603-EF4F-A036-FF612DF6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31284-680B-ED4D-BDE3-ED57FDD0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740D-080B-5D4C-987F-B16B6365C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952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0D84A-110C-C846-9FCD-3DA1587D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729530-FD17-E04B-8561-CCCD6BE5E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4811C-E27E-844E-8F88-71C755F8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9A45-529A-2C4B-8D94-1A057F0455B4}" type="datetimeFigureOut">
              <a:rPr kumimoji="1" lang="ko-KR" altLang="en-US" smtClean="0"/>
              <a:t>2019. 9. 23.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00F6C-E2C7-C047-A186-228BB27E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7FBF3-C83F-FC4B-BEC1-B25D9539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740D-080B-5D4C-987F-B16B6365C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344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0AFE5F-D5F9-1645-917A-F1F161695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7708D1-8519-5C4A-B8AB-893EE8DDB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E9FFA-5BE2-C04A-A802-9C26C41A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9A45-529A-2C4B-8D94-1A057F0455B4}" type="datetimeFigureOut">
              <a:rPr kumimoji="1" lang="ko-KR" altLang="en-US" smtClean="0"/>
              <a:t>2019. 9. 23.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1A8828-AE72-7E47-AAFA-08EE08B1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7EA5F7-C63C-4944-8FDB-B33C0128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740D-080B-5D4C-987F-B16B6365C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004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65352-8F3C-F243-A646-E8682AD5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514DE-B532-5146-B307-D8C7D32D3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8764FA-F9AD-1348-9BE8-290DE34B3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9A45-529A-2C4B-8D94-1A057F0455B4}" type="datetimeFigureOut">
              <a:rPr kumimoji="1" lang="ko-KR" altLang="en-US" smtClean="0"/>
              <a:t>2019. 9. 23.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64B50-804E-1848-9FFF-FEA4837D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BBC2E-D79E-4449-BE7D-78E440FB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740D-080B-5D4C-987F-B16B6365C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502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2A5C0-F1C7-054F-BBF2-B51DE3E8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FF7C3-F566-7F4A-9E51-4D29D2BC4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58B8F-779A-E744-BDA8-AE46BC42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9A45-529A-2C4B-8D94-1A057F0455B4}" type="datetimeFigureOut">
              <a:rPr kumimoji="1" lang="ko-KR" altLang="en-US" smtClean="0"/>
              <a:t>2019. 9. 23.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8AAB8-AA1C-634A-A16E-34478570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37F800-5AAB-1E46-A47A-B0B08719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740D-080B-5D4C-987F-B16B6365C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588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0AAD7-14C5-A148-B8ED-86EB7ED2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581929-CDD9-C14D-AF89-1DD242A53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992CCF-0955-334D-AB4A-E76FF2356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A99FCE-AB1E-CF46-B41C-F5A4FA734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9A45-529A-2C4B-8D94-1A057F0455B4}" type="datetimeFigureOut">
              <a:rPr kumimoji="1" lang="ko-KR" altLang="en-US" smtClean="0"/>
              <a:t>2019. 9. 23.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F5825F-FEF1-4A48-AE6E-C2655951E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F85389-77CD-D54B-96B4-C0968276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740D-080B-5D4C-987F-B16B6365C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623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4BDBD-2D06-CD42-930E-6D553D9D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84994A-AC09-264A-A22F-45FA6521D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9912CD-B15C-A342-9848-EBBCEFBC4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E58413-2EA7-5C41-898A-C019C35EC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3A55DB-682A-B24D-8CD9-15BD6E226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ED9E36-7AFF-D24B-87AE-4B44A8E2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9A45-529A-2C4B-8D94-1A057F0455B4}" type="datetimeFigureOut">
              <a:rPr kumimoji="1" lang="ko-KR" altLang="en-US" smtClean="0"/>
              <a:t>2019. 9. 23.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FAF8B1-FF9B-084B-86D6-351B70BA0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C19875-33B7-2345-9FB5-94E51F78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740D-080B-5D4C-987F-B16B6365C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210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BE028-C2E3-A947-A1E8-767F7F2C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8CC79-9033-484E-92E2-30DAE2D9A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9A45-529A-2C4B-8D94-1A057F0455B4}" type="datetimeFigureOut">
              <a:rPr kumimoji="1" lang="ko-KR" altLang="en-US" smtClean="0"/>
              <a:t>2019. 9. 23.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7E6A43-1806-9C4B-8BEA-25EAD213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757801-AE86-3B47-8E11-99C5DC5B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740D-080B-5D4C-987F-B16B6365C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604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A0C048-A7BB-1247-B9F6-A102204A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9A45-529A-2C4B-8D94-1A057F0455B4}" type="datetimeFigureOut">
              <a:rPr kumimoji="1" lang="ko-KR" altLang="en-US" smtClean="0"/>
              <a:t>2019. 9. 23.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17809-A7B9-374A-B3A3-4F160EA1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7ED6F9-5451-394E-85AA-2C10F51E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740D-080B-5D4C-987F-B16B6365C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182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0206D-7E9E-E443-8633-BF15DAB8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B1260-CE9D-5342-B217-C06E28B5C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9E840F-4A1A-A041-A686-FDA2DC7EC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8CD18-DF74-C34F-BF31-087E0F40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9A45-529A-2C4B-8D94-1A057F0455B4}" type="datetimeFigureOut">
              <a:rPr kumimoji="1" lang="ko-KR" altLang="en-US" smtClean="0"/>
              <a:t>2019. 9. 23.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F7EC3F-7DBA-584F-8C5B-47CD478B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29DF90-026B-FB41-B9A0-97CA603D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740D-080B-5D4C-987F-B16B6365C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5301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9747D-7BC6-DB41-8709-49039766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DA3CA3-0660-F84E-AF74-262EFDED0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26BCA3-DE23-8947-B297-B491246E1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C867D-9CEE-454D-AD43-A0FE1397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9A45-529A-2C4B-8D94-1A057F0455B4}" type="datetimeFigureOut">
              <a:rPr kumimoji="1" lang="ko-KR" altLang="en-US" smtClean="0"/>
              <a:t>2019. 9. 23.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C5495F-C65A-8E4F-A1BA-1210C2A3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7BAB06-3487-634F-A5E4-43596FAA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0740D-080B-5D4C-987F-B16B6365C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791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BC6D4E-C309-E84B-8C0B-469E820C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805E0A-BB20-A644-B4F3-058EEAD66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E4D13-4399-704C-9255-600339A46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19A45-529A-2C4B-8D94-1A057F0455B4}" type="datetimeFigureOut">
              <a:rPr kumimoji="1" lang="ko-KR" altLang="en-US" smtClean="0"/>
              <a:t>2019. 9. 23.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603B9-412C-BF49-8EF4-87AE17622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9D0D26-C141-7741-9F5D-DB34D849D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0740D-080B-5D4C-987F-B16B6365C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607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ED7E24-48D8-E048-9750-49F7FCD9BF47}"/>
              </a:ext>
            </a:extLst>
          </p:cNvPr>
          <p:cNvSpPr txBox="1"/>
          <p:nvPr/>
        </p:nvSpPr>
        <p:spPr>
          <a:xfrm>
            <a:off x="822119" y="645952"/>
            <a:ext cx="55954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4000" dirty="0">
                <a:solidFill>
                  <a:schemeClr val="bg1"/>
                </a:solidFill>
              </a:rPr>
              <a:t>Weekend</a:t>
            </a:r>
            <a:r>
              <a:rPr kumimoji="1" lang="ko-KR" altLang="en-US" sz="4000" dirty="0">
                <a:solidFill>
                  <a:schemeClr val="bg1"/>
                </a:solidFill>
              </a:rPr>
              <a:t> </a:t>
            </a:r>
            <a:r>
              <a:rPr kumimoji="1" lang="en-US" altLang="ko-KR" sz="4000" dirty="0">
                <a:solidFill>
                  <a:schemeClr val="bg1"/>
                </a:solidFill>
              </a:rPr>
              <a:t>Scene </a:t>
            </a:r>
            <a:r>
              <a:rPr kumimoji="1" lang="ko-KR" altLang="en-US" sz="4000" dirty="0">
                <a:solidFill>
                  <a:schemeClr val="bg1"/>
                </a:solidFill>
              </a:rPr>
              <a:t>관계도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88BA5-9C8A-AB41-8253-C5BA0F6B0609}"/>
              </a:ext>
            </a:extLst>
          </p:cNvPr>
          <p:cNvSpPr txBox="1"/>
          <p:nvPr/>
        </p:nvSpPr>
        <p:spPr>
          <a:xfrm>
            <a:off x="5050170" y="2534872"/>
            <a:ext cx="15519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</a:rPr>
              <a:t>Main Scene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12CB9-3202-7A4B-863A-01B9CB7B88A3}"/>
              </a:ext>
            </a:extLst>
          </p:cNvPr>
          <p:cNvSpPr txBox="1"/>
          <p:nvPr/>
        </p:nvSpPr>
        <p:spPr>
          <a:xfrm>
            <a:off x="4461542" y="1806428"/>
            <a:ext cx="1634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</a:rPr>
              <a:t>Game Scene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2E5CA-6A9C-714C-8618-E082B65402DD}"/>
              </a:ext>
            </a:extLst>
          </p:cNvPr>
          <p:cNvSpPr txBox="1"/>
          <p:nvPr/>
        </p:nvSpPr>
        <p:spPr>
          <a:xfrm>
            <a:off x="8584033" y="2515997"/>
            <a:ext cx="989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</a:rPr>
              <a:t>Option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6E73A-989D-284A-9085-4B5C1799DD47}"/>
              </a:ext>
            </a:extLst>
          </p:cNvPr>
          <p:cNvSpPr txBox="1"/>
          <p:nvPr/>
        </p:nvSpPr>
        <p:spPr>
          <a:xfrm>
            <a:off x="9078637" y="2916107"/>
            <a:ext cx="1072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</a:rPr>
              <a:t>Graphic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03B86-8CE7-8249-A44A-B39D0E55FCA6}"/>
              </a:ext>
            </a:extLst>
          </p:cNvPr>
          <p:cNvSpPr txBox="1"/>
          <p:nvPr/>
        </p:nvSpPr>
        <p:spPr>
          <a:xfrm>
            <a:off x="9078638" y="3316217"/>
            <a:ext cx="879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</a:rPr>
              <a:t>Audio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667D8E-DDC7-2A44-B85C-94FEDA0148D8}"/>
              </a:ext>
            </a:extLst>
          </p:cNvPr>
          <p:cNvSpPr txBox="1"/>
          <p:nvPr/>
        </p:nvSpPr>
        <p:spPr>
          <a:xfrm>
            <a:off x="9078635" y="3716327"/>
            <a:ext cx="879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solidFill>
                  <a:schemeClr val="bg1"/>
                </a:solidFill>
              </a:rPr>
              <a:t>Game</a:t>
            </a:r>
            <a:endParaRPr kumimoji="1"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05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47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</Words>
  <Application>Microsoft Macintosh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황승원</dc:creator>
  <cp:lastModifiedBy>황승원</cp:lastModifiedBy>
  <cp:revision>2</cp:revision>
  <dcterms:created xsi:type="dcterms:W3CDTF">2019-09-23T09:46:38Z</dcterms:created>
  <dcterms:modified xsi:type="dcterms:W3CDTF">2019-09-23T10:06:49Z</dcterms:modified>
</cp:coreProperties>
</file>