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58" r:id="rId6"/>
    <p:sldId id="267" r:id="rId7"/>
    <p:sldId id="262" r:id="rId8"/>
    <p:sldId id="261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2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gistered User" initials="RU" lastIdx="1" clrIdx="0">
    <p:extLst>
      <p:ext uri="{19B8F6BF-5375-455C-9EA6-DF929625EA0E}">
        <p15:presenceInfo xmlns:p15="http://schemas.microsoft.com/office/powerpoint/2012/main" userId="Registered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0" d="100"/>
          <a:sy n="110" d="100"/>
        </p:scale>
        <p:origin x="1644" y="102"/>
      </p:cViewPr>
      <p:guideLst>
        <p:guide orient="horz" pos="2160"/>
        <p:guide pos="292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5-16T07:43:13.581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44A168-AAA1-44B6-8F31-462C22058FDF}" type="datetimeFigureOut">
              <a:rPr lang="ko-KR" altLang="en-US" smtClean="0"/>
              <a:t>2015-05-16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788B50-112A-43D7-9855-E4C3C423AA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41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88B50-112A-43D7-9855-E4C3C423AAD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54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이등변 삼각형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9268273F-DC8C-410C-9FE4-4E1029C2C89E}" type="datetimeFigureOut">
              <a:rPr lang="ko-KR" altLang="en-US" smtClean="0"/>
              <a:t>2015-05-16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C3CB08A1-519E-41BE-8D1E-44636969E9D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273F-DC8C-410C-9FE4-4E1029C2C89E}" type="datetimeFigureOut">
              <a:rPr lang="ko-KR" altLang="en-US" smtClean="0"/>
              <a:t>2015-05-16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B08A1-519E-41BE-8D1E-44636969E9D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273F-DC8C-410C-9FE4-4E1029C2C89E}" type="datetimeFigureOut">
              <a:rPr lang="ko-KR" altLang="en-US" smtClean="0"/>
              <a:t>2015-05-16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B08A1-519E-41BE-8D1E-44636969E9D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9268273F-DC8C-410C-9FE4-4E1029C2C89E}" type="datetimeFigureOut">
              <a:rPr lang="ko-KR" altLang="en-US" smtClean="0"/>
              <a:t>2015-05-16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B08A1-519E-41BE-8D1E-44636969E9D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각 삼각형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이등변 삼각형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9268273F-DC8C-410C-9FE4-4E1029C2C89E}" type="datetimeFigureOut">
              <a:rPr lang="ko-KR" altLang="en-US" smtClean="0"/>
              <a:t>2015-05-16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C3CB08A1-519E-41BE-8D1E-44636969E9D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9268273F-DC8C-410C-9FE4-4E1029C2C89E}" type="datetimeFigureOut">
              <a:rPr lang="ko-KR" altLang="en-US" smtClean="0"/>
              <a:t>2015-05-16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C3CB08A1-519E-41BE-8D1E-44636969E9D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9268273F-DC8C-410C-9FE4-4E1029C2C89E}" type="datetimeFigureOut">
              <a:rPr lang="ko-KR" altLang="en-US" smtClean="0"/>
              <a:t>2015-05-16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C3CB08A1-519E-41BE-8D1E-44636969E9D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273F-DC8C-410C-9FE4-4E1029C2C89E}" type="datetimeFigureOut">
              <a:rPr lang="ko-KR" altLang="en-US" smtClean="0"/>
              <a:t>2015-05-16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B08A1-519E-41BE-8D1E-44636969E9D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9268273F-DC8C-410C-9FE4-4E1029C2C89E}" type="datetimeFigureOut">
              <a:rPr lang="ko-KR" altLang="en-US" smtClean="0"/>
              <a:t>2015-05-16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C3CB08A1-519E-41BE-8D1E-44636969E9D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9268273F-DC8C-410C-9FE4-4E1029C2C89E}" type="datetimeFigureOut">
              <a:rPr lang="ko-KR" altLang="en-US" smtClean="0"/>
              <a:t>2015-05-16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C3CB08A1-519E-41BE-8D1E-44636969E9D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9268273F-DC8C-410C-9FE4-4E1029C2C89E}" type="datetimeFigureOut">
              <a:rPr lang="ko-KR" altLang="en-US" smtClean="0"/>
              <a:t>2015-05-16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C3CB08A1-519E-41BE-8D1E-44636969E9D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9268273F-DC8C-410C-9FE4-4E1029C2C89E}" type="datetimeFigureOut">
              <a:rPr lang="ko-KR" altLang="en-US" smtClean="0"/>
              <a:t>2015-05-16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C3CB08A1-519E-41BE-8D1E-44636969E9D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marL="484632" algn="l" rtl="0" eaLnBrk="1" latinLnBrk="1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1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1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1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1958975"/>
            <a:ext cx="8062912" cy="1470025"/>
          </a:xfrm>
        </p:spPr>
        <p:txBody>
          <a:bodyPr/>
          <a:lstStyle/>
          <a:p>
            <a:r>
              <a:rPr lang="en-US" altLang="ko-KR" sz="6000" dirty="0" smtClean="0"/>
              <a:t>13</a:t>
            </a:r>
            <a:r>
              <a:rPr lang="ko-KR" altLang="en-US" sz="6000" dirty="0" smtClean="0"/>
              <a:t>조 프로젝트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76256" y="3429000"/>
            <a:ext cx="1943224" cy="1178720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 </a:t>
            </a:r>
            <a:r>
              <a:rPr lang="en-US" altLang="ko-KR" sz="4000" b="1" dirty="0" smtClean="0"/>
              <a:t>Attack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292080" y="3861048"/>
            <a:ext cx="1728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/>
              <a:t>Crazy</a:t>
            </a:r>
            <a:endParaRPr lang="ko-KR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4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3" grpId="1" build="p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End()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각자 맡은 분야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박현준 </a:t>
            </a:r>
            <a:r>
              <a:rPr lang="en-US" altLang="ko-KR" dirty="0" smtClean="0"/>
              <a:t>: </a:t>
            </a:r>
            <a:r>
              <a:rPr lang="ko-KR" altLang="en-US" sz="2000" dirty="0" smtClean="0"/>
              <a:t>게임구현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총알이동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캐릭터 이동</a:t>
            </a:r>
            <a:r>
              <a:rPr lang="en-US" altLang="ko-KR" sz="2000" dirty="0" smtClean="0"/>
              <a:t>)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조인수 </a:t>
            </a:r>
            <a:r>
              <a:rPr lang="en-US" altLang="ko-KR" dirty="0" smtClean="0"/>
              <a:t>: </a:t>
            </a:r>
            <a:r>
              <a:rPr lang="ko-KR" altLang="en-US" sz="2000" dirty="0"/>
              <a:t>게임구현</a:t>
            </a:r>
            <a:r>
              <a:rPr lang="en-US" altLang="ko-KR" sz="2000" dirty="0"/>
              <a:t>(</a:t>
            </a:r>
            <a:r>
              <a:rPr lang="ko-KR" altLang="en-US" sz="2000" dirty="0"/>
              <a:t>총알이동</a:t>
            </a:r>
            <a:r>
              <a:rPr lang="en-US" altLang="ko-KR" sz="2000" dirty="0"/>
              <a:t>, </a:t>
            </a:r>
            <a:r>
              <a:rPr lang="ko-KR" altLang="en-US" sz="2000" dirty="0"/>
              <a:t>캐릭터 이동</a:t>
            </a:r>
            <a:r>
              <a:rPr lang="en-US" altLang="ko-KR" sz="2000" dirty="0" smtClean="0"/>
              <a:t>)</a:t>
            </a:r>
            <a:endParaRPr lang="en-US" altLang="ko-KR" sz="2000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r>
              <a:rPr lang="ko-KR" altLang="en-US" dirty="0" smtClean="0"/>
              <a:t>윤주미 </a:t>
            </a:r>
            <a:r>
              <a:rPr lang="en-US" altLang="ko-KR" dirty="0" smtClean="0"/>
              <a:t>:  </a:t>
            </a:r>
            <a:r>
              <a:rPr lang="en-US" altLang="ko-KR" sz="2000" dirty="0" smtClean="0"/>
              <a:t>start </a:t>
            </a:r>
            <a:r>
              <a:rPr lang="ko-KR" altLang="en-US" sz="2000" dirty="0" smtClean="0"/>
              <a:t>와 </a:t>
            </a:r>
            <a:r>
              <a:rPr lang="en-US" altLang="ko-KR" sz="2000" dirty="0" smtClean="0"/>
              <a:t>end </a:t>
            </a:r>
            <a:r>
              <a:rPr lang="ko-KR" altLang="en-US" sz="2000" dirty="0" smtClean="0"/>
              <a:t>함수를 맡았습니다</a:t>
            </a:r>
            <a:r>
              <a:rPr lang="en-US" altLang="ko-KR" sz="2000" dirty="0" smtClean="0"/>
              <a:t>. </a:t>
            </a:r>
            <a:r>
              <a:rPr lang="ko-KR" altLang="en-US" sz="2000" dirty="0" err="1" smtClean="0"/>
              <a:t>쩌리쩌리ㅜㅜ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느낀점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500" dirty="0" smtClean="0"/>
              <a:t>박현준 </a:t>
            </a:r>
            <a:r>
              <a:rPr lang="en-US" altLang="ko-KR" sz="2500" dirty="0" smtClean="0"/>
              <a:t>: </a:t>
            </a:r>
            <a:r>
              <a:rPr lang="ko-KR" altLang="en-US" sz="1700" dirty="0" smtClean="0"/>
              <a:t>버그를 </a:t>
            </a:r>
            <a:r>
              <a:rPr lang="ko-KR" altLang="en-US" sz="1700" dirty="0" err="1" smtClean="0"/>
              <a:t>고치는데에</a:t>
            </a:r>
            <a:r>
              <a:rPr lang="ko-KR" altLang="en-US" sz="1700" dirty="0" smtClean="0"/>
              <a:t> 밤샜지만</a:t>
            </a:r>
            <a:r>
              <a:rPr lang="en-US" altLang="ko-KR" sz="1700" dirty="0" smtClean="0"/>
              <a:t>…</a:t>
            </a:r>
            <a:r>
              <a:rPr lang="ko-KR" altLang="en-US" sz="1700" dirty="0" smtClean="0"/>
              <a:t>결과는 좀 만족스럽지 않았습니다</a:t>
            </a:r>
            <a:r>
              <a:rPr lang="en-US" altLang="ko-KR" sz="1700" dirty="0" smtClean="0"/>
              <a:t>. </a:t>
            </a:r>
            <a:r>
              <a:rPr lang="ko-KR" altLang="en-US" sz="1700" dirty="0" smtClean="0"/>
              <a:t>버그 </a:t>
            </a:r>
            <a:r>
              <a:rPr lang="ko-KR" altLang="en-US" sz="1700" dirty="0" err="1" smtClean="0"/>
              <a:t>고치는게</a:t>
            </a:r>
            <a:r>
              <a:rPr lang="ko-KR" altLang="en-US" sz="1700" dirty="0" smtClean="0"/>
              <a:t> 이렇게  힘든지 몰랐습니다</a:t>
            </a:r>
            <a:r>
              <a:rPr lang="en-US" altLang="ko-KR" sz="1700" smtClean="0"/>
              <a:t>. </a:t>
            </a:r>
            <a:r>
              <a:rPr lang="ko-KR" altLang="en-US" sz="1700" smtClean="0"/>
              <a:t>게임을 </a:t>
            </a:r>
            <a:r>
              <a:rPr lang="ko-KR" altLang="en-US" sz="1700" dirty="0" smtClean="0"/>
              <a:t>프로그래밍 </a:t>
            </a:r>
            <a:r>
              <a:rPr lang="ko-KR" altLang="en-US" sz="1700" dirty="0" err="1" smtClean="0"/>
              <a:t>한다는것이</a:t>
            </a:r>
            <a:r>
              <a:rPr lang="ko-KR" altLang="en-US" sz="1700" dirty="0" smtClean="0"/>
              <a:t> </a:t>
            </a:r>
            <a:r>
              <a:rPr lang="ko-KR" altLang="en-US" sz="1700" dirty="0" err="1" smtClean="0"/>
              <a:t>힘들다는걸</a:t>
            </a:r>
            <a:r>
              <a:rPr lang="ko-KR" altLang="en-US" sz="1700" dirty="0" smtClean="0"/>
              <a:t> </a:t>
            </a:r>
            <a:r>
              <a:rPr lang="ko-KR" altLang="en-US" sz="1700" dirty="0" err="1" smtClean="0"/>
              <a:t>깨닳았고</a:t>
            </a:r>
            <a:r>
              <a:rPr lang="ko-KR" altLang="en-US" sz="1700" dirty="0" smtClean="0"/>
              <a:t> 앞으로 </a:t>
            </a:r>
            <a:r>
              <a:rPr lang="ko-KR" altLang="en-US" sz="1700" dirty="0" err="1" smtClean="0"/>
              <a:t>해야할것이</a:t>
            </a:r>
            <a:r>
              <a:rPr lang="ko-KR" altLang="en-US" sz="1700" dirty="0" smtClean="0"/>
              <a:t> </a:t>
            </a:r>
            <a:r>
              <a:rPr lang="en-US" altLang="ko-KR" sz="1700" dirty="0"/>
              <a:t> </a:t>
            </a:r>
            <a:r>
              <a:rPr lang="ko-KR" altLang="en-US" sz="1700" dirty="0" smtClean="0"/>
              <a:t>많다</a:t>
            </a:r>
            <a:r>
              <a:rPr lang="en-US" altLang="ko-KR" sz="1700" dirty="0" smtClean="0"/>
              <a:t> </a:t>
            </a:r>
            <a:r>
              <a:rPr lang="ko-KR" altLang="en-US" sz="1700" dirty="0" smtClean="0"/>
              <a:t>는 생각을 </a:t>
            </a:r>
            <a:r>
              <a:rPr lang="ko-KR" altLang="en-US" sz="1700" dirty="0" err="1" smtClean="0"/>
              <a:t>하게됬습니다</a:t>
            </a:r>
            <a:r>
              <a:rPr lang="en-US" altLang="ko-KR" sz="1700" dirty="0" smtClean="0"/>
              <a:t>.</a:t>
            </a:r>
            <a:endParaRPr lang="en-US" altLang="ko-KR" sz="1700" dirty="0" smtClean="0"/>
          </a:p>
          <a:p>
            <a:endParaRPr lang="en-US" altLang="ko-KR" sz="2500" dirty="0" smtClean="0"/>
          </a:p>
          <a:p>
            <a:endParaRPr lang="en-US" altLang="ko-KR" sz="1500" dirty="0" smtClean="0"/>
          </a:p>
          <a:p>
            <a:r>
              <a:rPr lang="ko-KR" altLang="en-US" sz="2500" dirty="0" smtClean="0"/>
              <a:t>조인수 </a:t>
            </a:r>
            <a:r>
              <a:rPr lang="en-US" altLang="ko-KR" sz="2500" dirty="0" smtClean="0"/>
              <a:t>: </a:t>
            </a:r>
          </a:p>
          <a:p>
            <a:endParaRPr lang="en-US" altLang="ko-KR" sz="2500" dirty="0" smtClean="0"/>
          </a:p>
          <a:p>
            <a:endParaRPr lang="en-US" altLang="ko-KR" sz="1500" dirty="0" smtClean="0"/>
          </a:p>
          <a:p>
            <a:r>
              <a:rPr lang="ko-KR" altLang="en-US" sz="2500" dirty="0" smtClean="0"/>
              <a:t>윤주미 </a:t>
            </a:r>
            <a:r>
              <a:rPr lang="en-US" altLang="ko-KR" sz="2500" dirty="0" smtClean="0"/>
              <a:t>: </a:t>
            </a:r>
            <a:r>
              <a:rPr lang="ko-KR" altLang="en-US" sz="1500" dirty="0" smtClean="0"/>
              <a:t>이번 프로젝트를 하면서 느낀 것은 마음만 먹으면 어려워 보이는 작업도 금방 끝낼 수 있다는 것입니다</a:t>
            </a:r>
            <a:r>
              <a:rPr lang="en-US" altLang="ko-KR" sz="1500" dirty="0" smtClean="0"/>
              <a:t>. </a:t>
            </a:r>
            <a:r>
              <a:rPr lang="ko-KR" altLang="en-US" sz="1500" dirty="0" smtClean="0"/>
              <a:t> 제가 일단 표지를 만들기로 했었는데 시작화면만 가지고 거의 </a:t>
            </a:r>
            <a:r>
              <a:rPr lang="en-US" altLang="ko-KR" sz="1500" dirty="0" smtClean="0"/>
              <a:t>2</a:t>
            </a:r>
            <a:r>
              <a:rPr lang="ko-KR" altLang="en-US" sz="1500" dirty="0" smtClean="0"/>
              <a:t>주 가량을 버텼습니다</a:t>
            </a:r>
            <a:r>
              <a:rPr lang="en-US" altLang="ko-KR" sz="1500" dirty="0" smtClean="0"/>
              <a:t>. </a:t>
            </a:r>
            <a:r>
              <a:rPr lang="ko-KR" altLang="en-US" sz="1500" dirty="0" smtClean="0"/>
              <a:t>성실하지 못했던 거죠</a:t>
            </a:r>
            <a:r>
              <a:rPr lang="en-US" altLang="ko-KR" sz="1500" dirty="0" smtClean="0"/>
              <a:t>.</a:t>
            </a:r>
            <a:r>
              <a:rPr lang="ko-KR" altLang="en-US" sz="1500" dirty="0" smtClean="0"/>
              <a:t> 저는 한 일도 없는데 벌써 프로젝트 </a:t>
            </a:r>
            <a:r>
              <a:rPr lang="ko-KR" altLang="en-US" sz="1500" dirty="0" err="1" smtClean="0"/>
              <a:t>발표일이</a:t>
            </a:r>
            <a:r>
              <a:rPr lang="ko-KR" altLang="en-US" sz="1500" dirty="0" smtClean="0"/>
              <a:t> 다가왔을 때 그래도 제가 맡은 일은 </a:t>
            </a:r>
            <a:r>
              <a:rPr lang="ko-KR" altLang="en-US" sz="1500" dirty="0" err="1" smtClean="0"/>
              <a:t>해야겠던지</a:t>
            </a:r>
            <a:r>
              <a:rPr lang="ko-KR" altLang="en-US" sz="1500" dirty="0" smtClean="0"/>
              <a:t> 끝나는 화면을 </a:t>
            </a:r>
            <a:r>
              <a:rPr lang="ko-KR" altLang="en-US" sz="1500" dirty="0" err="1" smtClean="0"/>
              <a:t>하루만에</a:t>
            </a:r>
            <a:r>
              <a:rPr lang="ko-KR" altLang="en-US" sz="1500" dirty="0" smtClean="0"/>
              <a:t> 만들게 되었습니다</a:t>
            </a:r>
            <a:r>
              <a:rPr lang="en-US" altLang="ko-KR" sz="1500" dirty="0" smtClean="0"/>
              <a:t>. </a:t>
            </a:r>
            <a:r>
              <a:rPr lang="ko-KR" altLang="en-US" sz="1500" dirty="0" smtClean="0"/>
              <a:t>거의 </a:t>
            </a:r>
            <a:r>
              <a:rPr lang="en-US" altLang="ko-KR" sz="1500" dirty="0" smtClean="0"/>
              <a:t>2</a:t>
            </a:r>
            <a:r>
              <a:rPr lang="ko-KR" altLang="en-US" sz="1500" dirty="0" smtClean="0"/>
              <a:t>시간 가량 집중하니 아이디어도 많이 떠오르고 코딩도 금방 하게 되더군요</a:t>
            </a:r>
            <a:r>
              <a:rPr lang="en-US" altLang="ko-KR" sz="1500" dirty="0" smtClean="0"/>
              <a:t>.</a:t>
            </a:r>
            <a:endParaRPr lang="en-US" altLang="ko-KR" sz="2500" dirty="0" smtClean="0"/>
          </a:p>
          <a:p>
            <a:pPr>
              <a:buNone/>
            </a:pPr>
            <a:r>
              <a:rPr lang="en-US" altLang="ko-KR" sz="1500" dirty="0" smtClean="0"/>
              <a:t>        </a:t>
            </a:r>
            <a:r>
              <a:rPr lang="ko-KR" altLang="en-US" sz="1500" dirty="0" smtClean="0"/>
              <a:t>제가 만약 시작화면 만드는 것부터 열심히 했다면 게임제작 </a:t>
            </a:r>
            <a:endParaRPr lang="en-US" altLang="ko-KR" sz="15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게임 소개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코드 상세 설명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각자 맡은 분야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느낀점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소개</a:t>
            </a: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813676">
            <a:off x="524241" y="2346897"/>
            <a:ext cx="4124154" cy="2879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 rot="20787866">
            <a:off x="2096509" y="5336145"/>
            <a:ext cx="2221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크레이지 아케이드    </a:t>
            </a:r>
            <a:r>
              <a:rPr lang="en-US" altLang="ko-KR" dirty="0" smtClean="0"/>
              <a:t>(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     </a:t>
            </a:r>
            <a:r>
              <a:rPr lang="en-US" altLang="ko-KR" dirty="0" smtClean="0"/>
              <a:t>     arcade)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2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 rot="1038605">
            <a:off x="4574076" y="2483491"/>
            <a:ext cx="4242368" cy="2847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 rot="1125668">
            <a:off x="5041032" y="5401297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서든 어택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dirty="0" smtClean="0"/>
              <a:t>(sudden              )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 rot="20774322">
            <a:off x="2355568" y="5600881"/>
            <a:ext cx="1958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crazy</a:t>
            </a:r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 rot="1132007">
            <a:off x="5202602" y="5834460"/>
            <a:ext cx="2915262" cy="376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attack</a:t>
            </a:r>
            <a:endParaRPr lang="ko-KR" altLang="en-US" b="1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5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6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4" presetClass="exit" presetSubtype="1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randombar(horizontal)">
                                      <p:cBhvr>
                                        <p:cTn id="8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129 0.02778 C -0.07257 0.02037 -0.0816 0.00856 -0.09236 0.00023 C -0.10816 -0.01227 -0.09393 0.0044 -0.10955 -0.01134 C -0.11146 -0.01343 -0.11268 -0.01644 -0.11476 -0.01829 C -0.12049 -0.02384 -0.12726 -0.02361 -0.13195 -0.03195 C -0.13993 -0.04607 -0.14514 -0.06134 -0.15261 -0.0757 C -0.15469 -0.07986 -0.15764 -0.0831 -0.15955 -0.08727 C -0.16667 -0.10301 -0.17014 -0.1206 -0.17848 -0.13542 C -0.18247 -0.15139 -0.17709 -0.13195 -0.18542 -0.15162 C -0.18629 -0.15371 -0.18629 -0.15648 -0.18716 -0.15857 C -0.18802 -0.16088 -0.18941 -0.16296 -0.19063 -0.16528 C -0.19375 -0.18218 -0.19723 -0.19884 -0.19931 -0.21597 C -0.19827 -0.24792 -0.19948 -0.28449 -0.18542 -0.3125 C -0.1816 -0.33287 -0.18698 -0.31134 -0.17848 -0.32847 C -0.17587 -0.3338 -0.17118 -0.35116 -0.16997 -0.35625 C -0.16927 -0.35926 -0.16632 -0.36042 -0.16476 -0.36296 C -0.16216 -0.36736 -0.16007 -0.37222 -0.15782 -0.37685 C -0.15469 -0.3831 -0.14618 -0.38958 -0.14236 -0.39306 C -0.14063 -0.39468 -0.13716 -0.39746 -0.13716 -0.39746 C -0.13594 -0.39977 -0.13525 -0.40255 -0.13368 -0.4044 C -0.13229 -0.40602 -0.12969 -0.40486 -0.12848 -0.40671 C -0.12518 -0.41111 -0.12466 -0.41829 -0.1217 -0.42292 C -0.11007 -0.44121 -0.09827 -0.45648 -0.08021 -0.46181 C -0.0724 -0.46713 -0.06441 -0.47292 -0.05608 -0.4757 C -0.04809 -0.48287 -0.03924 -0.48333 -0.03021 -0.48727 C -0.02327 -0.48658 -0.01632 -0.48611 -0.00955 -0.48496 C -0.0007 -0.48357 0.00746 -0.47639 0.01632 -0.47338 C 0.02569 -0.4669 0.03663 -0.46412 0.04566 -0.45741 C 0.06666 -0.4419 0.05225 -0.44908 0.06458 -0.44352 C 0.0776 -0.42616 0.0908 -0.41019 0.1059 -0.39514 C 0.11475 -0.38634 0.11493 -0.38102 0.12152 -0.37222 " pathEditMode="relative" ptsTypes="ffffffffffffffffffffffffffffffA">
                                      <p:cBhvr>
                                        <p:cTn id="9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1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718 -0.0037 0.04461 -0.02199 0.06041 -0.03217 C 0.07638 -0.04259 0.0618 -0.0368 0.07586 -0.04143 C 0.09149 -0.06227 0.11198 -0.07801 0.12413 -0.10347 C 0.13576 -0.12778 0.14218 -0.15393 0.15173 -0.1794 C 0.15503 -0.20532 0.15729 -0.23194 0.16215 -0.25741 C 0.16493 -0.29467 0.16927 -0.35671 0.15173 -0.39074 C 0.14791 -0.41597 0.13663 -0.45463 0.12586 -0.47592 C 0.12413 -0.48518 0.12291 -0.49097 0.11892 -0.49884 C 0.11562 -0.5169 0.11979 -0.49954 0.11041 -0.51967 C 0.10677 -0.52755 0.10434 -0.53495 0.1 -0.54259 C 0.09774 -0.55185 0.08454 -0.57083 0.0776 -0.57708 C 0.07222 -0.58796 0.06649 -0.59259 0.05868 -0.6 C 0.03437 -0.62338 0.03003 -0.62639 0 -0.63449 C -0.0073 -0.63634 -0.01493 -0.64282 -0.0224 -0.64375 C -0.03733 -0.64583 -0.06719 -0.64838 -0.06719 -0.64838 C -0.08681 -0.64768 -0.10625 -0.64745 -0.12587 -0.64606 C -0.14202 -0.64491 -0.16407 -0.62893 -0.17761 -0.61852 C -0.1875 -0.60092 -0.19879 -0.58356 -0.21025 -0.56782 C -0.21077 -0.56551 -0.21094 -0.56296 -0.21198 -0.56088 C -0.21337 -0.5581 -0.21615 -0.55694 -0.21719 -0.55417 C -0.21858 -0.55069 -0.21771 -0.5463 -0.21893 -0.54259 C -0.22014 -0.53912 -0.2224 -0.53657 -0.22414 -0.53333 C -0.22657 -0.52893 -0.23108 -0.51967 -0.23108 -0.51967 C -0.2316 -0.51574 -0.2316 -0.5118 -0.23282 -0.5081 C -0.23455 -0.50301 -0.2382 -0.49954 -0.23959 -0.49421 C -0.2448 -0.47384 -0.24844 -0.45255 -0.25348 -0.43217 C -0.25157 -0.41435 -0.25035 -0.4125 -0.2448 -0.39768 " pathEditMode="relative" ptsTypes="fffffffffffffffffffffffffffA">
                                      <p:cBhvr>
                                        <p:cTn id="9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0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7" grpId="3"/>
      <p:bldP spid="7" grpId="4"/>
      <p:bldP spid="11" grpId="0"/>
      <p:bldP spid="11" grpId="1"/>
      <p:bldP spid="13" grpId="0"/>
      <p:bldP spid="13" grpId="1"/>
      <p:bldP spid="13" grpId="2"/>
      <p:bldP spid="14" grpId="0"/>
      <p:bldP spid="14" grpId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194160"/>
          </a:xfrm>
        </p:spPr>
        <p:txBody>
          <a:bodyPr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>
              <a:buNone/>
            </a:pPr>
            <a:endParaRPr lang="en-US" altLang="ko-KR" dirty="0" smtClean="0"/>
          </a:p>
          <a:p>
            <a:pPr algn="ctr">
              <a:buNone/>
            </a:pPr>
            <a:endParaRPr lang="en-US" altLang="ko-KR" sz="1000" dirty="0" smtClean="0"/>
          </a:p>
          <a:p>
            <a:pPr algn="ctr">
              <a:buNone/>
            </a:pPr>
            <a:endParaRPr lang="en-US" altLang="ko-KR" sz="1000" dirty="0" smtClean="0"/>
          </a:p>
          <a:p>
            <a:pPr algn="ctr">
              <a:buNone/>
            </a:pPr>
            <a:endParaRPr lang="en-US" altLang="ko-KR" sz="1000" dirty="0" smtClean="0"/>
          </a:p>
          <a:p>
            <a:pPr algn="ctr">
              <a:buNone/>
            </a:pPr>
            <a:endParaRPr lang="en-US" altLang="ko-KR" sz="1000" dirty="0" smtClean="0"/>
          </a:p>
          <a:p>
            <a:pPr algn="ctr">
              <a:buNone/>
            </a:pPr>
            <a:r>
              <a:rPr lang="en-US" altLang="ko-KR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Crazy</a:t>
            </a:r>
            <a:r>
              <a:rPr lang="en-US" altLang="ko-KR" sz="7200" dirty="0" smtClean="0"/>
              <a:t> </a:t>
            </a:r>
            <a:r>
              <a:rPr lang="en-US" altLang="ko-KR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729484"/>
            <a:ext cx="8229600" cy="1399032"/>
          </a:xfrm>
        </p:spPr>
        <p:txBody>
          <a:bodyPr>
            <a:normAutofit/>
          </a:bodyPr>
          <a:lstStyle/>
          <a:p>
            <a:pPr algn="ctr"/>
            <a:r>
              <a:rPr lang="ko-KR" altLang="en-US" sz="6000" dirty="0" smtClean="0"/>
              <a:t>코드 상세 설명</a:t>
            </a:r>
            <a:endParaRPr lang="ko-KR" alt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666526"/>
            <a:ext cx="7200800" cy="4610268"/>
          </a:xfrm>
        </p:spPr>
      </p:pic>
    </p:spTree>
    <p:extLst>
      <p:ext uri="{BB962C8B-B14F-4D97-AF65-F5344CB8AC3E}">
        <p14:creationId xmlns:p14="http://schemas.microsoft.com/office/powerpoint/2010/main" val="2985822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Struct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650961"/>
            <a:ext cx="3096344" cy="4887267"/>
          </a:xfrm>
        </p:spPr>
      </p:pic>
      <p:sp>
        <p:nvSpPr>
          <p:cNvPr id="6" name="TextBox 5"/>
          <p:cNvSpPr txBox="1"/>
          <p:nvPr/>
        </p:nvSpPr>
        <p:spPr>
          <a:xfrm>
            <a:off x="5076056" y="1844824"/>
            <a:ext cx="35283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플레이어의 정보와 총알의 정보를 한곳에 모아두어 편하게 </a:t>
            </a:r>
            <a:r>
              <a:rPr lang="ko-KR" altLang="en-US" sz="2400" dirty="0" err="1" smtClean="0"/>
              <a:t>불러올수</a:t>
            </a:r>
            <a:r>
              <a:rPr lang="ko-KR" altLang="en-US" sz="2400" dirty="0" smtClean="0"/>
              <a:t> 있습니다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3658502"/>
            <a:ext cx="3693562" cy="28797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Start()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32040" y="1628800"/>
            <a:ext cx="38884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일단 </a:t>
            </a:r>
            <a:r>
              <a:rPr lang="en-US" altLang="ko-KR" sz="2400" dirty="0" smtClean="0"/>
              <a:t>start </a:t>
            </a:r>
            <a:r>
              <a:rPr lang="ko-KR" altLang="en-US" sz="2400" dirty="0" smtClean="0"/>
              <a:t>의 주축 함수</a:t>
            </a:r>
            <a:r>
              <a:rPr lang="en-US" altLang="ko-KR" sz="2400" dirty="0" smtClean="0"/>
              <a:t>!</a:t>
            </a:r>
          </a:p>
          <a:p>
            <a:endParaRPr lang="en-US" altLang="ko-KR" sz="1000" dirty="0" smtClean="0"/>
          </a:p>
          <a:p>
            <a:pPr>
              <a:buFont typeface="Arial" pitchFamily="34" charset="0"/>
              <a:buChar char="•"/>
            </a:pPr>
            <a:r>
              <a:rPr lang="en-US" altLang="ko-KR" sz="3200" dirty="0" err="1" smtClean="0"/>
              <a:t>Gotoxy</a:t>
            </a:r>
            <a:endParaRPr lang="en-US" altLang="ko-KR" sz="3200" dirty="0" smtClean="0"/>
          </a:p>
          <a:p>
            <a:endParaRPr lang="en-US" altLang="ko-KR" sz="1000" dirty="0" smtClean="0"/>
          </a:p>
          <a:p>
            <a:pPr>
              <a:buFont typeface="Arial" pitchFamily="34" charset="0"/>
              <a:buChar char="•"/>
            </a:pPr>
            <a:r>
              <a:rPr lang="en-US" altLang="ko-KR" sz="3200" dirty="0" err="1" smtClean="0"/>
              <a:t>Textcolor</a:t>
            </a:r>
            <a:r>
              <a:rPr lang="en-US" altLang="ko-KR" sz="3200" dirty="0" smtClean="0"/>
              <a:t> 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28800"/>
            <a:ext cx="4114800" cy="1415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275363">
            <a:off x="992127" y="3132581"/>
            <a:ext cx="953956" cy="3163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428183">
            <a:off x="2434004" y="2462132"/>
            <a:ext cx="1182691" cy="3841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9851466">
            <a:off x="1812176" y="2724285"/>
            <a:ext cx="1377918" cy="4021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5796136" y="4941168"/>
            <a:ext cx="25202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 </a:t>
            </a:r>
            <a:r>
              <a:rPr lang="en-US" altLang="ko-KR" sz="6600" dirty="0" smtClean="0"/>
              <a:t>for</a:t>
            </a:r>
            <a:r>
              <a:rPr lang="ko-KR" altLang="en-US" sz="6600" dirty="0" smtClean="0"/>
              <a:t>문</a:t>
            </a:r>
            <a:endParaRPr lang="ko-KR" alt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3923928" y="450912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860032" y="3717032"/>
            <a:ext cx="1296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그리고</a:t>
            </a:r>
            <a:endParaRPr lang="ko-KR" alt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012160" y="3717032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for</a:t>
            </a:r>
            <a:r>
              <a:rPr lang="ko-KR" altLang="en-US" sz="2800" dirty="0" smtClean="0"/>
              <a:t>문</a:t>
            </a:r>
            <a:endParaRPr lang="ko-KR" alt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6012160" y="4221088"/>
            <a:ext cx="16561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/>
              <a:t>for</a:t>
            </a:r>
            <a:r>
              <a:rPr lang="ko-KR" altLang="en-US" sz="4400" dirty="0" smtClean="0"/>
              <a:t>문</a:t>
            </a:r>
            <a:endParaRPr lang="ko-KR" alt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0" presetClass="entr" presetSubtype="0" de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1"/>
      <p:bldP spid="10" grpId="0"/>
      <p:bldP spid="12" grpId="0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Game_start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62823">
            <a:off x="212820" y="1751579"/>
            <a:ext cx="3994607" cy="922503"/>
          </a:xfrm>
        </p:spPr>
      </p:pic>
      <p:sp>
        <p:nvSpPr>
          <p:cNvPr id="12" name="TextBox 11"/>
          <p:cNvSpPr txBox="1"/>
          <p:nvPr/>
        </p:nvSpPr>
        <p:spPr>
          <a:xfrm>
            <a:off x="6609339" y="31184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6556">
            <a:off x="947782" y="2348045"/>
            <a:ext cx="2426630" cy="293056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04010">
            <a:off x="612733" y="2207055"/>
            <a:ext cx="1809845" cy="425830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74950">
            <a:off x="2094008" y="2130331"/>
            <a:ext cx="1875864" cy="441175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681" y="1666526"/>
            <a:ext cx="1163441" cy="442273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508104" y="1772816"/>
            <a:ext cx="317869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포인터를 이용하여 파일을 불러오기</a:t>
            </a:r>
            <a:endParaRPr lang="en-US" altLang="ko-K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If</a:t>
            </a:r>
            <a:r>
              <a:rPr lang="ko-KR" altLang="en-US" sz="2400" dirty="0" smtClean="0"/>
              <a:t>문을 이용하여 </a:t>
            </a:r>
            <a:r>
              <a:rPr lang="ko-KR" altLang="en-US" sz="2400" dirty="0" err="1" smtClean="0"/>
              <a:t>키받기</a:t>
            </a:r>
            <a:endParaRPr lang="en-US" altLang="ko-K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구조체로부터 불러오기</a:t>
            </a:r>
            <a:endParaRPr lang="ko-KR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열정">
  <a:themeElements>
    <a:clrScheme name="열정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열정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열정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299</TotalTime>
  <Words>218</Words>
  <Application>Microsoft Office PowerPoint</Application>
  <PresentationFormat>화면 슬라이드 쇼(4:3)</PresentationFormat>
  <Paragraphs>67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HY중고딕</vt:lpstr>
      <vt:lpstr>맑은 고딕</vt:lpstr>
      <vt:lpstr>Arial</vt:lpstr>
      <vt:lpstr>Century Gothic</vt:lpstr>
      <vt:lpstr>Verdana</vt:lpstr>
      <vt:lpstr>Wingdings 2</vt:lpstr>
      <vt:lpstr>열정</vt:lpstr>
      <vt:lpstr>13조 프로젝트 </vt:lpstr>
      <vt:lpstr>목차</vt:lpstr>
      <vt:lpstr>게임 소개</vt:lpstr>
      <vt:lpstr>PowerPoint 프레젠테이션</vt:lpstr>
      <vt:lpstr>코드 상세 설명</vt:lpstr>
      <vt:lpstr>main</vt:lpstr>
      <vt:lpstr>Struct</vt:lpstr>
      <vt:lpstr>Start()</vt:lpstr>
      <vt:lpstr>Game_start</vt:lpstr>
      <vt:lpstr>End()</vt:lpstr>
      <vt:lpstr>각자 맡은 분야</vt:lpstr>
      <vt:lpstr>느낀점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13조 프로젝트</dc:title>
  <dc:creator>윤선희</dc:creator>
  <cp:lastModifiedBy>Registered User</cp:lastModifiedBy>
  <cp:revision>36</cp:revision>
  <dcterms:created xsi:type="dcterms:W3CDTF">2015-05-15T12:44:10Z</dcterms:created>
  <dcterms:modified xsi:type="dcterms:W3CDTF">2015-05-15T23:26:35Z</dcterms:modified>
</cp:coreProperties>
</file>