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2" name="Google Shape;182;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4" name="Google Shape;194;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4" name="Google Shape;204;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5" name="Google Shape;215;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4" name="Google Shape;134;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4" name="Google Shape;164;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6" name="Google Shape;176;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1"/>
          <p:cNvGrpSpPr/>
          <p:nvPr/>
        </p:nvGrpSpPr>
        <p:grpSpPr>
          <a:xfrm>
            <a:off x="876299" y="990600"/>
            <a:ext cx="1743075" cy="1333500"/>
            <a:chOff x="742950" y="1104900"/>
            <a:chExt cx="1743075" cy="1333500"/>
          </a:xfrm>
        </p:grpSpPr>
        <p:sp>
          <p:nvSpPr>
            <p:cNvPr id="222" name="Google Shape;22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
          <p:cNvSpPr txBox="1"/>
          <p:nvPr>
            <p:ph type="ctrTitle"/>
          </p:nvPr>
        </p:nvSpPr>
        <p:spPr>
          <a:xfrm>
            <a:off x="-828675" y="19665"/>
            <a:ext cx="9982200" cy="10452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27" name="Google Shape;22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28" name="Google Shape;228;p1"/>
          <p:cNvSpPr txBox="1"/>
          <p:nvPr>
            <p:ph idx="12" type="sldNum"/>
          </p:nvPr>
        </p:nvSpPr>
        <p:spPr>
          <a:xfrm>
            <a:off x="11353418" y="6473337"/>
            <a:ext cx="151200" cy="197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29" name="Google Shape;229;p1"/>
          <p:cNvSpPr txBox="1"/>
          <p:nvPr/>
        </p:nvSpPr>
        <p:spPr>
          <a:xfrm>
            <a:off x="428625" y="3259605"/>
            <a:ext cx="99822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Yukesh Karthikeyan 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:122201427</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 B.com (Corporate secretaryship) 3rd year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:A.M. Jain College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nvSpPr>
        <p:spPr>
          <a:xfrm>
            <a:off x="752475" y="6486037"/>
            <a:ext cx="1773600" cy="2208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3755" l="3185" r="0" t="0"/>
          <a:stretch/>
        </p:blipFill>
        <p:spPr>
          <a:xfrm>
            <a:off x="115529" y="1697908"/>
            <a:ext cx="2388377" cy="3547910"/>
          </a:xfrm>
          <a:prstGeom prst="rect">
            <a:avLst/>
          </a:prstGeom>
          <a:noFill/>
          <a:ln>
            <a:noFill/>
          </a:ln>
        </p:spPr>
      </p:pic>
      <p:sp>
        <p:nvSpPr>
          <p:cNvPr id="189" name="Google Shape;189;p16"/>
          <p:cNvSpPr txBox="1"/>
          <p:nvPr>
            <p:ph type="title"/>
          </p:nvPr>
        </p:nvSpPr>
        <p:spPr>
          <a:xfrm>
            <a:off x="739775" y="654938"/>
            <a:ext cx="8480400" cy="714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90" name="Google Shape;190;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00" cy="245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Performance Level– There are categories into Levels such as very high,high,med,low,etc...</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0" cy="1613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txBox="1"/>
          <p:nvPr/>
        </p:nvSpPr>
        <p:spPr>
          <a:xfrm>
            <a:off x="739775" y="1543057"/>
            <a:ext cx="6102000" cy="444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*Data Preparation: Clean and organize data, ensuring accuracy and consistency.</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8"/>
          <p:cNvSpPr txBox="1"/>
          <p:nvPr>
            <p:ph type="title"/>
          </p:nvPr>
        </p:nvSpPr>
        <p:spPr>
          <a:xfrm>
            <a:off x="755332" y="385444"/>
            <a:ext cx="2437200" cy="813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1" name="Google Shape;211;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b="0" l="0" r="0" t="0"/>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755332" y="385444"/>
            <a:ext cx="10681200" cy="800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700" cy="49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714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7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00" cy="156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2208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1613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200" cy="197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33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7834312"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1413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7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478602" y="1563867"/>
            <a:ext cx="6812700" cy="21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i="0" lang="en-US" sz="1800" u="none" cap="none" strike="noStrike">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21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txBox="1"/>
          <p:nvPr>
            <p:ph type="title"/>
          </p:nvPr>
        </p:nvSpPr>
        <p:spPr>
          <a:xfrm>
            <a:off x="739775" y="829627"/>
            <a:ext cx="5263500" cy="1413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200" cy="197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4" name="Google Shape;144;p11"/>
          <p:cNvSpPr txBox="1"/>
          <p:nvPr/>
        </p:nvSpPr>
        <p:spPr>
          <a:xfrm>
            <a:off x="238125" y="2425601"/>
            <a:ext cx="8420100" cy="252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i="0" lang="en-US" sz="2400" u="none" cap="none" strike="noStrike">
                <a:solidFill>
                  <a:srgbClr val="0D0D0D"/>
                </a:solidFill>
                <a:latin typeface="Times New Roman"/>
                <a:ea typeface="Times New Roman"/>
                <a:cs typeface="Times New Roman"/>
                <a:sym typeface="Times New Roman"/>
              </a:rPr>
              <a:t>.</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530942" y="487647"/>
            <a:ext cx="10681200" cy="40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PROJECT FOCUS :</a:t>
            </a:r>
            <a:endParaRPr sz="2400"/>
          </a:p>
        </p:txBody>
      </p:sp>
      <p:sp>
        <p:nvSpPr>
          <p:cNvPr id="150" name="Google Shape;150;p12"/>
          <p:cNvSpPr txBox="1"/>
          <p:nvPr/>
        </p:nvSpPr>
        <p:spPr>
          <a:xfrm>
            <a:off x="533400" y="914400"/>
            <a:ext cx="8527800" cy="51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This project focuses on leveraging Excel to analyze employee data. Key tasks include;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**Data Organization:** Importing, cleaning, and structuring employee data for clarity and consistency.</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**Analysis:** Applying Excel functions and formulas to assess performance metrics, filling missing values , and other key indicators.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 **Visualization:** Creating charts, graphs, and pivot tables to visualize trends and patterns.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**Reporting:** Summarizing findings to inform HR strategies and decision-making.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3"/>
          <p:cNvSpPr txBox="1"/>
          <p:nvPr>
            <p:ph type="title"/>
          </p:nvPr>
        </p:nvSpPr>
        <p:spPr>
          <a:xfrm>
            <a:off x="699452" y="891793"/>
            <a:ext cx="5014500" cy="562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9" name="Google Shape;159;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0" name="Google Shape;160;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1" name="Google Shape;161;p13"/>
          <p:cNvSpPr txBox="1"/>
          <p:nvPr/>
        </p:nvSpPr>
        <p:spPr>
          <a:xfrm>
            <a:off x="723900" y="2274838"/>
            <a:ext cx="7750500" cy="312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end users in employee performance analysis typically include: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2. **Team Leaders and Supervisors:** They apply performance data to provide feedback, set goals, and manage team performance.</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14"/>
          <p:cNvSpPr txBox="1"/>
          <p:nvPr>
            <p:ph type="title"/>
          </p:nvPr>
        </p:nvSpPr>
        <p:spPr>
          <a:xfrm>
            <a:off x="558165" y="857885"/>
            <a:ext cx="9763200" cy="62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71" name="Google Shape;171;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2" name="Google Shape;172;p1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3" name="Google Shape;173;p14"/>
          <p:cNvSpPr txBox="1"/>
          <p:nvPr/>
        </p:nvSpPr>
        <p:spPr>
          <a:xfrm>
            <a:off x="3251480" y="2459603"/>
            <a:ext cx="6102000" cy="17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*Filtering – to fill the missing values.</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*Conditional formating- blank values.</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*Using- Pivot table &amp; Chart.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755332" y="385444"/>
            <a:ext cx="10681200" cy="800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9" name="Google Shape;179;p15"/>
          <p:cNvSpPr txBox="1"/>
          <p:nvPr/>
        </p:nvSpPr>
        <p:spPr>
          <a:xfrm flipH="1">
            <a:off x="910623" y="1209577"/>
            <a:ext cx="8142300" cy="56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Employee data set- Kaggle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26 features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important ten features are,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 Employment ID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*First name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*Last name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*Gender</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status</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type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*Employee classification</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*Performance score</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*Current employee ratings</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 Business units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