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68"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4" d="100"/>
          <a:sy n="74" d="100"/>
        </p:scale>
        <p:origin x="1042"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8" name=""/>
        <p:cNvGrpSpPr/>
        <p:nvPr/>
      </p:nvGrpSpPr>
      <p:grpSpPr>
        <a:xfrm>
          <a:off x="0" y="0"/>
          <a:ext cx="0" cy="0"/>
          <a:chOff x="0" y="0"/>
          <a:chExt cx="0" cy="0"/>
        </a:xfrm>
      </p:grpSpPr>
      <p:sp>
        <p:nvSpPr>
          <p:cNvPr id="104872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2" name=""/>
        <p:cNvGrpSpPr/>
        <p:nvPr/>
      </p:nvGrpSpPr>
      <p:grpSpPr>
        <a:xfrm>
          <a:off x="0" y="0"/>
          <a:ext cx="0" cy="0"/>
          <a:chOff x="0" y="0"/>
          <a:chExt cx="0" cy="0"/>
        </a:xfrm>
      </p:grpSpPr>
      <p:pic>
        <p:nvPicPr>
          <p:cNvPr id="2097153"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584"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585"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75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6"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75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7"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88"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589"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90"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40000"/>
                    <a:lumOff val="60000"/>
                  </a:schemeClr>
                </a:solidFill>
              </a:defRPr>
            </a:lvl1pPr>
          </a:lstStyle>
          <a:p>
            <a:fld id="{B61BEF0D-F0BB-DE4B-95CE-6DB70DBA9567}" type="datetimeFigureOut">
              <a:rPr lang="en-US" smtClean="0"/>
              <a:t>8/28/2024</a:t>
            </a:fld>
            <a:endParaRPr dirty="0" lang="en-US"/>
          </a:p>
        </p:txBody>
      </p:sp>
      <p:sp>
        <p:nvSpPr>
          <p:cNvPr id="1048591" name="Footer Placeholder 4"/>
          <p:cNvSpPr>
            <a:spLocks noGrp="1"/>
          </p:cNvSpPr>
          <p:nvPr>
            <p:ph type="ftr" sz="quarter" idx="11"/>
          </p:nvPr>
        </p:nvSpPr>
        <p:spPr>
          <a:xfrm rot="21420000">
            <a:off x="-9144" y="4882896"/>
            <a:ext cx="4050792" cy="1197864"/>
          </a:xfrm>
        </p:spPr>
        <p:txBody>
          <a:bodyPr anchor="ctr" bIns="45720" lIns="91440" rIns="91440" rtlCol="0" tIns="45720" vert="horz"/>
          <a:lstStyle>
            <a:lvl1pPr algn="r">
              <a:defRPr dirty="0" sz="5400" lang="en-US"/>
            </a:lvl1pPr>
          </a:lstStyle>
          <a:p>
            <a:endParaRPr dirty="0" lang="en-US"/>
          </a:p>
        </p:txBody>
      </p:sp>
      <p:sp>
        <p:nvSpPr>
          <p:cNvPr id="1048592"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t>‹#›</a:t>
            </a:fld>
            <a:endParaRPr dirty="0" lang="en-US"/>
          </a:p>
        </p:txBody>
      </p:sp>
      <p:sp>
        <p:nvSpPr>
          <p:cNvPr id="1048593"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40000"/>
              <a:lumOff val="60000"/>
              <a:alpha val="6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2" name=""/>
        <p:cNvGrpSpPr/>
        <p:nvPr/>
      </p:nvGrpSpPr>
      <p:grpSpPr>
        <a:xfrm>
          <a:off x="0" y="0"/>
          <a:ext cx="0" cy="0"/>
          <a:chOff x="0" y="0"/>
          <a:chExt cx="0" cy="0"/>
        </a:xfrm>
      </p:grpSpPr>
      <p:sp>
        <p:nvSpPr>
          <p:cNvPr id="1048695"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696"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97"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8"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99" name="Footer Placeholder 5"/>
          <p:cNvSpPr>
            <a:spLocks noGrp="1"/>
          </p:cNvSpPr>
          <p:nvPr>
            <p:ph type="ftr" sz="quarter" idx="11"/>
          </p:nvPr>
        </p:nvSpPr>
        <p:spPr/>
        <p:txBody>
          <a:bodyPr/>
          <a:p>
            <a:endParaRPr dirty="0" lang="en-US"/>
          </a:p>
        </p:txBody>
      </p:sp>
      <p:sp>
        <p:nvSpPr>
          <p:cNvPr id="104870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37"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38"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9"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40" name="Footer Placeholder 5"/>
          <p:cNvSpPr>
            <a:spLocks noGrp="1"/>
          </p:cNvSpPr>
          <p:nvPr>
            <p:ph type="ftr" sz="quarter" idx="11"/>
          </p:nvPr>
        </p:nvSpPr>
        <p:spPr/>
        <p:txBody>
          <a:bodyPr/>
          <a:p>
            <a:endParaRPr dirty="0" lang="en-US"/>
          </a:p>
        </p:txBody>
      </p:sp>
      <p:sp>
        <p:nvSpPr>
          <p:cNvPr id="1048641"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0" name=""/>
        <p:cNvGrpSpPr/>
        <p:nvPr/>
      </p:nvGrpSpPr>
      <p:grpSpPr>
        <a:xfrm>
          <a:off x="0" y="0"/>
          <a:ext cx="0" cy="0"/>
          <a:chOff x="0" y="0"/>
          <a:chExt cx="0" cy="0"/>
        </a:xfrm>
      </p:grpSpPr>
      <p:sp>
        <p:nvSpPr>
          <p:cNvPr id="104868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683"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4"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5"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D57F1E4F-1CFF-5643-939E-217C01CDF565}" type="slidenum">
              <a:rPr lang="en-US" smtClean="0"/>
              <a:t>‹#›</a:t>
            </a:fld>
            <a:endParaRPr dirty="0" lang="en-US"/>
          </a:p>
        </p:txBody>
      </p:sp>
      <p:sp>
        <p:nvSpPr>
          <p:cNvPr id="1048688"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89"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3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33"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4"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35" name="Footer Placeholder 5"/>
          <p:cNvSpPr>
            <a:spLocks noGrp="1"/>
          </p:cNvSpPr>
          <p:nvPr>
            <p:ph type="ftr" sz="quarter" idx="11"/>
          </p:nvPr>
        </p:nvSpPr>
        <p:spPr/>
        <p:txBody>
          <a:bodyPr/>
          <a:p>
            <a:endParaRPr dirty="0" lang="en-US"/>
          </a:p>
        </p:txBody>
      </p:sp>
      <p:sp>
        <p:nvSpPr>
          <p:cNvPr id="1048636"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4" name=""/>
        <p:cNvGrpSpPr/>
        <p:nvPr/>
      </p:nvGrpSpPr>
      <p:grpSpPr>
        <a:xfrm>
          <a:off x="0" y="0"/>
          <a:ext cx="0" cy="0"/>
          <a:chOff x="0" y="0"/>
          <a:chExt cx="0" cy="0"/>
        </a:xfrm>
      </p:grpSpPr>
      <p:sp>
        <p:nvSpPr>
          <p:cNvPr id="1048707"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08"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9"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0"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1"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2"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3"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4"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715" name="Footer Placeholder 3"/>
          <p:cNvSpPr>
            <a:spLocks noGrp="1"/>
          </p:cNvSpPr>
          <p:nvPr>
            <p:ph type="ftr" sz="quarter" idx="11"/>
          </p:nvPr>
        </p:nvSpPr>
        <p:spPr/>
        <p:txBody>
          <a:bodyPr/>
          <a:p>
            <a:endParaRPr dirty="0" lang="en-US"/>
          </a:p>
        </p:txBody>
      </p:sp>
      <p:sp>
        <p:nvSpPr>
          <p:cNvPr id="1048716"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5" name=""/>
        <p:cNvGrpSpPr/>
        <p:nvPr/>
      </p:nvGrpSpPr>
      <p:grpSpPr>
        <a:xfrm>
          <a:off x="0" y="0"/>
          <a:ext cx="0" cy="0"/>
          <a:chOff x="0" y="0"/>
          <a:chExt cx="0" cy="0"/>
        </a:xfrm>
      </p:grpSpPr>
      <p:sp>
        <p:nvSpPr>
          <p:cNvPr id="1048648"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49"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0"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4"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5"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8"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659" name="Footer Placeholder 3"/>
          <p:cNvSpPr>
            <a:spLocks noGrp="1"/>
          </p:cNvSpPr>
          <p:nvPr>
            <p:ph type="ftr" sz="quarter" idx="11"/>
          </p:nvPr>
        </p:nvSpPr>
        <p:spPr/>
        <p:txBody>
          <a:bodyPr/>
          <a:p>
            <a:endParaRPr dirty="0" lang="en-US"/>
          </a:p>
        </p:txBody>
      </p:sp>
      <p:sp>
        <p:nvSpPr>
          <p:cNvPr id="1048660"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723" name="Title 1"/>
          <p:cNvSpPr>
            <a:spLocks noGrp="1"/>
          </p:cNvSpPr>
          <p:nvPr>
            <p:ph type="title"/>
          </p:nvPr>
        </p:nvSpPr>
        <p:spPr/>
        <p:txBody>
          <a:bodyPr/>
          <a:lstStyle>
            <a:lvl1pPr algn="r"/>
          </a:lstStyle>
          <a:p>
            <a:r>
              <a:rPr lang="en-US"/>
              <a:t>Click to edit Master title style</a:t>
            </a:r>
            <a:endParaRPr dirty="0" lang="en-US"/>
          </a:p>
        </p:txBody>
      </p:sp>
      <p:sp>
        <p:nvSpPr>
          <p:cNvPr id="1048724"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5"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726" name="Footer Placeholder 4"/>
          <p:cNvSpPr>
            <a:spLocks noGrp="1"/>
          </p:cNvSpPr>
          <p:nvPr>
            <p:ph type="ftr" sz="quarter" idx="11"/>
          </p:nvPr>
        </p:nvSpPr>
        <p:spPr/>
        <p:txBody>
          <a:bodyPr/>
          <a:p>
            <a:endParaRPr dirty="0" lang="en-US"/>
          </a:p>
        </p:txBody>
      </p:sp>
      <p:sp>
        <p:nvSpPr>
          <p:cNvPr id="104872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677"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678"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37" name=""/>
        <p:cNvGrpSpPr/>
        <p:nvPr/>
      </p:nvGrpSpPr>
      <p:grpSpPr>
        <a:xfrm>
          <a:off x="0" y="0"/>
          <a:ext cx="0" cy="0"/>
          <a:chOff x="0" y="0"/>
          <a:chExt cx="0" cy="0"/>
        </a:xfrm>
      </p:grpSpPr>
      <p:sp>
        <p:nvSpPr>
          <p:cNvPr id="1048596"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8"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39" name=""/>
        <p:cNvGrpSpPr/>
        <p:nvPr/>
      </p:nvGrpSpPr>
      <p:grpSpPr>
        <a:xfrm>
          <a:off x="0" y="0"/>
          <a:ext cx="0" cy="0"/>
          <a:chOff x="0" y="0"/>
          <a:chExt cx="0" cy="0"/>
        </a:xfrm>
      </p:grpSpPr>
      <p:sp>
        <p:nvSpPr>
          <p:cNvPr id="1048602"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603"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05" name="Footer Placeholder 4"/>
          <p:cNvSpPr>
            <a:spLocks noGrp="1"/>
          </p:cNvSpPr>
          <p:nvPr>
            <p:ph type="ftr" sz="quarter" idx="11"/>
          </p:nvPr>
        </p:nvSpPr>
        <p:spPr/>
        <p:txBody>
          <a:bodyPr/>
          <a:p>
            <a:endParaRPr dirty="0" lang="en-US"/>
          </a:p>
        </p:txBody>
      </p:sp>
      <p:sp>
        <p:nvSpPr>
          <p:cNvPr id="104860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1" name=""/>
        <p:cNvGrpSpPr/>
        <p:nvPr/>
      </p:nvGrpSpPr>
      <p:grpSpPr>
        <a:xfrm>
          <a:off x="0" y="0"/>
          <a:ext cx="0" cy="0"/>
          <a:chOff x="0" y="0"/>
          <a:chExt cx="0" cy="0"/>
        </a:xfrm>
      </p:grpSpPr>
      <p:sp>
        <p:nvSpPr>
          <p:cNvPr id="1048690" name="Title 1"/>
          <p:cNvSpPr>
            <a:spLocks noGrp="1"/>
          </p:cNvSpPr>
          <p:nvPr>
            <p:ph type="title"/>
          </p:nvPr>
        </p:nvSpPr>
        <p:spPr/>
        <p:txBody>
          <a:bodyPr/>
          <a:p>
            <a:r>
              <a:rPr lang="en-US"/>
              <a:t>Click to edit Master title style</a:t>
            </a:r>
            <a:endParaRPr dirty="0" lang="en-US"/>
          </a:p>
        </p:txBody>
      </p:sp>
      <p:sp>
        <p:nvSpPr>
          <p:cNvPr id="1048691"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61"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62"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3" name=""/>
        <p:cNvGrpSpPr/>
        <p:nvPr/>
      </p:nvGrpSpPr>
      <p:grpSpPr>
        <a:xfrm>
          <a:off x="0" y="0"/>
          <a:ext cx="0" cy="0"/>
          <a:chOff x="0" y="0"/>
          <a:chExt cx="0" cy="0"/>
        </a:xfrm>
      </p:grpSpPr>
      <p:sp>
        <p:nvSpPr>
          <p:cNvPr id="1048701"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02"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705" name="Footer Placeholder 5"/>
          <p:cNvSpPr>
            <a:spLocks noGrp="1"/>
          </p:cNvSpPr>
          <p:nvPr>
            <p:ph type="ftr" sz="quarter" idx="11"/>
          </p:nvPr>
        </p:nvSpPr>
        <p:spPr/>
        <p:txBody>
          <a:bodyPr/>
          <a:p>
            <a:endParaRPr dirty="0" lang="en-US"/>
          </a:p>
        </p:txBody>
      </p:sp>
      <p:sp>
        <p:nvSpPr>
          <p:cNvPr id="1048706"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7" name=""/>
        <p:cNvGrpSpPr/>
        <p:nvPr/>
      </p:nvGrpSpPr>
      <p:grpSpPr>
        <a:xfrm>
          <a:off x="0" y="0"/>
          <a:ext cx="0" cy="0"/>
          <a:chOff x="0" y="0"/>
          <a:chExt cx="0" cy="0"/>
        </a:xfrm>
      </p:grpSpPr>
      <p:sp>
        <p:nvSpPr>
          <p:cNvPr id="1048666"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67"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dirty="0" lang="en-US"/>
          </a:p>
        </p:txBody>
      </p:sp>
      <p:sp>
        <p:nvSpPr>
          <p:cNvPr id="1048628"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629" name="Footer Placeholder 3"/>
          <p:cNvSpPr>
            <a:spLocks noGrp="1"/>
          </p:cNvSpPr>
          <p:nvPr>
            <p:ph type="ftr" sz="quarter" idx="11"/>
          </p:nvPr>
        </p:nvSpPr>
        <p:spPr/>
        <p:txBody>
          <a:bodyPr/>
          <a:p>
            <a:endParaRPr dirty="0" lang="en-US"/>
          </a:p>
        </p:txBody>
      </p:sp>
      <p:sp>
        <p:nvSpPr>
          <p:cNvPr id="1048630"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8" name=""/>
        <p:cNvGrpSpPr/>
        <p:nvPr/>
      </p:nvGrpSpPr>
      <p:grpSpPr>
        <a:xfrm>
          <a:off x="0" y="0"/>
          <a:ext cx="0" cy="0"/>
          <a:chOff x="0" y="0"/>
          <a:chExt cx="0" cy="0"/>
        </a:xfrm>
      </p:grpSpPr>
      <p:sp>
        <p:nvSpPr>
          <p:cNvPr id="1048674"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675" name="Footer Placeholder 2"/>
          <p:cNvSpPr>
            <a:spLocks noGrp="1"/>
          </p:cNvSpPr>
          <p:nvPr>
            <p:ph type="ftr" sz="quarter" idx="11"/>
          </p:nvPr>
        </p:nvSpPr>
        <p:spPr/>
        <p:txBody>
          <a:bodyPr/>
          <a:p>
            <a:endParaRPr dirty="0" lang="en-US"/>
          </a:p>
        </p:txBody>
      </p:sp>
      <p:sp>
        <p:nvSpPr>
          <p:cNvPr id="1048676"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5" name=""/>
        <p:cNvGrpSpPr/>
        <p:nvPr/>
      </p:nvGrpSpPr>
      <p:grpSpPr>
        <a:xfrm>
          <a:off x="0" y="0"/>
          <a:ext cx="0" cy="0"/>
          <a:chOff x="0" y="0"/>
          <a:chExt cx="0" cy="0"/>
        </a:xfrm>
      </p:grpSpPr>
      <p:sp>
        <p:nvSpPr>
          <p:cNvPr id="1048717"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18"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0"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721" name="Footer Placeholder 5"/>
          <p:cNvSpPr>
            <a:spLocks noGrp="1"/>
          </p:cNvSpPr>
          <p:nvPr>
            <p:ph type="ftr" sz="quarter" idx="11"/>
          </p:nvPr>
        </p:nvSpPr>
        <p:spPr/>
        <p:txBody>
          <a:bodyPr/>
          <a:p>
            <a:endParaRPr dirty="0" lang="en-US"/>
          </a:p>
        </p:txBody>
      </p:sp>
      <p:sp>
        <p:nvSpPr>
          <p:cNvPr id="104872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4" name=""/>
        <p:cNvGrpSpPr/>
        <p:nvPr/>
      </p:nvGrpSpPr>
      <p:grpSpPr>
        <a:xfrm>
          <a:off x="0" y="0"/>
          <a:ext cx="0" cy="0"/>
          <a:chOff x="0" y="0"/>
          <a:chExt cx="0" cy="0"/>
        </a:xfrm>
      </p:grpSpPr>
      <p:sp>
        <p:nvSpPr>
          <p:cNvPr id="104864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43"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44"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5"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46" name="Footer Placeholder 5"/>
          <p:cNvSpPr>
            <a:spLocks noGrp="1"/>
          </p:cNvSpPr>
          <p:nvPr>
            <p:ph type="ftr" sz="quarter" idx="11"/>
          </p:nvPr>
        </p:nvSpPr>
        <p:spPr/>
        <p:txBody>
          <a:bodyPr/>
          <a:p>
            <a:endParaRPr dirty="0" lang="en-US"/>
          </a:p>
        </p:txBody>
      </p:sp>
      <p:sp>
        <p:nvSpPr>
          <p:cNvPr id="1048647"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1.jpe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1"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20"/>
          <a:stretch>
            <a:fillRect/>
          </a:stretch>
        </p:blipFill>
        <p:spPr>
          <a:xfrm>
            <a:off x="0" y="0"/>
            <a:ext cx="12192000" cy="6858000"/>
          </a:xfrm>
          <a:prstGeom prst="rect"/>
        </p:spPr>
      </p:pic>
      <p:grpSp>
        <p:nvGrpSpPr>
          <p:cNvPr id="12"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75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40000"/>
                    <a:lumOff val="60000"/>
                  </a:schemeClr>
                </a:solidFill>
              </a:defRPr>
            </a:lvl1pPr>
          </a:lstStyle>
          <a:p>
            <a:fld id="{B61BEF0D-F0BB-DE4B-95CE-6DB70DBA9567}" type="datetimeFigureOut">
              <a:rPr lang="en-US" smtClean="0"/>
              <a:t>8/28/2024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40000"/>
                    <a:lumOff val="6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40000"/>
                    <a:lumOff val="60000"/>
                  </a:schemeClr>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Lst>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4" name="Title 1"/>
          <p:cNvSpPr>
            <a:spLocks noGrp="1"/>
          </p:cNvSpPr>
          <p:nvPr>
            <p:ph type="ctrTitle"/>
          </p:nvPr>
        </p:nvSpPr>
        <p:spPr>
          <a:xfrm>
            <a:off x="1349751" y="1307635"/>
            <a:ext cx="7766936" cy="1024466"/>
          </a:xfrm>
        </p:spPr>
        <p:txBody>
          <a:bodyPr>
            <a:normAutofit fontScale="90000"/>
          </a:bodyPr>
          <a:p>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95"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y</a:t>
            </a:r>
            <a:r>
              <a:rPr dirty="0" lang="en-US">
                <a:solidFill>
                  <a:schemeClr val="tx1"/>
                </a:solidFill>
                <a:latin typeface="Times New Roman" panose="02020603050405020304" pitchFamily="18" charset="0"/>
                <a:cs typeface="Times New Roman" panose="02020603050405020304" pitchFamily="18" charset="0"/>
              </a:rPr>
              <a:t>u</a:t>
            </a:r>
            <a:r>
              <a:rPr dirty="0" lang="en-US">
                <a:solidFill>
                  <a:schemeClr val="tx1"/>
                </a:solidFill>
                <a:latin typeface="Times New Roman" panose="02020603050405020304" pitchFamily="18" charset="0"/>
                <a:cs typeface="Times New Roman" panose="02020603050405020304" pitchFamily="18" charset="0"/>
              </a:rPr>
              <a:t>kesh</a:t>
            </a:r>
            <a:r>
              <a:rPr dirty="0" lang="en-US">
                <a:solidFill>
                  <a:schemeClr val="tx1"/>
                </a:solidFill>
                <a:latin typeface="Times New Roman" panose="02020603050405020304" pitchFamily="18" charset="0"/>
                <a:cs typeface="Times New Roman" panose="02020603050405020304" pitchFamily="18" charset="0"/>
              </a:rPr>
              <a:t>.</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V</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3122078</a:t>
            </a:r>
            <a:r>
              <a:rPr dirty="0" lang="en-US">
                <a:solidFill>
                  <a:schemeClr val="tx1"/>
                </a:solidFill>
                <a:latin typeface="Times New Roman" panose="02020603050405020304" pitchFamily="18" charset="0"/>
                <a:cs typeface="Times New Roman" panose="02020603050405020304" pitchFamily="18" charset="0"/>
              </a:rPr>
              <a:t>3</a:t>
            </a:r>
            <a:r>
              <a:rPr dirty="0" lang="en-US">
                <a:solidFill>
                  <a:schemeClr val="tx1"/>
                </a:solidFill>
                <a:latin typeface="Times New Roman" panose="02020603050405020304" pitchFamily="18" charset="0"/>
                <a:cs typeface="Times New Roman" panose="02020603050405020304" pitchFamily="18" charset="0"/>
              </a:rPr>
              <a:t>9</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 B.COM(A/F)</a:t>
            </a: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22"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24"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26" name="Content Placeholder 2"/>
          <p:cNvSpPr>
            <a:spLocks noGrp="1"/>
          </p:cNvSpPr>
          <p:nvPr>
            <p:ph idx="1"/>
          </p:nvPr>
        </p:nvSpPr>
        <p:spPr>
          <a:xfrm>
            <a:off x="677334" y="1249681"/>
            <a:ext cx="8596668" cy="4791682"/>
          </a:xfrm>
        </p:spPr>
        <p:txBody>
          <a:bodyPr>
            <a:normAutofit lnSpcReduction="10000"/>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1"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1"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7"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8"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0" name="Content Placeholder 2"/>
          <p:cNvSpPr>
            <a:spLocks noGrp="1"/>
          </p:cNvSpPr>
          <p:nvPr>
            <p:ph idx="1"/>
          </p:nvPr>
        </p:nvSpPr>
        <p:spPr>
          <a:xfrm>
            <a:off x="677334" y="1442721"/>
            <a:ext cx="8596668" cy="4598642"/>
          </a:xfrm>
        </p:spPr>
        <p:txBody>
          <a:bodyPr>
            <a:normAutofit fontScale="100000" lnSpcReduction="10000"/>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12" name="Content Placeholder 2"/>
          <p:cNvSpPr>
            <a:spLocks noGrp="1"/>
          </p:cNvSpPr>
          <p:nvPr>
            <p:ph idx="1"/>
          </p:nvPr>
        </p:nvSpPr>
        <p:spPr>
          <a:xfrm>
            <a:off x="677334" y="1645921"/>
            <a:ext cx="8596668" cy="4395442"/>
          </a:xfrm>
        </p:spPr>
        <p:txBody>
          <a:bodyPr>
            <a:normAutofit fontScale="87500" lnSpcReduction="2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14"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5"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16"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8"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0"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EE8011"/>
      </a:accent1>
      <a:accent2>
        <a:srgbClr val="CEC079"/>
      </a:accent2>
      <a:accent3>
        <a:srgbClr val="93A569"/>
      </a:accent3>
      <a:accent4>
        <a:srgbClr val="69A58B"/>
      </a:accent4>
      <a:accent5>
        <a:srgbClr val="6DAABD"/>
      </a:accent5>
      <a:accent6>
        <a:srgbClr val="B24A4B"/>
      </a:accent6>
      <a:hlink>
        <a:srgbClr val="EE8E11"/>
      </a:hlink>
      <a:folHlink>
        <a:srgbClr val="BFAE7F"/>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prakash chiyaan</cp:lastModifiedBy>
  <dcterms:created xsi:type="dcterms:W3CDTF">2024-08-27T20:48:53Z</dcterms:created>
  <dcterms:modified xsi:type="dcterms:W3CDTF">2024-08-28T10:51:20Z</dcterms:modified>
</cp:coreProperties>
</file>