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4.jpg" ContentType="image/jpg"/>
  <Override PartName="/ppt/media/image17.jpg" ContentType="image/jpg"/>
  <Override PartName="/ppt/media/image18.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054"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547978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470240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9256653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9829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48458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5255972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83631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54201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42286707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05190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983740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46567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19137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244095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0248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33841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74553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8149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20280651"/>
      </p:ext>
    </p:extLst>
  </p:cSld>
  <p:clrMap bg1="lt1" tx1="dk1" bg2="lt2" tx2="dk2" accent1="accent1" accent2="accent2" accent3="accent3" accent4="accent4" accent5="accent5" accent6="accent6" hlink="hlink" folHlink="folHlink"/>
  <p:sldLayoutIdLst>
    <p:sldLayoutId id="2147484055" r:id="rId1"/>
    <p:sldLayoutId id="2147484056" r:id="rId2"/>
    <p:sldLayoutId id="2147484057" r:id="rId3"/>
    <p:sldLayoutId id="2147484058" r:id="rId4"/>
    <p:sldLayoutId id="2147484059" r:id="rId5"/>
    <p:sldLayoutId id="2147484060" r:id="rId6"/>
    <p:sldLayoutId id="2147484061" r:id="rId7"/>
    <p:sldLayoutId id="2147484062" r:id="rId8"/>
    <p:sldLayoutId id="2147484063" r:id="rId9"/>
    <p:sldLayoutId id="2147484064" r:id="rId10"/>
    <p:sldLayoutId id="2147484065" r:id="rId11"/>
    <p:sldLayoutId id="2147484066" r:id="rId12"/>
    <p:sldLayoutId id="2147484067" r:id="rId13"/>
    <p:sldLayoutId id="2147484068" r:id="rId14"/>
    <p:sldLayoutId id="2147484069" r:id="rId15"/>
    <p:sldLayoutId id="2147484070" r:id="rId16"/>
    <p:sldLayoutId id="2147484071" r:id="rId17"/>
    <p:sldLayoutId id="2147484072" r:id="rId18"/>
  </p:sldLayoutIdLst>
  <p:transition>
    <p:fade thruBlk="1"/>
  </p:transition>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58.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E.YUKESH</a:t>
            </a:r>
          </a:p>
          <a:p>
            <a:r>
              <a:rPr lang="en-US" sz="2400" dirty="0"/>
              <a:t>REGISTER NO: 312208189</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1451579" y="2286000"/>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r>
              <a:rPr lang="en-US" sz="2000" b="1" dirty="0">
                <a:solidFill>
                  <a:schemeClr val="tx1">
                    <a:lumMod val="95000"/>
                    <a:lumOff val="5000"/>
                  </a:schemeClr>
                </a:solidFill>
                <a:latin typeface="Arial" panose="020B0604020202020204" pitchFamily="34" charset="0"/>
                <a:cs typeface="Arial" panose="020B0604020202020204" pitchFamily="34" charset="0"/>
              </a:rPr>
              <a:t>”</a:t>
            </a:r>
            <a:endParaRPr lang="en-US" dirty="0">
              <a:solidFill>
                <a:schemeClr val="tx1">
                  <a:lumMod val="95000"/>
                  <a:lumOff val="5000"/>
                </a:schemeClr>
              </a:solidFill>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914400" y="1524000"/>
            <a:ext cx="5800725" cy="4431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200" spc="5" dirty="0"/>
              <a:t>PROJECT</a:t>
            </a:r>
            <a:r>
              <a:rPr lang="en-US" sz="3200" spc="-85" dirty="0"/>
              <a:t> </a:t>
            </a:r>
            <a:r>
              <a:rPr lang="en-US" sz="3200" spc="25" dirty="0"/>
              <a:t>TITLE</a:t>
            </a:r>
            <a:endParaRPr lang="en-US"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914400" y="2667001"/>
            <a:ext cx="10896600" cy="1998111"/>
          </a:xfrm>
        </p:spPr>
        <p:txBody>
          <a:bodyPr/>
          <a:lstStyle/>
          <a:p>
            <a:pPr marL="0" indent="0">
              <a:buNone/>
            </a:pPr>
            <a:r>
              <a:rPr lang="en-US" sz="40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40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sz="3600" dirty="0">
              <a:solidFill>
                <a:srgbClr val="7030A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5499519"/>
          </a:xfrm>
        </p:spPr>
        <p:txBody>
          <a:bodyPr/>
          <a:lstStyle/>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268</TotalTime>
  <Words>406</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Calibri</vt:lpstr>
      <vt:lpstr>Roboto</vt:lpstr>
      <vt:lpstr>Times New Roman</vt:lpstr>
      <vt:lpstr>Trebuchet MS</vt:lpstr>
      <vt:lpstr>Tw Cen MT</vt:lpstr>
      <vt:lpstr>Wingdings</vt:lpstr>
      <vt:lpstr>Theme2</vt:lpstr>
      <vt:lpstr>Contents Slide Master</vt:lpstr>
      <vt:lpstr>Section Break Slide Master</vt:lpstr>
      <vt:lpstr>Theme3</vt:lpstr>
      <vt:lpstr>1_Section Break Slide Master</vt:lpstr>
      <vt:lpstr>Droplet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R</cp:lastModifiedBy>
  <cp:revision>16</cp:revision>
  <dcterms:created xsi:type="dcterms:W3CDTF">2024-03-29T15:07:22Z</dcterms:created>
  <dcterms:modified xsi:type="dcterms:W3CDTF">2024-08-29T10:31:35Z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