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D90F-9018-B2D0-CBA0-E9E5DE286709}"/>
              </a:ext>
            </a:extLst>
          </p:cNvPr>
          <p:cNvSpPr>
            <a:spLocks noGrp="1"/>
          </p:cNvSpPr>
          <p:nvPr>
            <p:ph type="ctrTitle"/>
          </p:nvPr>
        </p:nvSpPr>
        <p:spPr/>
        <p:txBody>
          <a:bodyPr/>
          <a:lstStyle/>
          <a:p>
            <a:r>
              <a:rPr lang="en-US"/>
              <a:t>Welcome</a:t>
            </a:r>
          </a:p>
        </p:txBody>
      </p:sp>
      <p:sp>
        <p:nvSpPr>
          <p:cNvPr id="3" name="Subtitle 2">
            <a:extLst>
              <a:ext uri="{FF2B5EF4-FFF2-40B4-BE49-F238E27FC236}">
                <a16:creationId xmlns:a16="http://schemas.microsoft.com/office/drawing/2014/main" id="{C2221DE6-2CE0-8CCE-0AAE-8CB1AEF54B25}"/>
              </a:ext>
            </a:extLst>
          </p:cNvPr>
          <p:cNvSpPr>
            <a:spLocks noGrp="1"/>
          </p:cNvSpPr>
          <p:nvPr>
            <p:ph type="subTitle" idx="1"/>
          </p:nvPr>
        </p:nvSpPr>
        <p:spPr>
          <a:xfrm>
            <a:off x="1876424" y="3602037"/>
            <a:ext cx="8791575" cy="2724917"/>
          </a:xfrm>
        </p:spPr>
        <p:txBody>
          <a:bodyPr/>
          <a:lstStyle/>
          <a:p>
            <a:endParaRPr lang="en-US"/>
          </a:p>
        </p:txBody>
      </p:sp>
    </p:spTree>
    <p:extLst>
      <p:ext uri="{BB962C8B-B14F-4D97-AF65-F5344CB8AC3E}">
        <p14:creationId xmlns:p14="http://schemas.microsoft.com/office/powerpoint/2010/main" val="366042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FFEA-BC72-700C-BCD2-8AC34C55DE0A}"/>
              </a:ext>
            </a:extLst>
          </p:cNvPr>
          <p:cNvSpPr>
            <a:spLocks noGrp="1"/>
          </p:cNvSpPr>
          <p:nvPr>
            <p:ph type="title"/>
          </p:nvPr>
        </p:nvSpPr>
        <p:spPr/>
        <p:txBody>
          <a:bodyPr/>
          <a:lstStyle/>
          <a:p>
            <a:r>
              <a:rPr lang="en-US"/>
              <a:t>MODELLING</a:t>
            </a:r>
          </a:p>
        </p:txBody>
      </p:sp>
      <p:sp>
        <p:nvSpPr>
          <p:cNvPr id="3" name="Content Placeholder 2">
            <a:extLst>
              <a:ext uri="{FF2B5EF4-FFF2-40B4-BE49-F238E27FC236}">
                <a16:creationId xmlns:a16="http://schemas.microsoft.com/office/drawing/2014/main" id="{1356F75A-FF38-961D-8C5F-26E1634A312B}"/>
              </a:ext>
            </a:extLst>
          </p:cNvPr>
          <p:cNvSpPr>
            <a:spLocks noGrp="1"/>
          </p:cNvSpPr>
          <p:nvPr>
            <p:ph idx="1"/>
          </p:nvPr>
        </p:nvSpPr>
        <p:spPr>
          <a:xfrm>
            <a:off x="949963" y="1896522"/>
            <a:ext cx="9905999" cy="3541714"/>
          </a:xfrm>
        </p:spPr>
        <p:txBody>
          <a:bodyPr>
            <a:normAutofit fontScale="77500" lnSpcReduction="20000"/>
          </a:bodyPr>
          <a:lstStyle/>
          <a:p>
            <a:pPr marL="0" indent="0">
              <a:buNone/>
            </a:pPr>
            <a:r>
              <a:rPr lang="en-US"/>
              <a:t>
►Charts Purpose: To visualize the data in an easily interpretable format, making trends and patterns more apparent.Implementation: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departments.4. Conditional Formatting Purpose: To highlight specific data points that meet certain conditions, making it easier to spot trends, outliers, or areas of concern.Implementation: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235712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AED2-434D-A361-9CCF-2391D13C13D9}"/>
              </a:ext>
            </a:extLst>
          </p:cNvPr>
          <p:cNvSpPr>
            <a:spLocks noGrp="1"/>
          </p:cNvSpPr>
          <p:nvPr>
            <p:ph type="title"/>
          </p:nvPr>
        </p:nvSpPr>
        <p:spPr/>
        <p:txBody>
          <a:bodyPr/>
          <a:lstStyle/>
          <a:p>
            <a:r>
              <a:rPr lang="en-US"/>
              <a:t>RESULT..</a:t>
            </a:r>
          </a:p>
        </p:txBody>
      </p:sp>
      <p:pic>
        <p:nvPicPr>
          <p:cNvPr id="4" name="Content Placeholder 3">
            <a:extLst>
              <a:ext uri="{FF2B5EF4-FFF2-40B4-BE49-F238E27FC236}">
                <a16:creationId xmlns:a16="http://schemas.microsoft.com/office/drawing/2014/main" id="{06D04BC4-73B2-A484-92AB-3723DD7D0637}"/>
              </a:ext>
            </a:extLst>
          </p:cNvPr>
          <p:cNvPicPr>
            <a:picLocks noGrp="1" noChangeAspect="1"/>
          </p:cNvPicPr>
          <p:nvPr>
            <p:ph idx="1"/>
          </p:nvPr>
        </p:nvPicPr>
        <p:blipFill>
          <a:blip r:embed="rId2"/>
          <a:stretch>
            <a:fillRect/>
          </a:stretch>
        </p:blipFill>
        <p:spPr>
          <a:xfrm>
            <a:off x="1888882" y="2483528"/>
            <a:ext cx="3161742" cy="3425221"/>
          </a:xfrm>
        </p:spPr>
      </p:pic>
      <p:pic>
        <p:nvPicPr>
          <p:cNvPr id="5" name="Picture 4">
            <a:extLst>
              <a:ext uri="{FF2B5EF4-FFF2-40B4-BE49-F238E27FC236}">
                <a16:creationId xmlns:a16="http://schemas.microsoft.com/office/drawing/2014/main" id="{FE061E2B-B575-533C-0387-7E5F6A62A79E}"/>
              </a:ext>
            </a:extLst>
          </p:cNvPr>
          <p:cNvPicPr>
            <a:picLocks noChangeAspect="1"/>
          </p:cNvPicPr>
          <p:nvPr/>
        </p:nvPicPr>
        <p:blipFill>
          <a:blip r:embed="rId3"/>
          <a:stretch>
            <a:fillRect/>
          </a:stretch>
        </p:blipFill>
        <p:spPr>
          <a:xfrm>
            <a:off x="6294978" y="2483528"/>
            <a:ext cx="5001846" cy="3425221"/>
          </a:xfrm>
          <a:prstGeom prst="rect">
            <a:avLst/>
          </a:prstGeom>
        </p:spPr>
      </p:pic>
    </p:spTree>
    <p:extLst>
      <p:ext uri="{BB962C8B-B14F-4D97-AF65-F5344CB8AC3E}">
        <p14:creationId xmlns:p14="http://schemas.microsoft.com/office/powerpoint/2010/main" val="420507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551E-A071-740A-BD8D-0B7E9E7D56C0}"/>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5D36829-EA16-1F79-A292-5555B55C9A56}"/>
              </a:ext>
            </a:extLst>
          </p:cNvPr>
          <p:cNvSpPr>
            <a:spLocks noGrp="1"/>
          </p:cNvSpPr>
          <p:nvPr>
            <p:ph idx="1"/>
          </p:nvPr>
        </p:nvSpPr>
        <p:spPr/>
        <p:txBody>
          <a:bodyPr>
            <a:normAutofit fontScale="92500" lnSpcReduction="10000"/>
          </a:bodyPr>
          <a:lstStyle/>
          <a:p>
            <a:r>
              <a:rPr lang="en-US"/>
              <a:t>►The “Employee Performance Analysis Using Excel” project provides a robust and user-friendly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358859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B362-4B85-1065-C028-5AD2B3F844F5}"/>
              </a:ext>
            </a:extLst>
          </p:cNvPr>
          <p:cNvSpPr>
            <a:spLocks noGrp="1"/>
          </p:cNvSpPr>
          <p:nvPr>
            <p:ph type="title"/>
          </p:nvPr>
        </p:nvSpPr>
        <p:spPr>
          <a:xfrm>
            <a:off x="4412458" y="2296362"/>
            <a:ext cx="5743490" cy="1387904"/>
          </a:xfrm>
        </p:spPr>
        <p:txBody>
          <a:bodyPr/>
          <a:lstStyle/>
          <a:p>
            <a:r>
              <a:rPr lang="en-US">
                <a:solidFill>
                  <a:srgbClr val="FFFF00"/>
                </a:solidFill>
              </a:rPr>
              <a:t>Thank you</a:t>
            </a:r>
          </a:p>
        </p:txBody>
      </p:sp>
      <p:sp>
        <p:nvSpPr>
          <p:cNvPr id="3" name="Content Placeholder 2">
            <a:extLst>
              <a:ext uri="{FF2B5EF4-FFF2-40B4-BE49-F238E27FC236}">
                <a16:creationId xmlns:a16="http://schemas.microsoft.com/office/drawing/2014/main" id="{C1EFC7AC-3BA6-F860-44AD-3257074B6AC6}"/>
              </a:ext>
            </a:extLst>
          </p:cNvPr>
          <p:cNvSpPr>
            <a:spLocks noGrp="1"/>
          </p:cNvSpPr>
          <p:nvPr>
            <p:ph idx="1"/>
          </p:nvPr>
        </p:nvSpPr>
        <p:spPr>
          <a:xfrm>
            <a:off x="6326955" y="3300227"/>
            <a:ext cx="8038917" cy="3329706"/>
          </a:xfrm>
        </p:spPr>
        <p:txBody>
          <a:bodyPr/>
          <a:lstStyle/>
          <a:p>
            <a:endParaRPr lang="en-US"/>
          </a:p>
          <a:p>
            <a:endParaRPr lang="en-US"/>
          </a:p>
          <a:p>
            <a:pPr marL="0" indent="0">
              <a:buNone/>
            </a:pPr>
            <a:endParaRPr lang="en-US"/>
          </a:p>
          <a:p>
            <a:r>
              <a:rPr lang="en-US"/>
              <a:t> </a:t>
            </a:r>
          </a:p>
        </p:txBody>
      </p:sp>
    </p:spTree>
    <p:extLst>
      <p:ext uri="{BB962C8B-B14F-4D97-AF65-F5344CB8AC3E}">
        <p14:creationId xmlns:p14="http://schemas.microsoft.com/office/powerpoint/2010/main" val="205180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A60E-8810-0E49-DF4F-A3FDE13F6483}"/>
              </a:ext>
            </a:extLst>
          </p:cNvPr>
          <p:cNvSpPr>
            <a:spLocks noGrp="1"/>
          </p:cNvSpPr>
          <p:nvPr>
            <p:ph type="title"/>
          </p:nvPr>
        </p:nvSpPr>
        <p:spPr/>
        <p:txBody>
          <a:bodyPr/>
          <a:lstStyle/>
          <a:p>
            <a:r>
              <a:rPr lang="en-US"/>
              <a:t>Employee Data Analysis using Excel</a:t>
            </a:r>
          </a:p>
        </p:txBody>
      </p:sp>
      <p:sp>
        <p:nvSpPr>
          <p:cNvPr id="3" name="Content Placeholder 2">
            <a:extLst>
              <a:ext uri="{FF2B5EF4-FFF2-40B4-BE49-F238E27FC236}">
                <a16:creationId xmlns:a16="http://schemas.microsoft.com/office/drawing/2014/main" id="{23883802-7A6B-6E26-FF12-F1DEA30F5A2F}"/>
              </a:ext>
            </a:extLst>
          </p:cNvPr>
          <p:cNvSpPr>
            <a:spLocks noGrp="1"/>
          </p:cNvSpPr>
          <p:nvPr>
            <p:ph idx="1"/>
          </p:nvPr>
        </p:nvSpPr>
        <p:spPr>
          <a:xfrm>
            <a:off x="1141412" y="2097088"/>
            <a:ext cx="9905999" cy="3541714"/>
          </a:xfrm>
        </p:spPr>
        <p:txBody>
          <a:bodyPr/>
          <a:lstStyle/>
          <a:p>
            <a:r>
              <a:rPr lang="en-US"/>
              <a:t>STUDENT NAME: YUKESH V</a:t>
            </a:r>
          </a:p>
          <a:p>
            <a:r>
              <a:rPr lang="en-US"/>
              <a:t>REGISTER NO: 312211696</a:t>
            </a:r>
          </a:p>
          <a:p>
            <a:r>
              <a:rPr lang="en-US"/>
              <a:t>DEPARTMENT: B.COM(GENERAL)</a:t>
            </a:r>
          </a:p>
          <a:p>
            <a:r>
              <a:rPr lang="en-US"/>
              <a:t>COLLEGE NAME: THIRUTHANGAL NADAR COLLEGE</a:t>
            </a:r>
          </a:p>
        </p:txBody>
      </p:sp>
    </p:spTree>
    <p:extLst>
      <p:ext uri="{BB962C8B-B14F-4D97-AF65-F5344CB8AC3E}">
        <p14:creationId xmlns:p14="http://schemas.microsoft.com/office/powerpoint/2010/main" val="292657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1500-F0EB-0194-9E5E-F990BEE1486A}"/>
              </a:ext>
            </a:extLst>
          </p:cNvPr>
          <p:cNvSpPr>
            <a:spLocks noGrp="1"/>
          </p:cNvSpPr>
          <p:nvPr>
            <p:ph type="title"/>
          </p:nvPr>
        </p:nvSpPr>
        <p:spPr>
          <a:xfrm>
            <a:off x="3664893" y="638165"/>
            <a:ext cx="7382517" cy="1677463"/>
          </a:xfrm>
        </p:spPr>
        <p:txBody>
          <a:bodyPr/>
          <a:lstStyle/>
          <a:p>
            <a:r>
              <a:rPr lang="en-US"/>
              <a:t>PROJECT TITLE…</a:t>
            </a:r>
          </a:p>
        </p:txBody>
      </p:sp>
      <p:sp>
        <p:nvSpPr>
          <p:cNvPr id="3" name="Content Placeholder 2">
            <a:extLst>
              <a:ext uri="{FF2B5EF4-FFF2-40B4-BE49-F238E27FC236}">
                <a16:creationId xmlns:a16="http://schemas.microsoft.com/office/drawing/2014/main" id="{E9409B38-351D-181F-D7A4-A4E9E2596E9D}"/>
              </a:ext>
            </a:extLst>
          </p:cNvPr>
          <p:cNvSpPr>
            <a:spLocks noGrp="1"/>
          </p:cNvSpPr>
          <p:nvPr>
            <p:ph idx="1"/>
          </p:nvPr>
        </p:nvSpPr>
        <p:spPr>
          <a:xfrm>
            <a:off x="3005455" y="2590268"/>
            <a:ext cx="6181089" cy="1677463"/>
          </a:xfrm>
        </p:spPr>
        <p:txBody>
          <a:bodyPr/>
          <a:lstStyle/>
          <a:p>
            <a:pPr marL="0" indent="0">
              <a:buNone/>
            </a:pPr>
            <a:r>
              <a:rPr lang="en-US"/>
              <a:t>EMPLOYEE DATA ANALYSI USING EXCEL…</a:t>
            </a:r>
          </a:p>
        </p:txBody>
      </p:sp>
    </p:spTree>
    <p:extLst>
      <p:ext uri="{BB962C8B-B14F-4D97-AF65-F5344CB8AC3E}">
        <p14:creationId xmlns:p14="http://schemas.microsoft.com/office/powerpoint/2010/main" val="403235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42B4-E183-142B-A556-3EAD510F848B}"/>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59B705B9-B0EE-190F-8B32-8F79A5614DBC}"/>
              </a:ext>
            </a:extLst>
          </p:cNvPr>
          <p:cNvSpPr>
            <a:spLocks noGrp="1"/>
          </p:cNvSpPr>
          <p:nvPr>
            <p:ph idx="1"/>
          </p:nvPr>
        </p:nvSpPr>
        <p:spPr/>
        <p:txBody>
          <a:bodyPr>
            <a:normAutofit fontScale="85000" lnSpcReduction="20000"/>
          </a:bodyPr>
          <a:lstStyle/>
          <a:p>
            <a:r>
              <a:rPr lang="en-US"/>
              <a:t>1. Problem Statement
2. Project Overview
3. End Users
4. Our Solution and Proposition
5. Dataset Description
6. Modelling Approach
7. Results and Discussion
8. Conclusion</a:t>
            </a:r>
          </a:p>
        </p:txBody>
      </p:sp>
    </p:spTree>
    <p:extLst>
      <p:ext uri="{BB962C8B-B14F-4D97-AF65-F5344CB8AC3E}">
        <p14:creationId xmlns:p14="http://schemas.microsoft.com/office/powerpoint/2010/main" val="323394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B185-8A2B-AB1F-C34A-1B999412CB1D}"/>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5CE566A0-6C3B-2C34-FDFF-7C97689A9B3B}"/>
              </a:ext>
            </a:extLst>
          </p:cNvPr>
          <p:cNvSpPr>
            <a:spLocks noGrp="1"/>
          </p:cNvSpPr>
          <p:nvPr>
            <p:ph idx="1"/>
          </p:nvPr>
        </p:nvSpPr>
        <p:spPr/>
        <p:txBody>
          <a:bodyPr/>
          <a:lstStyle/>
          <a:p>
            <a:r>
              <a:rPr lang="en-US"/>
              <a:t>Emloyee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extLst>
      <p:ext uri="{BB962C8B-B14F-4D97-AF65-F5344CB8AC3E}">
        <p14:creationId xmlns:p14="http://schemas.microsoft.com/office/powerpoint/2010/main" val="26419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6421-2083-3FAD-F909-33B78FE83B48}"/>
              </a:ext>
            </a:extLst>
          </p:cNvPr>
          <p:cNvSpPr>
            <a:spLocks noGrp="1"/>
          </p:cNvSpPr>
          <p:nvPr>
            <p:ph type="title"/>
          </p:nvPr>
        </p:nvSpPr>
        <p:spPr/>
        <p:txBody>
          <a:bodyPr/>
          <a:lstStyle/>
          <a:p>
            <a:r>
              <a:rPr lang="en-US"/>
              <a:t>PROJECT OVERVIEW..</a:t>
            </a:r>
          </a:p>
        </p:txBody>
      </p:sp>
      <p:sp>
        <p:nvSpPr>
          <p:cNvPr id="3" name="Content Placeholder 2">
            <a:extLst>
              <a:ext uri="{FF2B5EF4-FFF2-40B4-BE49-F238E27FC236}">
                <a16:creationId xmlns:a16="http://schemas.microsoft.com/office/drawing/2014/main" id="{F853FD01-BFF4-A32E-3630-F6872C1F4344}"/>
              </a:ext>
            </a:extLst>
          </p:cNvPr>
          <p:cNvSpPr>
            <a:spLocks noGrp="1"/>
          </p:cNvSpPr>
          <p:nvPr>
            <p:ph idx="1"/>
          </p:nvPr>
        </p:nvSpPr>
        <p:spPr/>
        <p:txBody>
          <a:bodyPr>
            <a:normAutofit fontScale="92500" lnSpcReduction="20000"/>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113157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D7BD-15A5-73A5-529A-2574E59F21F2}"/>
              </a:ext>
            </a:extLst>
          </p:cNvPr>
          <p:cNvSpPr>
            <a:spLocks noGrp="1"/>
          </p:cNvSpPr>
          <p:nvPr>
            <p:ph type="title"/>
          </p:nvPr>
        </p:nvSpPr>
        <p:spPr/>
        <p:txBody>
          <a:bodyPr/>
          <a:lstStyle/>
          <a:p>
            <a:r>
              <a:rPr lang="en-US"/>
              <a:t>WHO ARE THE END USERS..</a:t>
            </a:r>
          </a:p>
        </p:txBody>
      </p:sp>
      <p:sp>
        <p:nvSpPr>
          <p:cNvPr id="3" name="Content Placeholder 2">
            <a:extLst>
              <a:ext uri="{FF2B5EF4-FFF2-40B4-BE49-F238E27FC236}">
                <a16:creationId xmlns:a16="http://schemas.microsoft.com/office/drawing/2014/main" id="{C6029A6D-C1D4-9F61-6E1E-E332F62E72C6}"/>
              </a:ext>
            </a:extLst>
          </p:cNvPr>
          <p:cNvSpPr>
            <a:spLocks noGrp="1"/>
          </p:cNvSpPr>
          <p:nvPr>
            <p:ph idx="1"/>
          </p:nvPr>
        </p:nvSpPr>
        <p:spPr/>
        <p:txBody>
          <a:bodyPr>
            <a:normAutofit/>
          </a:bodyPr>
          <a:lstStyle/>
          <a:p>
            <a:r>
              <a:rPr lang="en-US"/>
              <a:t>Human Resources (HR) Managers:
Department Managers/Supervisors:
Senior Management/Executives:
Employees:</a:t>
            </a:r>
          </a:p>
        </p:txBody>
      </p:sp>
    </p:spTree>
    <p:extLst>
      <p:ext uri="{BB962C8B-B14F-4D97-AF65-F5344CB8AC3E}">
        <p14:creationId xmlns:p14="http://schemas.microsoft.com/office/powerpoint/2010/main" val="330538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5F22-0126-B396-ABBE-53EB4FED3778}"/>
              </a:ext>
            </a:extLst>
          </p:cNvPr>
          <p:cNvSpPr>
            <a:spLocks noGrp="1"/>
          </p:cNvSpPr>
          <p:nvPr>
            <p:ph type="title"/>
          </p:nvPr>
        </p:nvSpPr>
        <p:spPr/>
        <p:txBody>
          <a:bodyPr/>
          <a:lstStyle/>
          <a:p>
            <a:r>
              <a:rPr lang="en-US"/>
              <a:t>OUR SOLUTION AND ITS VALUE PROPOSITION</a:t>
            </a:r>
          </a:p>
        </p:txBody>
      </p:sp>
      <p:sp>
        <p:nvSpPr>
          <p:cNvPr id="3" name="Content Placeholder 2">
            <a:extLst>
              <a:ext uri="{FF2B5EF4-FFF2-40B4-BE49-F238E27FC236}">
                <a16:creationId xmlns:a16="http://schemas.microsoft.com/office/drawing/2014/main" id="{07306CBA-7EBA-1552-059F-2A2236437903}"/>
              </a:ext>
            </a:extLst>
          </p:cNvPr>
          <p:cNvSpPr>
            <a:spLocks noGrp="1"/>
          </p:cNvSpPr>
          <p:nvPr>
            <p:ph idx="1"/>
          </p:nvPr>
        </p:nvSpPr>
        <p:spPr>
          <a:xfrm>
            <a:off x="1141413" y="1930761"/>
            <a:ext cx="9905999" cy="3541714"/>
          </a:xfrm>
        </p:spPr>
        <p:txBody>
          <a:bodyPr>
            <a:normAutofit fontScale="70000" lnSpcReduction="20000"/>
          </a:bodyPr>
          <a:lstStyle/>
          <a:p>
            <a:r>
              <a:rPr lang="en-US"/>
              <a:t>Data-Driven Insights: Enables managers to make informed decisions based on accurate, real-time performance data.
Improved Efficiency: Automates the data collection and analysis process, saving time and reducing
manual errors.
Enhanced Employee Development: Identifies training needs and development opportunities, leading to
a more. Skilled workforce.
Better Performance Management: Helps in recognizing top performers and addressing underperformance, ultimately improving overall productivity.
Cost-Effective Solution: Leverages the widely accessible Excel platform, avoiding the need for expensive software or tools.</a:t>
            </a:r>
          </a:p>
        </p:txBody>
      </p:sp>
    </p:spTree>
    <p:extLst>
      <p:ext uri="{BB962C8B-B14F-4D97-AF65-F5344CB8AC3E}">
        <p14:creationId xmlns:p14="http://schemas.microsoft.com/office/powerpoint/2010/main" val="301350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E8B1-FE6A-367B-5F53-9667A45D23EE}"/>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6D4939C0-EF47-9413-41B9-65EA6F275B9D}"/>
              </a:ext>
            </a:extLst>
          </p:cNvPr>
          <p:cNvSpPr>
            <a:spLocks noGrp="1"/>
          </p:cNvSpPr>
          <p:nvPr>
            <p:ph idx="1"/>
          </p:nvPr>
        </p:nvSpPr>
        <p:spPr/>
        <p:txBody>
          <a:bodyPr>
            <a:normAutofit fontScale="85000" lnSpcReduction="10000"/>
          </a:bodyPr>
          <a:lstStyle/>
          <a:p>
            <a:r>
              <a:rPr lang="en-US"/>
              <a:t>Descriptions for each of the columns in the dataset:. Employee ID: Unique identifier for each employee in the organization. 1 2. First Name: The first name of the employee.3.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role.B. Gender: A code representing the gender of the employee (e.g., M for Male, F for Female, N for Non- bin9. Performance Score: A score indicating the employee’s performance level (e.g.. Excellent Satisfactory.Needs Improvement). 10. Current Employee Rating: The current rating</a:t>
            </a:r>
          </a:p>
        </p:txBody>
      </p:sp>
    </p:spTree>
    <p:extLst>
      <p:ext uri="{BB962C8B-B14F-4D97-AF65-F5344CB8AC3E}">
        <p14:creationId xmlns:p14="http://schemas.microsoft.com/office/powerpoint/2010/main" val="2792446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Welcome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MODELLING</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tncbcomgen21yukesh29@gmail.com</dc:creator>
  <cp:lastModifiedBy>tncbcomgen21yukesh29@gmail.com</cp:lastModifiedBy>
  <cp:revision>3</cp:revision>
  <dcterms:created xsi:type="dcterms:W3CDTF">2024-08-31T04:38:06Z</dcterms:created>
  <dcterms:modified xsi:type="dcterms:W3CDTF">2024-09-09T03:12:23Z</dcterms:modified>
</cp:coreProperties>
</file>