
<file path=Configurations2/accelerator/current.xml>
</file>

<file path=META-INF/manifest.xml><?xml version="1.0" encoding="utf-8"?>
<manifest:manifest xmlns:manifest="urn:oasis:names:tc:opendocument:xmlns:manifest:1.0" manifest:version="1.2">
  <manifest:file-entry manifest:media-type="application/vnd.oasis.opendocument.presentation" manifest:version="1.2" manifest:full-path="/"/>
  <manifest:file-entry manifest:media-type="" manifest:full-path="Configurations2/accelerator/current.xml"/>
  <manifest:file-entry manifest:media-type="application/vnd.sun.xml.ui.configuration" manifest:full-path="Configurations2/"/>
  <manifest:file-entry manifest:media-type="image/png" manifest:full-path="Thumbnails/thumbnail.png"/>
  <manifest:file-entry manifest:media-type="text/xml" manifest:full-path="content.xml"/>
  <manifest:file-entry manifest:media-type="image/png" manifest:full-path="Pictures/1000000000000099000000DA822CFEDE.png"/>
  <manifest:file-entry manifest:media-type="image/jpeg" manifest:full-path="Pictures/1000000000000344000001DA986AF583.jpg"/>
  <manifest:file-entry manifest:media-type="image/jpeg" manifest:full-path="Pictures/10000000000006410000036348833B41.jpg"/>
  <manifest:file-entry manifest:media-type="image/jpeg" manifest:full-path="Pictures/10000000000002440000015785E059B7.jpg"/>
  <manifest:file-entry manifest:media-type="image/png" manifest:full-path="Pictures/10000201000006D20000059D366A7EC8.png"/>
  <manifest:file-entry manifest:media-type="image/jpeg" manifest:full-path="Pictures/10000000000002BC000002BC7A675FBE.jpg"/>
  <manifest:file-entry manifest:media-type="image/png" manifest:full-path="Pictures/1000000000000640000004B00CD992A5.png"/>
  <manifest:file-entry manifest:media-type="image/png" manifest:full-path="Pictures/10000201000001D50000005DBBDB25A1.png"/>
  <manifest:file-entry manifest:media-type="image/png" manifest:full-path="Pictures/10000000000006400000035CD6FF1960.png"/>
  <manifest:file-entry manifest:media-type="image/png" manifest:full-path="Pictures/100000000000044F00000271AAF40FCB.png"/>
  <manifest:file-entry manifest:media-type="image/png" manifest:full-path="Pictures/1000000000000427000002974E1559C4.png"/>
  <manifest:file-entry manifest:media-type="image/jpeg" manifest:full-path="Pictures/100000000000027000000271AEA6199D.jpg"/>
  <manifest:file-entry manifest:media-type="text/xml" manifest:full-path="settings.xml"/>
  <manifest:file-entry manifest:media-type="text/xml" manifest:full-path="styles.xml"/>
  <manifest:file-entry manifest:media-type="text/xml" manifest:full-path="meta.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field="urn:openoffice:names:experimental:ooo-ms-interop:xmlns:field:1.0" office:version="1.2">
  <office:scripts/>
  <office:automatic-styles>
    <style:style style:name="dp1" style:family="drawing-page">
      <style:drawing-page-properties presentation:visibility="hidden"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dp3" style:family="drawing-page">
      <style:drawing-page-properties presentation:background-visible="true" presentation:background-objects-visible="true" presentation:display-footer="true" presentation:display-page-number="false" presentation:display-date-time="true"/>
    </style:style>
    <style:style style:name="gr1" style:family="graphic" style:parent-style-name="standard">
      <style:graphic-properties draw:stroke="none" svg:stroke-width="0cm" draw:fill="bitmap" draw:fill-image-name="Bitmape_20_1" style:repeat="stretch" draw:textarea-vertical-align="top" draw:auto-grow-height="false" fo:min-height="0cm" fo:min-width="0cm" fo:padding-top="0cm" fo:padding-bottom="0cm" fo:padding-left="0cm" fo:padding-right="0cm" fo:wrap-option="wrap"/>
    </style:style>
    <style:style style:name="gr2" style:family="graphic" style:parent-style-name="standard">
      <style:graphic-properties draw:stroke="none" svg:stroke-width="0cm" draw:fill="bitmap" draw:fill-image-name="Bitmape_20_2" style:repeat="stretch" draw:textarea-vertical-align="top" draw:auto-grow-height="false" fo:min-height="0cm" fo:min-width="0cm" fo:padding-top="0cm" fo:padding-bottom="0cm" fo:padding-left="0cm" fo:padding-right="0cm" fo:wrap-option="wrap"/>
    </style:style>
    <style:style style:name="gr3" style:family="graphic" style:parent-style-name="standard">
      <style:graphic-properties draw:stroke="none" svg:stroke-width="0cm" draw:fill="solid" draw:fill-color="#ffb81c" draw:textarea-vertical-align="top" draw:auto-grow-height="false" fo:min-height="0cm" fo:min-width="0cm" fo:padding-top="0cm" fo:padding-bottom="0cm" fo:padding-left="0cm" fo:padding-right="0cm" fo:wrap-option="wrap"/>
    </style:style>
    <style:style style:name="gr4" style:family="graphic" style:parent-style-name="standard">
      <style:graphic-properties draw:stroke="solid" svg:stroke-width="0.072cm" svg:stroke-color="#ffb81c" draw:fill="none" draw:textarea-vertical-align="top" draw:auto-grow-height="false" fo:min-height="0cm" fo:min-width="0cm" fo:padding-top="0cm" fo:padding-bottom="0cm" fo:padding-left="0cm" fo:padding-right="0cm" fo:wrap-option="wrap"/>
    </style:style>
    <style:style style:name="gr5" style:family="graphic" style:parent-style-name="standard">
      <style:graphic-properties draw:stroke="none" svg:stroke-width="0cm" draw:fill="none" draw:textarea-vertical-align="top" draw:auto-grow-height="true" fo:min-height="0cm" fo:min-width="0cm" fo:padding-top="0.035cm" fo:padding-bottom="0cm" fo:padding-left="0cm" fo:padding-right="0cm" fo:wrap-option="wrap"/>
    </style:style>
    <style:style style:name="gr6" style:family="graphic">
      <style:graphic-properties style:protect="size"/>
    </style:style>
    <style:style style:name="gr7" style:family="graphic" style:parent-style-name="Object_20_with_20_no_20_fill_20_and_20_no_20_line">
      <style:graphic-properties draw:stroke="none" draw:fill="none" draw:textarea-vertical-align="middle" draw:color-mode="standard" draw:luminance="0%" draw:contrast="0%" draw:gamma="100%" draw:red="0%" draw:green="0%" draw:blue="0%" fo:clip="rect(0cm, 0cm, 0cm, 0cm)" draw:image-opacity="100%" style:mirror="none"/>
    </style:style>
    <style:style style:name="gr8" style:family="graphic" style:parent-style-name="Object_20_with_20_no_20_fill_20_and_20_no_20_line">
      <style:graphic-properties draw:textarea-vertical-align="middle" draw:color-mode="standard" draw:luminance="0%" draw:contrast="0%" draw:gamma="100%" draw:red="0%" draw:green="0%" draw:blue="0%" fo:clip="rect(0cm, 0cm, 0cm, 0cm)" draw:image-opacity="100%" style:mirror="none"/>
    </style:style>
    <style:style style:name="gr9" style:family="graphic" style:parent-style-name="standard">
      <style:graphic-properties draw:textarea-horizontal-align="justify" draw:textarea-vertical-align="middle" draw:auto-grow-height="false" fo:min-height="0cm" fo:min-width="0cm"/>
    </style:style>
    <style:style style:name="gr10" style:family="graphic" style:parent-style-name="Object_20_with_20_no_20_fill_20_and_20_no_20_line">
      <style:graphic-properties draw:stroke="none" svg:stroke-width="0.028cm" svg:stroke-color="#ff3300" draw:marker-start-width="0.242cm" draw:marker-end-width="0.242cm" draw:fill="none" draw:textarea-vertical-align="middle" draw:color-mode="standard" draw:luminance="0%" draw:contrast="0%" draw:gamma="100%" draw:red="0%" draw:green="0%" draw:blue="0%" fo:clip="rect(0cm, 0cm, 0cm, 0cm)" draw:image-opacity="100%" style:mirror="none"/>
    </style:style>
    <style:style style:name="pr1" style:family="presentation" style:parent-style-name="Default-notes">
      <style:graphic-properties draw:fill-color="#ffffff" fo:min-height="13.364cm"/>
    </style:style>
    <style:style style:name="pr2" style:family="presentation" style:parent-style-name="Default-title">
      <style:graphic-properties draw:auto-grow-height="true" fo:min-height="3.506cm"/>
    </style:style>
    <style:style style:name="pr3" style:family="presentation" style:parent-style-name="Default-outline1">
      <style:graphic-properties fo:min-height="7.773cm"/>
    </style:style>
    <style:style style:name="pr4" style:family="presentation" style:parent-style-name="Default-outline1">
      <style:graphic-properties fo:min-height="2cm"/>
    </style:style>
    <style:style style:name="pr5" style:family="presentation" style:parent-style-name="Default-notes">
      <style:graphic-properties draw:fill-color="#ffffff" draw:auto-grow-height="true" fo:min-height="13.364cm"/>
    </style:style>
    <style:style style:name="pr6" style:family="presentation" style:parent-style-name="Default-title">
      <style:graphic-properties draw:auto-grow-height="true" fo:min-height="8.706cm"/>
    </style:style>
    <style:style style:name="pr7" style:family="presentation" style:parent-style-name="Default-title">
      <style:graphic-properties fo:min-height="2.506cm"/>
    </style:style>
    <style:style style:name="pr8" style:family="presentation" style:parent-style-name="Default-outline1">
      <style:graphic-properties fo:min-height="3.886cm"/>
    </style:style>
    <style:style style:name="pr9" style:family="presentation" style:parent-style-name="Default-title">
      <style:graphic-properties fo:min-height="3.109cm"/>
    </style:style>
    <style:style style:name="pr10" style:family="presentation" style:parent-style-name="Default-title">
      <style:graphic-properties fo:min-height="3.506cm"/>
    </style:style>
    <style:style style:name="pr11" style:family="presentation" style:parent-style-name="Default-outline1">
      <style:graphic-properties fo:min-height="10.573cm"/>
    </style:style>
    <style:style style:name="pr12" style:family="presentation" style:parent-style-name="Default-title">
      <style:graphic-properties fo:min-height="2.943cm"/>
    </style:style>
    <style:style style:name="pr13" style:family="presentation" style:parent-style-name="Default-title">
      <style:graphic-properties draw:fill="none" draw:fill-color="#b2b2b2" fo:min-height="2.763cm"/>
    </style:style>
    <style:style style:name="pr14" style:family="presentation" style:parent-style-name="Default-title">
      <style:graphic-properties draw:fill="solid" draw:fill-color="#ffffff" fo:min-height="2.763cm"/>
    </style:style>
    <style:style style:name="pr15" style:family="presentation" style:parent-style-name="Default-outline1">
      <style:graphic-properties fo:min-height="13.859cm"/>
    </style:style>
    <style:style style:name="pr16" style:family="presentation" style:parent-style-name="Default-outline1">
      <style:graphic-properties fo:min-height="1.486cm"/>
    </style:style>
    <style:style style:name="pr17" style:family="presentation" style:parent-style-name="Default-outline1">
      <style:graphic-properties fo:min-height="8.486cm"/>
    </style:style>
    <style:style style:name="pr18" style:family="presentation" style:parent-style-name="Default-outline1">
      <style:graphic-properties fo:min-height="9.2cm"/>
    </style:style>
    <style:style style:name="pr19" style:family="presentation" style:parent-style-name="Default-outline1">
      <style:graphic-properties fo:min-height="9cm"/>
    </style:style>
    <style:style style:name="pr20" style:family="presentation" style:parent-style-name="Default-outline1">
      <style:graphic-properties fo:min-height="14.571cm"/>
    </style:style>
    <style:style style:name="pr21" style:family="presentation" style:parent-style-name="Default-outline1">
      <style:graphic-properties fo:min-height="4.174cm"/>
    </style:style>
    <style:style style:name="pr22" style:family="presentation" style:parent-style-name="Default-title">
      <style:graphic-properties draw:marker-start="" fo:min-height="3.506cm"/>
    </style:style>
    <style:style style:name="pr23" style:family="presentation" style:parent-style-name="Default-outline1">
      <style:graphic-properties fo:min-height="4.059cm"/>
    </style:style>
    <style:style style:name="pr24" style:family="presentation" style:parent-style-name="Default-outline1">
      <style:graphic-properties fo:min-height="10.8cm"/>
    </style:style>
    <style:style style:name="P1" style:family="paragraph">
      <style:paragraph-properties style:font-independent-line-spacing="true"/>
      <style:text-properties fo:font-size="18pt"/>
    </style:style>
    <style:style style:name="P2" style:family="paragraph">
      <style:paragraph-properties fo:margin-left="0.035cm" fo:margin-right="0cm" fo:margin-top="0.035cm" fo:margin-bottom="0cm" style:line-height-at-least="1.448cm" fo:text-indent="0cm"/>
    </style:style>
    <style:style style:name="P3" style:family="paragraph">
      <style:paragraph-properties fo:margin-left="0.035cm" fo:margin-right="0cm" fo:margin-top="0.035cm" fo:margin-bottom="0cm" style:line-height-at-least="1.448cm" fo:text-indent="0cm" style:font-independent-line-spacing="true"/>
      <style:text-properties fo:font-size="19.8999996185303pt"/>
    </style:style>
    <style:style style:name="P4" style:family="paragraph">
      <style:text-properties fo:font-size="20pt"/>
    </style:style>
    <style:style style:name="P5" style:family="paragraph">
      <style:text-properties fo:font-size="72pt" style:font-size-asian="72pt" style:font-size-complex="72pt"/>
    </style:style>
    <style:style style:name="P6" style:family="paragraph">
      <style:paragraph-properties fo:text-align="center"/>
    </style:style>
    <style:style style:name="P7" style:family="paragraph">
      <style:text-properties fo:font-size="28pt" style:font-size-asian="28pt" style:font-size-complex="28pt"/>
    </style:style>
    <style:style style:name="P8" style:family="paragraph">
      <style:text-properties style:text-underline-style="solid" style:text-underline-width="auto" style:text-underline-color="font-color"/>
    </style:style>
    <style:style style:name="P9" style:family="paragraph">
      <style:paragraph-properties fo:text-align="center"/>
      <style:text-properties style:font-size-asian="18pt"/>
    </style:style>
    <style:style style:name="T1" style:family="text">
      <style:text-properties fo:color="#373936" style:text-line-through-style="none" fo:font-family="'Microsoft JhengHei UI'" fo:font-size="36pt" fo:letter-spacing="normal" fo:font-style="normal" style:text-underline-style="none" fo:font-weight="bold" style:font-size-asian="36pt" style:font-style-asian="normal" style:font-weight-asian="bold" style:font-family-complex="'Microsoft JhengHei UI'" style:font-size-complex="36pt" style:font-style-complex="normal" style:font-weight-complex="bold"/>
    </style:style>
    <style:style style:name="T2" style:family="text">
      <style:text-properties fo:font-size="28pt" style:font-size-asian="28pt" style:font-size-complex="28pt"/>
    </style:style>
    <style:style style:name="T3" style:family="text">
      <style:text-properties fo:font-size="72pt" style:font-size-asian="72pt" style:font-size-complex="72pt"/>
    </style:style>
    <style:style style:name="T4" style:family="text">
      <style:text-properties fo:color="#ff9999"/>
    </style:style>
    <style:style style:name="T5" style:family="text">
      <style:text-properties fo:font-size="32pt" style:font-size-asian="32pt" style:font-size-complex="32pt"/>
    </style:style>
    <style:style style:name="T6" style:family="text">
      <style:text-properties style:text-underline-style="solid" style:text-underline-width="auto" style:text-underline-color="font-color"/>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body>
    <office:presentation>
      <draw:page draw:name="page1" draw:style-name="dp1" draw:master-page-name="Default" presentation:presentation-page-layout-name="AL1T11">
        <office:forms form:automatic-focus="false" form:apply-design-mode="false"/>
        <draw:custom-shape draw:name="object 2" draw:style-name="gr1" draw:text-style-name="P1" draw:layer="layout" svg:width="6.6cm" svg:height="1.74cm" svg:x="20.482cm" svg:y="1.129cm">
          <text:p/>
          <draw:enhanced-geometry svg:viewBox="0 0 21600 21600" draw:type="rectangle" draw:enhanced-path="M 0 0 L 21600 0 21600 21600 0 21600 0 0 Z N"/>
        </draw:custom-shape>
        <draw:custom-shape draw:name="object 3" draw:style-name="gr2" draw:text-style-name="P1" draw:layer="layout" svg:width="19.096cm" svg:height="20.96cm" svg:x="0.001cm" svg:y="0.038cm">
          <text:p/>
          <draw:enhanced-geometry svg:viewBox="0 0 21600 21600" draw:type="rectangle" draw:enhanced-path="M 0 0 L 21600 0 21600 21600 0 21600 0 0 Z N"/>
        </draw:custom-shape>
        <draw:custom-shape draw:name="object 4" draw:style-name="gr3" draw:text-style-name="P1" draw:layer="layout" svg:width="8.872cm" svg:height="4.45cm" svg:x="0.001cm" svg:y="4.713cm">
          <text:p/>
          <draw:enhanced-geometry draw:mirror-horizontal="false" draw:mirror-vertical="false" svg:viewBox="0 0 3863340 1453514" draw:type="non-primitive" draw:enhanced-path="M 1084703 225476 L 1656461 1266976 2895981 1453158 2912691 1431314 2880106 1431314 2884761 1425228 1710576 1248815 1676019 1248815 1666620 1242211 1672393 1242211 1114894 226592 1090777 226592 1084703 225476 Z N M 2884761 1425228 L 2880106 1431314 2892298 1426361 2884761 1425228 Z N M 3750511 293494 L 2884761 1425228 2892298 1426361 2880106 1431314 2912691 1431314 3771102 309218 3759200 303427 3750511 293494 Z N M 1666620 1242211 L 1676019 1248815 1672912 1243156 1666620 1242211 Z N M 1672912 1243156 L 1676019 1248815 1710576 1248815 1672912 1243156 Z N M 1672393 1242211 L 1666620 1242211 1672912 1243156 1672393 1242211 Z N M 3862741 244118 L 3788283 244118 3808857 259866 3771102 309218 3782335 314684 3807126 316143 3830655 308195 3850004 291235 3861282 268172 3862741 244118 Z N M 3788283 244118 L 3750511 293494 3759200 303427 3771102 309218 3808857 259866 3788283 244118 Z N M 3790013 187730 L 3766484 195663 3747135 212622 3735857 235704 3734355 260501 3742259 284059 3750511 293494 3788283 244118 3862741 244118 3862784 243419 3854880 219904 3837940 200557 3814804 189226 3790013 187730 Z N M 1081760 220115 L 1084703 225476 1090777 226592 1081760 220115 Z N M 1111338 220115 L 1081760 220115 1090777 226592 1114894 226592 1111338 220115 Z N M 0 0 L 0 26269 1084703 225476 1081760 220115 1111338 220115 1101509 202208 0 0 Z N">
            <draw:equation draw:name="f0" draw:formula="width"/>
            <draw:equation draw:name="f1" draw:formula="height"/>
          </draw:enhanced-geometry>
        </draw:custom-shape>
        <draw:custom-shape draw:name="object 5" draw:style-name="gr3" draw:text-style-name="P1" draw:layer="layout" svg:width="20.652cm" svg:height="6.501cm" svg:x="0.001cm" svg:y="7.039cm">
          <text:p/>
          <draw:enhanced-geometry draw:mirror-horizontal="false" draw:mirror-vertical="false" svg:viewBox="0 0 8992870 2123440" draw:type="non-primitive" draw:enhanced-path="M 176458 807170 L 766851 1905635 3201035 2122932 3213849 2102485 3183382 2102485 3187636 2095692 851536 1887220 786358 1887220 776109 1880489 782741 1880489 206111 807593 183642 807593 176458 807170 Z N M 3187636 2095692 L 3183382 2102485 3195447 2096389 3187636 2095692 Z N M 4525645 1601343 L 4447794 1606042 4371467 1609725 4371594 1609725 4296156 1612392 4296283 1612392 4221861 1614170 4148328 1615440 3640328 1617345 3485515 1620139 3187636 2095692 3195447 2096389 3183382 2102485 3213849 2102485 3499982 1645920 3493135 1645920 3503803 1639824 4232325 1639824 4372610 1635506 4449191 1631950 4527296 1627251 4606798 1621409 4694301 1613662 4701736 1601470 4525391 1601470 4525645 1601343 Z N M 776109 1880489 L 786358 1887220 783075 1881110 776109 1880489 Z N M 783075 1881110 L 786358 1887220 851536 1887220 783075 1881110 Z N M 782741 1880489 L 776109 1880489 783075 1881110 782741 1880489 Z N M 3503803 1639824 L 3493135 1645920 3500079 1645765 3503803 1639824 Z N M 3500079 1645765 L 3493135 1645920 3499982 1645920 3500079 1645765 Z N M 4232325 1639824 L 3503803 1639824 3500079 1645765 3567303 1644269 3785997 1642491 4148709 1641221 4232325 1639824 Z N M 4678865 1588974 L 4604512 1595628 4604766 1595628 4525391 1601470 4701736 1601470 4705996 1594485 4675505 1594485 4678865 1588974 Z N M 4685411 1588389 L 4678865 1588974 4675505 1594485 4685411 1588389 Z N M 4709713 1588389 L 4685411 1588389 4675505 1594485 4705996 1594485 4709713 1588389 Z N M 8864961 60248 L 5294630 579374 4678865 1588974 4685411 1588389 4709713 1588389 5309962 604138 5304409 604138 5313680 598043 5346336 598043 8868708 85911 8864219 73406 8864961 60248 Z N M 172999 800735 L 176458 807170 183642 807593 172999 800735 Z N M 202425 800735 L 172999 800735 183642 807593 206111 807593 202425 800735 Z N M 0 770774 L 0 796790 176458 807170 172999 800735 202425 800735 192392 782065 0 770774 Z N M 5313680 598043 L 5304409 604138 5310502 603253 5313680 598043 Z N M 5310502 603253 L 5304409 604138 5309962 604138 5310502 603253 Z N M 5346336 598043 L 5313680 598043 5310502 603253 5346336 598043 Z N M 8991212 51308 L 8926449 51308 8930259 76962 8868708 85911 8872920 97641 8889634 116030 8911992 126823 8937625 128270 8961860 119568 8980249 102854 8991042 80496 8992489 54863 8991212 51308 Z N M 8926449 51308 L 8864961 60248 8864219 73406 8868708 85911 8930259 76962 8926449 51308 Z N M 8919083 0 L 8894847 8701 8876458 25415 8865665 47773 8864961 60248 8926449 51308 8991212 51308 8983787 30628 8967073 12239 8944715 1446 8919083 0 Z N">
            <draw:equation draw:name="f0" draw:formula="width"/>
            <draw:equation draw:name="f1" draw:formula="height"/>
          </draw:enhanced-geometry>
        </draw:custom-shape>
        <draw:custom-shape draw:name="object 6" draw:style-name="gr4" draw:text-style-name="P1" draw:layer="layout" svg:width="1.78cm" svg:height="3.987cm" svg:x="0.001cm" svg:y="12.798cm">
          <text:p/>
          <draw:enhanced-geometry draw:mirror-horizontal="false" draw:mirror-vertical="false" svg:viewBox="0 0 775335 1302385" draw:type="non-primitive" draw:enhanced-path="M 0 1301922 L 774954 0 N">
            <draw:equation draw:name="f0" draw:formula="width"/>
            <draw:equation draw:name="f1" draw:formula="height"/>
          </draw:enhanced-geometry>
        </draw:custom-shape>
        <draw:custom-shape draw:name="object 7" draw:style-name="gr4" draw:text-style-name="P1" draw:layer="layout" svg:width="1.431cm" svg:height="2.954cm" svg:x="6.592cm" svg:y="9.065cm">
          <text:p/>
          <draw:enhanced-geometry draw:mirror-horizontal="false" draw:mirror-vertical="false" svg:viewBox="0 0 623570 965200" draw:type="non-primitive" draw:enhanced-path="M 0 0 L 623316 964691 N">
            <draw:equation draw:name="f0" draw:formula="width"/>
            <draw:equation draw:name="f1" draw:formula="height"/>
          </draw:enhanced-geometry>
        </draw:custom-shape>
        <draw:custom-shape draw:name="object 8" draw:style-name="gr5" draw:text-style-name="P3" draw:layer="layout" svg:width="10.6cm" svg:height="1.56cm" svg:x="16.8cm" svg:y="16.24cm">
          <text:p text:style-name="P2">
            <text:span text:style-name="T1">ライトニングトーク</text:span>
          </text:p>
          <draw:enhanced-geometry svg:viewBox="0 0 21600 21600" draw:type="rectangle" draw:enhanced-path="M 0 0 L 21600 0 21600 21600 0 21600 0 0 Z N"/>
        </draw:custom-shape>
        <presentation:notes draw:style-name="dp2">
          <draw:page-thumbnail draw:style-name="gr6" draw:layer="layout" svg:width="14.848cm" svg:height="11.136cm" svg:x="3.075cm" svg:y="2.257cm" draw:page-number="1" presentation:class="page"/>
          <draw:frame presentation:style-name="pr1" draw:text-style-name="P4" draw:layer="layout" svg:width="16.799cm" svg:height="13.364cm" svg:x="2.1cm" svg:y="14.107cm" presentation:class="notes" presentation:placeholder="true">
            <draw:text-box/>
          </draw:frame>
        </presentation:notes>
      </draw:page>
      <draw:page draw:name="page2" draw:style-name="dp3" draw:master-page-name="Default" presentation:presentation-page-layout-name="AL2T1">
        <office:forms form:automatic-focus="false" form:apply-design-mode="false"/>
        <draw:frame presentation:style-name="pr2" draw:layer="layout" svg:width="25.199cm" svg:height="3.506cm" svg:x="1.4cm" svg:y="0.837cm" presentation:class="title">
          <draw:text-box>
            <text:p>こうがい</text:p>
          </draw:text-box>
        </draw:frame>
        <draw:frame presentation:style-name="pr3" draw:layer="layout" svg:width="25.199cm" svg:height="7.773cm" svg:x="1.6cm" svg:y="7.227cm" presentation:class="outline" presentation:user-transformed="true">
          <draw:text-box>
            <text:list text:style-name="L2">
              <text:list-item>
                <text:p xml:id="id2" text:id="id2">公害</text:p>
              </text:list-item>
              <text:list-item>
                <text:p xml:id="id3" text:id="id3">郊外</text:p>
              </text:list-item>
              <text:list-item>
                <text:p xml:id="id4" text:id="id4">口外</text:p>
              </text:list-item>
              <text:list-item>
                <text:p xml:id="id5" text:id="id5">KOUGAI</text:p>
              </text:list-item>
            </text:list>
          </draw:text-box>
        </draw:frame>
        <draw:frame presentation:style-name="pr4" draw:layer="layout" svg:width="26.399cm" svg:height="2cm" svg:x="0.801cm" svg:y="4.6cm" presentation:class="outline" presentation:user-transformed="true">
          <draw:text-box>
            <text:list text:style-name="L2">
              <text:list-item>
                <text:p xml:id="id1" text:id="id1">
                  <text:span text:style-name="T2">こうがいと聞いてみなさんはどんな字を想像しますか？</text:span>
                </text:p>
              </text:list-item>
            </text:list>
          </draw:text-box>
        </draw:frame>
        <anim:par presentation:node-type="timing-root">
          <anim:seq presentation:node-type="main-sequence">
            <anim:par smil:begin="next">
              <anim:par smil:begin="0s">
                <anim:par smil:begin="0s" smil:fill="hold" presentation:node-type="on-click" presentation:preset-class="entrance" presentation:preset-id="ooo-entrance-appear" presentation:group-id="0">
                  <anim:set smil:begin="0s" smil:dur="0.001s" smil:fill="hold" smil:targetElement="id1" anim:sub-item="text" smil:attributeName="visibility" smil:to="visible"/>
                </anim:par>
              </anim:par>
            </anim:par>
            <anim:par smil:begin="next">
              <anim:par smil:begin="0s">
                <anim:par smil:begin="0s" smil:fill="hold" presentation:node-type="on-click" presentation:preset-class="entrance" presentation:preset-id="ooo-entrance-appear" presentation:group-id="1">
                  <anim:set smil:begin="0s" smil:dur="0.001s" smil:fill="hold" smil:targetElement="id2" anim:sub-item="text" smil:attributeName="visibility" smil:to="visible"/>
                </anim:par>
              </anim:par>
            </anim:par>
            <anim:par smil:begin="next">
              <anim:par smil:begin="0s">
                <anim:par smil:begin="0s" smil:fill="hold" presentation:node-type="on-click" presentation:preset-class="entrance" presentation:preset-id="ooo-entrance-appear" presentation:group-id="1">
                  <anim:set smil:begin="0s" smil:dur="0.001s" smil:fill="hold" smil:targetElement="id3" anim:sub-item="text" smil:attributeName="visibility" smil:to="visible"/>
                </anim:par>
              </anim:par>
            </anim:par>
            <anim:par smil:begin="next">
              <anim:par smil:begin="0s">
                <anim:par smil:begin="0s" smil:fill="hold" presentation:node-type="on-click" presentation:preset-class="entrance" presentation:preset-id="ooo-entrance-appear" presentation:group-id="1">
                  <anim:set smil:begin="0s" smil:dur="0.001s" smil:fill="hold" smil:targetElement="id4" anim:sub-item="text" smil:attributeName="visibility" smil:to="visible"/>
                </anim:par>
              </anim:par>
            </anim:par>
            <anim:par smil:begin="next">
              <anim:par smil:begin="0s">
                <anim:par smil:begin="0s" smil:fill="hold" presentation:node-type="on-click" presentation:preset-class="entrance" presentation:preset-id="ooo-entrance-appear" presentation:group-id="1">
                  <anim:set smil:begin="0s" smil:dur="0.001s" smil:fill="hold" smil:targetElement="id5" anim:sub-item="text" smil:attributeName="visibility" smil:to="visible"/>
                </anim:par>
              </anim:par>
            </anim:par>
          </anim:seq>
        </anim:par>
        <presentation:notes draw:style-name="dp2">
          <draw:page-thumbnail draw:style-name="gr6" draw:layer="layout" svg:width="14.848cm" svg:height="11.136cm" svg:x="3.075cm" svg:y="2.257cm" draw:page-number="2" presentation:class="page"/>
          <draw:frame presentation:style-name="pr5" draw:layer="layout" svg:width="16.799cm" svg:height="13.364cm" svg:x="2.1cm" svg:y="14.107cm" presentation:class="notes" presentation:placeholder="true">
            <draw:text-box/>
          </draw:frame>
        </presentation:notes>
      </draw:page>
      <draw:page draw:name="page3" draw:style-name="dp3" draw:master-page-name="Default" presentation:presentation-page-layout-name="AL2T1">
        <office:forms form:automatic-focus="false" form:apply-design-mode="false"/>
        <draw:frame presentation:style-name="pr6" draw:text-style-name="P5" draw:layer="layout" svg:width="24.8cm" svg:height="8.706cm" svg:x="2cm" svg:y="5.8cm" presentation:class="title" presentation:user-transformed="true">
          <draw:text-box>
            <text:p>
              <text:span text:style-name="T3">蝗害</text:span>
            </text:p>
          </draw:text-box>
        </draw:frame>
        <presentation:notes draw:style-name="dp2">
          <draw:page-thumbnail draw:style-name="gr6" draw:layer="layout" svg:width="14.848cm" svg:height="11.136cm" svg:x="3.075cm" svg:y="2.257cm" draw:page-number="3" presentation:class="page"/>
          <draw:frame presentation:style-name="pr1" draw:layer="layout" svg:width="16.799cm" svg:height="13.364cm" svg:x="2.1cm" svg:y="14.107cm" presentation:class="notes" presentation:placeholder="true">
            <draw:text-box/>
          </draw:frame>
        </presentation:notes>
      </draw:page>
      <draw:page draw:name="page4" draw:style-name="dp3" draw:master-page-name="Default" presentation:presentation-page-layout-name="AL2T1">
        <office:forms form:automatic-focus="false" form:apply-design-mode="false"/>
        <draw:frame presentation:style-name="pr7" draw:layer="layout" svg:width="6.6cm" svg:height="2.506cm" svg:x="1.8cm" svg:y="1.094cm" presentation:class="title" presentation:user-transformed="true">
          <draw:text-box>
            <text:p>蝗害</text:p>
          </draw:text-box>
        </draw:frame>
        <draw:frame presentation:style-name="pr8" draw:layer="layout" svg:width="25.199cm" svg:height="3.886cm" svg:x="1.401cm" svg:y="6.114cm" presentation:class="outline" presentation:user-transformed="true">
          <draw:text-box>
            <text:p>蝗害とはバッタの大発生による被害のこと</text:p>
            <text:p>人間の作物を食い尽くしてしまう。</text:p>
          </draw:text-box>
        </draw:frame>
        <draw:frame draw:style-name="gr7" draw:text-style-name="P6" draw:layer="layout" svg:width="15.345cm" svg:height="9.074cm" svg:x="5.2cm" svg:y="9.726cm">
          <draw:image xlink:href="Pictures/10000000000002440000015785E059B7.jpg" xlink:type="simple" xlink:show="embed" xlink:actuate="onLoad">
            <text:p/>
          </draw:image>
        </draw:frame>
        <draw:frame presentation:style-name="pr9" draw:layer="layout" svg:width="6.2cm" svg:height="3.109cm" svg:x="1.2cm" svg:y="2.2cm" presentation:class="title" presentation:user-transformed="true">
          <draw:text-box>
            <text:p>
              <text:span text:style-name="T4">ー</text:span>
              <text:line-break/>
              <text:span text:style-name="T5">いなご</text:span>
            </text:p>
          </draw:text-box>
        </draw:frame>
        <presentation:notes draw:style-name="dp2">
          <draw:page-thumbnail draw:style-name="gr6" draw:layer="layout" svg:width="14.848cm" svg:height="11.136cm" svg:x="3.075cm" svg:y="2.257cm" draw:page-number="4" presentation:class="page"/>
          <draw:frame presentation:style-name="pr1" draw:layer="layout" svg:width="16.799cm" svg:height="13.364cm" svg:x="2.1cm" svg:y="14.107cm" presentation:class="notes" presentation:placeholder="true">
            <draw:text-box/>
          </draw:frame>
        </presentation:notes>
      </draw:page>
      <draw:page draw:name="page5" draw:style-name="dp3" draw:master-page-name="Default" presentation:presentation-page-layout-name="AL2T1">
        <office:forms form:automatic-focus="false" form:apply-design-mode="false"/>
        <draw:frame presentation:style-name="pr10" draw:layer="layout" svg:width="25.199cm" svg:height="3.506cm" svg:x="1.4cm" svg:y="0.837cm" presentation:class="title">
          <draw:text-box>
            <text:p>サバクトビバッタ</text:p>
          </draw:text-box>
        </draw:frame>
        <draw:frame presentation:style-name="pr11" draw:layer="layout" svg:width="25.199cm" svg:height="10.573cm" svg:x="1.4cm" svg:y="8.2cm" presentation:class="outline" presentation:user-transformed="true">
          <draw:text-box>
            <text:list text:style-name="L2">
              <text:list-item>
                <text:p>体長　4-6ｃｍ</text:p>
              </text:list-item>
              <text:list-item>
                <text:p>体重　2ｇ</text:p>
              </text:list-item>
              <text:list-item>
                <text:p>見た目　トノサマバッタみたいな感じ</text:p>
              </text:list-item>
              <text:list-item>
                <text:p>1日に自分の体重と同じ量の餌を食べる</text:p>
                <text:p/>
                <text:p/>
              </text:list-item>
            </text:list>
          </draw:text-box>
        </draw:frame>
        <draw:frame draw:style-name="gr7" draw:text-style-name="P6" xml:id="id6" draw:id="id6" draw:layer="layout" svg:width="6.066cm" svg:height="3.439cm" svg:x="10.734cm" svg:y="3.361cm">
          <draw:image xlink:href="Pictures/1000000000000344000001DA986AF583.jpg" xlink:type="simple" xlink:show="embed" xlink:actuate="onLoad">
            <text:p/>
          </draw:image>
        </draw:frame>
        <anim:par presentation:node-type="timing-root">
          <anim:seq presentation:node-type="main-sequence">
            <anim:par smil:begin="next">
              <anim:par smil:begin="0s">
                <anim:par smil:begin="0s" smil:fill="hold" presentation:node-type="on-click" presentation:preset-class="entrance" presentation:preset-id="ooo-entrance-bounce">
                  <anim:set smil:begin="0s" smil:dur="0.001s" smil:fill="hold" smil:targetElement="id6" smil:attributeName="visibility" smil:to="visible"/>
                  <anim:transitionFilter smil:begin="0s" smil:dur="0.58s" smil:targetElement="id6" smil:type="barWipe" smil:subtype="topToBottom"/>
                  <anim:animate smil:begin="0s" smil:dur="1.822s" smil:targetElement="id6" smil:attributeName="x" smil:values="x-0.25;x" smil:keyTimes="0;1" smil:keySplines="0,0;0.14,0.36;0.43,0.73;0.71,0.91;1,1"/>
                  <anim:animate smil:begin="0s" smil:dur="0.664s" smil:targetElement="id6" smil:attributeName="y" smil:values="0.5;1" smil:keyTimes="0;1" anim:formula="y-sin(pi*$)/3" smil:keySplines="0,0;0.25,0.07;0.5,0.2;0.75,0.467;1,1"/>
                  <anim:animate smil:begin="0.664s" smil:dur="0.664s" smil:targetElement="id6" smil:attributeName="y" smil:values="0;1" smil:keyTimes="0;1" anim:formula="y-sin(pi*$)/9" smil:keySplines="0,0;0.125,0.2665;0.25,0.4;0.375,0.465;0.5,0.5;0.625,0.535;0.75,0.6;0.875,0.7335;1,1"/>
                  <anim:animate smil:begin="1.324s" smil:dur="0.332s" smil:targetElement="id6" smil:attributeName="y" smil:values="0;1" smil:keyTimes="0;1" anim:formula="y-sin(pi*$)/27" smil:keySplines="0,0;0.125,0.2665;0.25,0.4;0.375,0.465;0.5,0.5;0.625,0.535;0.75,0.6;0.875,0.7335;1,1"/>
                  <anim:animate smil:begin="1.656s" smil:dur="0.164s" smil:targetElement="id6" smil:attributeName="y" smil:values="0;1" smil:keyTimes="0;1" anim:formula="y-sin(pi*$)/81" smil:keySplines="0,0;0.125,0.2665;0.25,0.4;0.375,0.465;0.5,0.5;0.625,0.535;0.75,0.6;0.875,0.7335;1,1"/>
                  <anim:animateTransform smil:begin="0.65s" smil:dur="0.026s" smil:targetElement="id6" smil:to="1,0.6" smil:attributeName="transform" svg:type="scale"/>
                  <anim:animateTransform smil:begin="0.676s" smil:dur="0.166s" smil:decelerate="0.5" smil:targetElement="id6" smil:to="1,1" smil:attributeName="transform" svg:type="scale"/>
                  <anim:animateTransform smil:begin="1.312s" smil:dur="0.026s" smil:targetElement="id6" smil:to="1,0.8" smil:attributeName="transform" svg:type="scale"/>
                  <anim:animateTransform smil:begin="1.338s" smil:dur="0.166s" smil:decelerate="0.5" smil:targetElement="id6" smil:to="1,1" smil:attributeName="transform" svg:type="scale"/>
                  <anim:animateTransform smil:begin="1.642s" smil:dur="0.026s" smil:targetElement="id6" smil:to="1,0.9" smil:attributeName="transform" svg:type="scale"/>
                  <anim:animateTransform smil:begin="1.668s" smil:dur="0.166s" smil:decelerate="0.5" smil:targetElement="id6" smil:to="1,1" smil:attributeName="transform" svg:type="scale"/>
                  <anim:animateTransform smil:begin="1.808s" smil:dur="0.026s" smil:targetElement="id6" smil:to="1,0.95" smil:attributeName="transform" svg:type="scale"/>
                  <anim:animateTransform smil:begin="1.834s" smil:dur="0.166s" smil:decelerate="0.5" smil:targetElement="id6" smil:to="1,1" smil:attributeName="transform" svg:type="scale"/>
                </anim:par>
              </anim:par>
            </anim:par>
          </anim:seq>
        </anim:par>
        <presentation:notes draw:style-name="dp2">
          <draw:page-thumbnail draw:style-name="gr6" draw:layer="layout" svg:width="14.848cm" svg:height="11.136cm" svg:x="3.075cm" svg:y="2.257cm" draw:page-number="5" presentation:class="page"/>
          <draw:frame presentation:style-name="pr1" draw:text-style-name="P4" draw:layer="layout" svg:width="16.799cm" svg:height="13.364cm" svg:x="2.1cm" svg:y="14.107cm" presentation:class="notes" presentation:placeholder="true">
            <draw:text-box/>
          </draw:frame>
        </presentation:notes>
      </draw:page>
      <draw:page draw:name="page6" draw:style-name="dp3" draw:master-page-name="Default" presentation:presentation-page-layout-name="AL2T1">
        <office:forms form:automatic-focus="false" form:apply-design-mode="false"/>
        <draw:frame draw:style-name="gr7" draw:text-style-name="P6" draw:layer="layout" svg:width="6.066cm" svg:height="3.439cm" svg:x="5.4cm" svg:y="3.161cm">
          <draw:image xlink:href="Pictures/1000000000000344000001DA986AF583.jpg" xlink:type="simple" xlink:show="embed" xlink:actuate="onLoad">
            <text:p/>
          </draw:image>
        </draw:frame>
        <draw:frame presentation:style-name="pr12" draw:text-style-name="P7" draw:layer="layout" svg:width="9.199cm" svg:height="2.943cm" svg:x="3.8cm" svg:y="1.4cm" presentation:class="title" presentation:user-transformed="true">
          <draw:text-box>
            <text:p>5cm × 2cm</text:p>
          </draw:text-box>
        </draw:frame>
        <draw:frame presentation:style-name="pr11" draw:layer="layout" svg:width="25.199cm" svg:height="10.573cm" svg:x="1.401cm" svg:y="8.201cm" presentation:class="outline" presentation:user-transformed="true">
          <draw:text-box>
            <text:list text:style-name="L2">
              <text:list-item>
                <text:p>0.001㎡ × 2000億 = 2億㎡ = 200㎢</text:p>
              </text:list-item>
              <text:list-item>
                <text:p>東京ドーム</text:p>
                <text:p/>
                <text:p/>
              </text:list-item>
            </text:list>
          </draw:text-box>
        </draw:frame>
        <draw:frame draw:style-name="gr8" draw:text-style-name="P6" xml:id="id7" draw:id="id7" draw:layer="layout" svg:width="9.671cm" svg:height="4.937cm" svg:x="2.329cm" svg:y="11.863cm">
          <draw:image xlink:href="Pictures/10000000000006410000036348833B41.jpg" xlink:type="simple" xlink:show="embed" xlink:actuate="onLoad">
            <text:p/>
          </draw:image>
        </draw:frame>
        <draw:frame presentation:style-name="pr12" draw:text-style-name="P7" draw:layer="layout" svg:width="9.199cm" svg:height="2.943cm" svg:x="12.6cm" svg:y="12.6cm" presentation:class="title" presentation:user-transformed="true">
          <draw:text-box>
            <text:p xml:id="id8" text:id="id8">×　4277個</text:p>
          </draw:text-box>
        </draw:frame>
        <anim:par presentation:node-type="timing-root">
          <anim:seq presentation:node-type="main-sequence">
            <anim:par smil:begin="next">
              <anim:par smil:begin="0s">
                <anim:par smil:begin="0s" smil:fill="hold" presentation:node-type="on-click" presentation:preset-class="entrance" presentation:preset-id="ooo-entrance-peek-in" presentation:preset-sub-type="from-bottom">
                  <anim:set smil:begin="0s" smil:dur="0.001s" smil:fill="hold" smil:targetElement="id7" smil:attributeName="visibility" smil:to="visible"/>
                  <anim:transitionFilter smil:dur="0.5s" smil:targetElement="id7" smil:type="slideWipe" smil:subtype="fromBottom"/>
                </anim:par>
              </anim:par>
            </anim:par>
            <anim:par smil:begin="next">
              <anim:par smil:begin="0s">
                <anim:par smil:begin="0s" smil:fill="hold" presentation:node-type="on-click" presentation:preset-class="entrance" presentation:preset-id="ooo-entrance-peek-in" presentation:preset-sub-type="from-bottom" presentation:group-id="0">
                  <anim:set smil:begin="0s" smil:dur="0.001s" smil:fill="hold" smil:targetElement="id8" anim:sub-item="text" smil:attributeName="visibility" smil:to="visible"/>
                  <anim:transitionFilter smil:dur="0.5s" smil:targetElement="id8" anim:sub-item="text" smil:type="slideWipe" smil:subtype="fromBottom"/>
                </anim:par>
              </anim:par>
            </anim:par>
          </anim:seq>
        </anim:par>
        <presentation:notes draw:style-name="dp2">
          <office:forms form:automatic-focus="false" form:apply-design-mode="false"/>
          <draw:page-thumbnail draw:style-name="gr6" draw:layer="layout" svg:width="14.848cm" svg:height="11.136cm" svg:x="3.075cm" svg:y="2.257cm" draw:page-number="6" presentation:class="page"/>
          <draw:frame presentation:style-name="pr1" draw:text-style-name="P4" draw:layer="layout" svg:width="16.799cm" svg:height="13.364cm" svg:x="2.1cm" svg:y="14.107cm" presentation:class="notes" presentation:placeholder="true">
            <draw:text-box/>
          </draw:frame>
        </presentation:notes>
      </draw:page>
      <draw:page draw:name="page7" draw:style-name="dp3" draw:master-page-name="Default" presentation:presentation-page-layout-name="AL2T1">
        <office:forms form:automatic-focus="false" form:apply-design-mode="false"/>
        <draw:frame presentation:style-name="pr13" draw:text-style-name="P8" draw:layer="layout" svg:width="25.199cm" svg:height="2.763cm" svg:x="1.201cm" svg:y="3.837cm" presentation:class="title" presentation:user-transformed="true">
          <draw:text-box>
            <text:p xml:id="id9" text:id="id9" text:style-name="P8">
              <text:span text:style-name="T6">東芝府中事業所　</text:span>
              <text:span text:style-name="T6">770000</text:span>
              <text:span text:style-name="T6">㎡</text:span>
            </text:p>
          </draw:text-box>
        </draw:frame>
        <draw:frame draw:style-name="gr8" draw:text-style-name="P6" xml:id="id10" draw:id="id10" draw:layer="layout" svg:width="8.47cm" svg:height="5.055cm" svg:x="1.13cm" svg:y="6.6cm">
          <draw:image xlink:href="Pictures/1000000000000640000004B00CD992A5.png" xlink:type="simple" xlink:show="embed" xlink:actuate="onLoad">
            <text:p/>
          </draw:image>
        </draw:frame>
        <draw:frame presentation:style-name="pr12" draw:text-style-name="P7" draw:layer="layout" svg:width="9.199cm" svg:height="2.943cm" svg:x="8.601cm" svg:y="8.4cm" presentation:class="title" presentation:user-transformed="true">
          <draw:text-box>
            <text:p xml:id="id11" text:id="id11" text:style-name="P7">×　259個</text:p>
          </draw:text-box>
        </draw:frame>
        <draw:frame presentation:style-name="pr14" draw:text-style-name="P8" xml:id="id12" draw:id="id12" draw:layer="layout" svg:width="25.199cm" svg:height="2.763cm" svg:x="1.2cm" svg:y="11.6cm" presentation:class="title" presentation:user-transformed="true">
          <draw:text-box>
            <text:p text:style-name="P8">府中市　29.43㎢　</text:p>
          </draw:text-box>
        </draw:frame>
        <draw:frame presentation:style-name="pr12" draw:text-style-name="P7" draw:layer="layout" svg:width="9.199cm" svg:height="2.943cm" svg:x="6.4cm" svg:y="15.6cm" presentation:class="title" presentation:user-transformed="true">
          <draw:text-box>
            <text:p xml:id="id14" text:id="id14">×　6個</text:p>
          </draw:text-box>
        </draw:frame>
        <draw:frame presentation:style-name="pr13" draw:text-style-name="P8" draw:layer="layout" svg:width="25.199cm" svg:height="2.763cm" svg:x="1.2cm" svg:y="0.637cm" presentation:class="title" presentation:user-transformed="true">
          <draw:text-box>
            <text:p text:style-name="P8">
              <text:span text:style-name="T6">わかりにくい！</text:span>
            </text:p>
          </draw:text-box>
        </draw:frame>
        <draw:frame draw:style-name="gr8" draw:text-style-name="P6" xml:id="id13" draw:id="id13" draw:layer="layout" svg:width="4.048cm" svg:height="5.768cm" svg:x="2.8cm" svg:y="14.432cm">
          <draw:image xlink:href="Pictures/1000000000000099000000DA822CFEDE.png" xlink:type="simple" xlink:show="embed" xlink:actuate="onLoad">
            <text:p/>
          </draw:image>
        </draw:frame>
        <anim:par presentation:node-type="timing-root">
          <anim:seq presentation:node-type="main-sequence">
            <anim:par smil:begin="next">
              <anim:par smil:begin="0s">
                <anim:par smil:begin="0s" smil:fill="hold" presentation:node-type="on-click" presentation:preset-class="entrance" presentation:preset-id="ooo-entrance-peek-in" presentation:preset-sub-type="from-bottom" presentation:group-id="0">
                  <anim:set smil:begin="0s" smil:dur="0.001s" smil:fill="hold" smil:targetElement="id9" anim:sub-item="text" smil:attributeName="visibility" smil:to="visible"/>
                  <anim:transitionFilter smil:dur="0.5s" smil:targetElement="id9" anim:sub-item="text" smil:type="slideWipe" smil:subtype="fromBottom"/>
                </anim:par>
              </anim:par>
            </anim:par>
            <anim:par smil:begin="next">
              <anim:par smil:begin="0s">
                <anim:par smil:begin="0s" smil:fill="hold" presentation:node-type="on-click" presentation:preset-class="entrance" presentation:preset-id="ooo-entrance-peek-in" presentation:preset-sub-type="from-bottom">
                  <anim:set smil:begin="0s" smil:dur="0.001s" smil:fill="hold" smil:targetElement="id10" smil:attributeName="visibility" smil:to="visible"/>
                  <anim:transitionFilter smil:dur="0.5s" smil:targetElement="id10" smil:type="slideWipe" smil:subtype="fromBottom"/>
                </anim:par>
              </anim:par>
            </anim:par>
            <anim:par smil:begin="next">
              <anim:par smil:begin="0s">
                <anim:par smil:begin="0s" smil:fill="hold" presentation:node-type="on-click" presentation:preset-class="entrance" presentation:preset-id="ooo-entrance-peek-in" presentation:preset-sub-type="from-bottom" presentation:group-id="1">
                  <anim:set smil:begin="0s" smil:dur="0.001s" smil:fill="hold" smil:targetElement="id11" anim:sub-item="text" smil:attributeName="visibility" smil:to="visible"/>
                  <anim:transitionFilter smil:dur="0.5s" smil:targetElement="id11" anim:sub-item="text" smil:type="slideWipe" smil:subtype="fromBottom"/>
                </anim:par>
              </anim:par>
            </anim:par>
            <anim:par smil:begin="next">
              <anim:par smil:begin="0s">
                <anim:par smil:begin="0s" smil:fill="hold" presentation:node-type="on-click" presentation:preset-class="entrance" presentation:preset-id="ooo-entrance-peek-in" presentation:preset-sub-type="from-bottom">
                  <anim:set smil:begin="0s" smil:dur="0.001s" smil:fill="hold" smil:targetElement="id12" smil:attributeName="visibility" smil:to="visible"/>
                  <anim:transitionFilter smil:dur="0.5s" smil:targetElement="id12" smil:type="slideWipe" smil:subtype="fromBottom"/>
                </anim:par>
              </anim:par>
            </anim:par>
            <anim:par smil:begin="next">
              <anim:par smil:begin="0s">
                <anim:par smil:begin="0s" smil:fill="hold" presentation:node-type="on-click" presentation:preset-class="entrance" presentation:preset-id="ooo-entrance-peek-in" presentation:preset-sub-type="from-bottom">
                  <anim:set smil:begin="0s" smil:dur="0.001s" smil:fill="hold" smil:targetElement="id13" smil:attributeName="visibility" smil:to="visible"/>
                  <anim:transitionFilter smil:dur="0.5s" smil:targetElement="id13" smil:type="slideWipe" smil:subtype="fromBottom"/>
                </anim:par>
              </anim:par>
            </anim:par>
            <anim:par smil:begin="next">
              <anim:par smil:begin="0s">
                <anim:par smil:begin="0s" smil:fill="hold" presentation:node-type="on-click" presentation:preset-class="entrance" presentation:preset-id="ooo-entrance-peek-in" presentation:preset-sub-type="from-bottom" presentation:group-id="2">
                  <anim:set smil:begin="0s" smil:dur="0.001s" smil:fill="hold" smil:targetElement="id14" anim:sub-item="text" smil:attributeName="visibility" smil:to="visible"/>
                  <anim:transitionFilter smil:dur="0.5s" smil:targetElement="id14" anim:sub-item="text" smil:type="slideWipe" smil:subtype="fromBottom"/>
                </anim:par>
              </anim:par>
            </anim:par>
          </anim:seq>
        </anim:par>
        <presentation:notes draw:style-name="dp2">
          <office:forms form:automatic-focus="false" form:apply-design-mode="false"/>
          <draw:page-thumbnail draw:style-name="gr6" draw:layer="layout" svg:width="14.848cm" svg:height="11.136cm" svg:x="3.075cm" svg:y="2.257cm" draw:page-number="7" presentation:class="page"/>
          <draw:frame presentation:style-name="pr1" draw:text-style-name="P4" draw:layer="layout" svg:width="16.799cm" svg:height="13.364cm" svg:x="2.1cm" svg:y="14.107cm" presentation:class="notes" presentation:placeholder="true">
            <draw:text-box/>
          </draw:frame>
        </presentation:notes>
      </draw:page>
      <draw:page draw:name="page8" draw:style-name="dp3" draw:master-page-name="Default" presentation:presentation-page-layout-name="AL2T1">
        <office:forms form:automatic-focus="false" form:apply-design-mode="false"/>
        <draw:frame presentation:style-name="pr2" draw:text-style-name="P8" draw:layer="layout" svg:width="25.199cm" svg:height="3.506cm" svg:x="1.4cm" svg:y="0.837cm" presentation:class="title" presentation:user-transformed="true">
          <draw:text-box>
            <text:p>
              <text:span text:style-name="T6">サバクトビバッタはなぜやばい？</text:span>
            </text:p>
          </draw:text-box>
        </draw:frame>
        <draw:custom-shape draw:style-name="gr9" draw:text-style-name="P9" draw:layer="layout" svg:width="8.4cm" svg:height="8.2cm" svg:x="3.2cm" svg:y="5cm">
          <text:p text:style-name="P9">世代交代が早い</text:p>
          <draw:enhanced-geometry svg:viewBox="0 0 21600 21600" draw:glue-points="10800 0 3163 3163 0 10800 3163 18437 10800 21600 18437 18437 21600 10800 18437 3163" draw:text-areas="3163 3163 18437 18437" draw:type="ellipse" draw:enhanced-path="U 10800 10800 10800 10800 0 360 Z N"/>
        </draw:custom-shape>
        <draw:custom-shape draw:style-name="gr9" draw:text-style-name="P9" draw:layer="layout" svg:width="8.4cm" svg:height="8.2cm" svg:x="14.8cm" svg:y="5cm">
          <text:p text:style-name="P9">　相変異</text:p>
          <draw:enhanced-geometry svg:viewBox="0 0 21600 21600" draw:glue-points="10800 0 3163 3163 0 10800 3163 18437 10800 21600 18437 18437 21600 10800 18437 3163" draw:text-areas="3163 3163 18437 18437" draw:type="ellipse" draw:enhanced-path="U 10800 10800 10800 10800 0 360 Z N"/>
        </draw:custom-shape>
        <presentation:notes draw:style-name="dp2">
          <office:forms form:automatic-focus="false" form:apply-design-mode="false"/>
          <draw:page-thumbnail draw:style-name="gr6" draw:layer="layout" svg:width="14.848cm" svg:height="11.136cm" svg:x="3.075cm" svg:y="2.257cm" draw:page-number="8" presentation:class="page"/>
          <draw:frame presentation:style-name="pr1" draw:text-style-name="P4" draw:layer="layout" svg:width="16.799cm" svg:height="13.364cm" svg:x="2.1cm" svg:y="14.107cm" presentation:class="notes" presentation:placeholder="true">
            <draw:text-box/>
          </draw:frame>
        </presentation:notes>
      </draw:page>
      <draw:page draw:name="page9" draw:style-name="dp3" draw:master-page-name="Default" presentation:presentation-page-layout-name="AL2T1">
        <office:forms form:automatic-focus="false" form:apply-design-mode="false"/>
        <draw:frame presentation:style-name="pr10" draw:text-style-name="P8" draw:layer="layout" svg:width="25.199cm" svg:height="3.506cm" svg:x="1.4cm" svg:y="0.837cm" presentation:class="title" presentation:user-transformed="true">
          <draw:text-box>
            <text:p>
              <text:span text:style-name="T6">サバクトビバッタの世代交代</text:span>
            </text:p>
          </draw:text-box>
        </draw:frame>
        <draw:frame presentation:style-name="pr15" draw:layer="layout" svg:width="25.199cm" svg:height="13.859cm" svg:x="1.4cm" svg:y="4.914cm" presentation:class="outline" presentation:user-transformed="true">
          <draw:text-box>
            <text:list text:style-name="L2">
              <text:list-item>
                <text:p>寿命　3-6ヵ月</text:p>
              </text:list-item>
              <text:list-item>
                <text:p>１年あたり世代交代数は2-5回</text:p>
                <text:p>
                  <text:s/>
                  条件が良いと次の世代が20倍に増える
                </text:p>
              </text:list-item>
            </text:list>
          </draw:text-box>
        </draw:frame>
        <presentation:notes draw:style-name="dp2">
          <draw:page-thumbnail draw:style-name="gr6" draw:layer="layout" svg:width="14.848cm" svg:height="11.136cm" svg:x="3.075cm" svg:y="2.257cm" draw:page-number="9" presentation:class="page"/>
          <draw:frame presentation:style-name="pr1" draw:text-style-name="P4" draw:layer="layout" svg:width="16.799cm" svg:height="13.364cm" svg:x="2.1cm" svg:y="14.107cm" presentation:class="notes" presentation:placeholder="true">
            <draw:text-box/>
          </draw:frame>
        </presentation:notes>
      </draw:page>
      <draw:page draw:name="page10" draw:style-name="dp3" draw:master-page-name="Default" presentation:presentation-page-layout-name="AL2T1">
        <office:forms form:automatic-focus="false" form:apply-design-mode="false"/>
        <draw:frame presentation:style-name="pr10" draw:text-style-name="P8" draw:layer="layout" svg:width="25.199cm" svg:height="3.506cm" svg:x="1.4cm" svg:y="0.837cm" presentation:class="title">
          <draw:text-box>
            <text:p>
              <text:span text:style-name="T6">相変異</text:span>
            </text:p>
          </draw:text-box>
        </draw:frame>
        <draw:frame presentation:style-name="pr16" draw:layer="layout" svg:width="5.4cm" svg:height="1.486cm" svg:x="1.4cm" svg:y="4.914cm" presentation:class="outline" presentation:user-transformed="true">
          <draw:text-box>
            <text:list text:style-name="L2">
              <text:list-item>
                <text:p>孤独相</text:p>
              </text:list-item>
            </text:list>
          </draw:text-box>
        </draw:frame>
        <draw:frame draw:style-name="gr7" draw:text-style-name="P6" draw:layer="layout" svg:width="6.066cm" svg:height="3.439cm" svg:x="2.8cm" svg:y="6.761cm">
          <draw:image xlink:href="Pictures/1000000000000344000001DA986AF583.jpg" xlink:type="simple" xlink:show="embed" xlink:actuate="onLoad">
            <text:p/>
          </draw:image>
        </draw:frame>
        <draw:frame presentation:style-name="pr17" draw:layer="layout" svg:width="25.199cm" svg:height="8.486cm" svg:x="1.2cm" svg:y="10.514cm" presentation:class="outline" presentation:user-transformed="true">
          <draw:text-box>
            <text:p/>
          </draw:text-box>
        </draw:frame>
        <draw:frame presentation:style-name="pr16" draw:layer="layout" svg:width="5.4cm" svg:height="1.486cm" svg:x="12.8cm" svg:y="4.714cm" presentation:class="outline" presentation:user-transformed="true">
          <draw:text-box>
            <text:list text:style-name="L2">
              <text:list-item>
                <text:p>群生相</text:p>
              </text:list-item>
            </text:list>
          </draw:text-box>
        </draw:frame>
        <draw:frame draw:style-name="gr7" draw:text-style-name="P6" draw:layer="layout" svg:width="6.353cm" svg:height="4.4cm" svg:x="13.6cm" svg:y="6.2cm">
          <draw:image xlink:href="Pictures/100000000000027000000271AEA6199D.jpg" xlink:type="simple" xlink:show="embed" xlink:actuate="onLoad">
            <text:p/>
          </draw:image>
        </draw:frame>
        <draw:frame presentation:style-name="pr18" draw:layer="layout" svg:width="9.6cm" svg:height="9.2cm" svg:x="1.4cm" svg:y="11cm" presentation:class="outline" presentation:user-transformed="true">
          <draw:text-box>
            <text:list text:style-name="L2">
              <text:list-item>
                <text:p>1人でいる</text:p>
              </text:list-item>
              <text:list-item>
                <text:p>おとなしい</text:p>
              </text:list-item>
              <text:list-item>
                <text:p>色は緑</text:p>
                <text:p/>
              </text:list-item>
            </text:list>
          </draw:text-box>
        </draw:frame>
        <draw:frame presentation:style-name="pr19" draw:layer="layout" svg:width="15.2cm" svg:height="9cm" svg:x="12.2cm" svg:y="10.8cm" presentation:class="outline" presentation:user-transformed="true">
          <draw:text-box>
            <text:list text:style-name="L2">
              <text:list-item>
                <text:p>集団行動</text:p>
              </text:list-item>
              <text:list-item>
                <text:p>色は黒っぽくなる</text:p>
              </text:list-item>
              <text:list-item>
                <text:p>羽が長くなり、体は小さくなる</text:p>
              </text:list-item>
              <text:list-item>
                <text:p>攻撃的になる</text:p>
              </text:list-item>
              <text:list-item>
                <text:p>なんでも食べる</text:p>
              </text:list-item>
            </text:list>
          </draw:text-box>
        </draw:frame>
        <presentation:notes draw:style-name="dp2">
          <draw:page-thumbnail draw:style-name="gr6" draw:layer="layout" svg:width="14.848cm" svg:height="11.136cm" svg:x="3.075cm" svg:y="2.257cm" draw:page-number="10" presentation:class="page"/>
          <draw:frame presentation:style-name="pr1" draw:text-style-name="P4" draw:layer="layout" svg:width="16.799cm" svg:height="13.364cm" svg:x="2.1cm" svg:y="14.107cm" presentation:class="notes" presentation:placeholder="true">
            <draw:text-box/>
          </draw:frame>
        </presentation:notes>
      </draw:page>
      <draw:page draw:name="page11" draw:style-name="dp3" draw:master-page-name="Default" presentation:presentation-page-layout-name="AL2T1">
        <office:forms form:automatic-focus="false" form:apply-design-mode="false"/>
        <draw:frame presentation:style-name="pr10" draw:layer="layout" svg:width="25.199cm" svg:height="3.506cm" svg:x="1.4cm" svg:y="0.837cm" presentation:class="title">
          <draw:text-box>
            <text:p>相変異の条件</text:p>
          </draw:text-box>
        </draw:frame>
        <draw:frame presentation:style-name="pr15" draw:layer="layout" svg:width="25.199cm" svg:height="13.859cm" svg:x="1.4cm" svg:y="4.914cm" presentation:class="outline" presentation:user-transformed="true">
          <draw:text-box>
            <text:list text:style-name="L2">
              <text:list-item>
                <text:p>子供のうちに密集した場所で生活すると相変異が始まる</text:p>
              </text:list-item>
              <text:list-item>
                <text:p>群生相の個体の子供は群生相の特徴を持ってる</text:p>
              </text:list-item>
              <text:list-item>
                <text:p>群生相なので群れを作り、広範囲に移動する</text:p>
              </text:list-item>
              <text:list-item>
                <text:p>群れの中にいるので子供は群生相になる</text:p>
                <text:p/>
              </text:list-item>
            </text:list>
          </draw:text-box>
        </draw:frame>
        <presentation:notes draw:style-name="dp2">
          <draw:page-thumbnail draw:style-name="gr6" draw:layer="layout" svg:width="14.848cm" svg:height="11.136cm" svg:x="3.075cm" svg:y="2.257cm" draw:page-number="11" presentation:class="page"/>
          <draw:frame presentation:style-name="pr1" draw:text-style-name="P4" draw:layer="layout" svg:width="16.799cm" svg:height="13.364cm" svg:x="2.1cm" svg:y="14.107cm" presentation:class="notes" presentation:placeholder="true">
            <draw:text-box/>
          </draw:frame>
        </presentation:notes>
      </draw:page>
      <draw:page draw:name="page12" draw:style-name="dp3" draw:master-page-name="Default" presentation:presentation-page-layout-name="AL2T1">
        <office:forms form:automatic-focus="false" form:apply-design-mode="false"/>
        <draw:frame presentation:style-name="pr10" draw:layer="layout" svg:width="25.199cm" svg:height="3.506cm" svg:x="1.4cm" svg:y="0.837cm" presentation:class="title">
          <draw:text-box>
            <text:p>なんで増えたのか</text:p>
          </draw:text-box>
        </draw:frame>
        <draw:frame presentation:style-name="pr15" draw:layer="layout" svg:width="25.199cm" svg:height="13.859cm" svg:x="1.4cm" svg:y="4.914cm" presentation:class="outline" presentation:user-transformed="true">
          <draw:text-box>
            <text:list text:style-name="L2">
              <text:list-item>
                <text:p>いつもなら...</text:p>
                <text:p/>
              </text:list-item>
              <text:list-item>
                <text:p>半砂漠</text:p>
                <text:p>→雨季があるので植物がところどころある</text:p>
              </text:list-item>
              <text:list-item>
                <text:p>雨がなくなるとまた植物が枯れていく</text:p>
              </text:list-item>
              <text:list-item>
                <text:p>バッタは植物を求めて移動</text:p>
              </text:list-item>
              <text:list-item>
                <text:p>移動中に死んでしまったりで数があまり増えない</text:p>
                <text:p/>
              </text:list-item>
            </text:list>
          </draw:text-box>
        </draw:frame>
        <presentation:notes draw:style-name="dp2">
          <draw:page-thumbnail draw:style-name="gr6" draw:layer="layout" svg:width="14.848cm" svg:height="11.136cm" svg:x="3.075cm" svg:y="2.257cm" draw:page-number="12" presentation:class="page"/>
          <draw:frame presentation:style-name="pr1" draw:text-style-name="P4" draw:layer="layout" svg:width="16.799cm" svg:height="13.364cm" svg:x="2.1cm" svg:y="14.107cm" presentation:class="notes" presentation:placeholder="true">
            <draw:text-box/>
          </draw:frame>
        </presentation:notes>
      </draw:page>
      <draw:page draw:name="page13" draw:style-name="dp3" draw:master-page-name="Default" presentation:presentation-page-layout-name="AL2T1">
        <office:forms form:automatic-focus="false" form:apply-design-mode="false"/>
        <draw:frame presentation:style-name="pr10" draw:layer="layout" svg:width="25.199cm" svg:height="3.506cm" svg:x="1.4cm" svg:y="0.837cm" presentation:class="title">
          <draw:text-box>
            <text:p>なんで増えたのか</text:p>
          </draw:text-box>
        </draw:frame>
        <draw:frame presentation:style-name="pr20" draw:layer="layout" svg:width="25.199cm" svg:height="14.571cm" svg:x="1.4cm" svg:y="4.914cm" presentation:class="outline" presentation:user-transformed="true">
          <draw:text-box>
            <text:list text:style-name="L2">
              <text:list-item>
                <text:p>今回は...</text:p>
                <text:p/>
              </text:list-item>
              <text:list-item>
                <text:p>2018年の5月、10月アラビア半島にサイクロン</text:p>
              </text:list-item>
              <text:list-item>
                <text:p>砂漠が潤っていつもより植物が枯れなくなる</text:p>
              </text:list-item>
              <text:list-item>
                <text:p>バッタは移動する必要がないので1か所で繁殖</text:p>
              </text:list-item>
              <text:list-item>
                <text:p>バッタが密集する</text:p>
              </text:list-item>
              <text:list-item>
                <text:p>世代交代するたびに群生相に変化する</text:p>
                <text:p/>
                <text:p/>
              </text:list-item>
            </text:list>
          </draw:text-box>
        </draw:frame>
        <presentation:notes draw:style-name="dp2">
          <draw:page-thumbnail draw:style-name="gr6" draw:layer="layout" svg:width="14.848cm" svg:height="11.136cm" svg:x="3.075cm" svg:y="2.257cm" draw:page-number="13" presentation:class="page"/>
          <draw:frame presentation:style-name="pr1" draw:text-style-name="P4" draw:layer="layout" svg:width="16.799cm" svg:height="13.364cm" svg:x="2.1cm" svg:y="14.107cm" presentation:class="notes" presentation:placeholder="true">
            <draw:text-box/>
          </draw:frame>
        </presentation:notes>
      </draw:page>
      <draw:page draw:name="page14" draw:style-name="dp3" draw:master-page-name="Default" presentation:presentation-page-layout-name="AL2T1">
        <office:forms form:automatic-focus="false" form:apply-design-mode="false"/>
        <draw:frame presentation:style-name="pr10" draw:layer="layout" svg:width="25.199cm" svg:height="3.506cm" svg:x="0.401cm" svg:y="1.094cm" presentation:class="title" presentation:user-transformed="true">
          <draw:text-box>
            <text:p>どこで起きてるのか？</text:p>
          </draw:text-box>
        </draw:frame>
        <draw:frame draw:style-name="gr10" draw:text-style-name="P6" draw:layer="layout" svg:width="15.425cm" svg:height="9.487cm" svg:x="5.775cm" svg:y="7.913cm">
          <draw:image xlink:href="Pictures/1000000000000427000002974E1559C4.png" xlink:type="simple" xlink:show="embed" xlink:actuate="onLoad">
            <text:p/>
          </draw:image>
        </draw:frame>
        <draw:frame presentation:style-name="pr21" draw:layer="layout" svg:width="25.199cm" svg:height="4.174cm" svg:x="2.6cm" svg:y="5.026cm" presentation:class="outline" presentation:user-transformed="true">
          <draw:text-box>
            <text:list text:style-name="L2">
              <text:list-item>
                <text:p>アフリカ東部　アラビア半島　インド</text:p>
              </text:list-item>
            </text:list>
          </draw:text-box>
        </draw:frame>
        <presentation:notes draw:style-name="dp2">
          <draw:page-thumbnail draw:style-name="gr6" draw:layer="layout" svg:width="14.848cm" svg:height="11.136cm" svg:x="3.075cm" svg:y="2.257cm" draw:page-number="14" presentation:class="page"/>
          <draw:frame presentation:style-name="pr1" draw:text-style-name="P4" draw:layer="layout" svg:width="16.799cm" svg:height="13.364cm" svg:x="2.1cm" svg:y="14.107cm" presentation:class="notes" presentation:placeholder="true">
            <draw:text-box/>
          </draw:frame>
        </presentation:notes>
      </draw:page>
      <draw:page draw:name="page15" draw:style-name="dp3" draw:master-page-name="Default" presentation:presentation-page-layout-name="AL2T1">
        <office:forms form:automatic-focus="false" form:apply-design-mode="false"/>
        <draw:frame presentation:style-name="pr22" draw:layer="layout" svg:width="25.199cm" svg:height="3.506cm" svg:x="1.4cm" svg:y="0.837cm" presentation:class="title" presentation:user-transformed="true">
          <draw:text-box>
            <text:p>インドの隣って実は</text:p>
          </draw:text-box>
        </draw:frame>
        <draw:frame draw:style-name="gr7" draw:text-style-name="P6" draw:layer="layout" svg:width="23.871cm" svg:height="12.288cm" svg:x="2.529cm" svg:y="6.2cm">
          <draw:image xlink:href="Pictures/100000000000044F00000271AAF40FCB.png" xlink:type="simple" xlink:show="embed" xlink:actuate="onLoad">
            <text:p/>
          </draw:image>
        </draw:frame>
        <presentation:notes draw:style-name="dp2">
          <draw:page-thumbnail draw:style-name="gr6" draw:layer="layout" svg:width="14.848cm" svg:height="11.136cm" svg:x="3.075cm" svg:y="2.257cm" draw:page-number="15" presentation:class="page"/>
          <draw:frame presentation:style-name="pr1" draw:layer="layout" svg:width="16.799cm" svg:height="13.364cm" svg:x="2.1cm" svg:y="14.107cm" presentation:class="notes" presentation:placeholder="true">
            <draw:text-box/>
          </draw:frame>
        </presentation:notes>
      </draw:page>
      <draw:page draw:name="page16" draw:style-name="dp3" draw:master-page-name="Default" presentation:presentation-page-layout-name="AL2T1">
        <office:forms form:automatic-focus="false" form:apply-design-mode="false"/>
        <draw:frame presentation:style-name="pr10" draw:layer="layout" svg:width="25.199cm" svg:height="3.506cm" svg:x="1.4cm" svg:y="0.837cm" presentation:class="title">
          <draw:text-box>
            <text:p>対策①</text:p>
          </draw:text-box>
        </draw:frame>
        <draw:frame presentation:style-name="pr23" draw:layer="layout" svg:width="25.199cm" svg:height="4.059cm" svg:x="1.4cm" svg:y="3.941cm" presentation:class="outline" presentation:user-transformed="true">
          <draw:text-box>
            <text:list text:style-name="L2">
              <text:list-item>
                <text:p>殺虫剤</text:p>
                <text:p>FAO　国際連合食糧農業機関のHP</text:p>
              </text:list-item>
            </text:list>
          </draw:text-box>
        </draw:frame>
        <draw:frame draw:style-name="gr7" draw:text-style-name="P6" draw:layer="layout" svg:width="23.071cm" svg:height="12.88cm" svg:x="2.6cm" svg:y="7.4cm">
          <draw:image xlink:href="Pictures/10000000000006400000035CD6FF1960.png" xlink:type="simple" xlink:show="embed" xlink:actuate="onLoad">
            <text:p/>
          </draw:image>
        </draw:frame>
        <presentation:notes draw:style-name="dp2">
          <draw:page-thumbnail draw:style-name="gr6" draw:layer="layout" svg:width="14.848cm" svg:height="11.136cm" svg:x="3.075cm" svg:y="2.257cm" draw:page-number="16" presentation:class="page"/>
          <draw:frame presentation:style-name="pr1" draw:layer="layout" svg:width="16.799cm" svg:height="13.364cm" svg:x="2.1cm" svg:y="14.107cm" presentation:class="notes" presentation:placeholder="true">
            <draw:text-box/>
          </draw:frame>
        </presentation:notes>
      </draw:page>
      <draw:page draw:name="page17" draw:style-name="dp3" draw:master-page-name="Default" presentation:presentation-page-layout-name="AL2T1">
        <office:forms form:automatic-focus="false" form:apply-design-mode="false"/>
        <draw:frame presentation:style-name="pr10" draw:layer="layout" svg:width="25.199cm" svg:height="3.506cm" svg:x="1.4cm" svg:y="0.837cm" presentation:class="title" presentation:user-transformed="true">
          <draw:text-box>
            <text:p>対策②</text:p>
          </draw:text-box>
        </draw:frame>
        <draw:frame presentation:style-name="pr15" draw:layer="layout" svg:width="25.199cm" svg:height="13.859cm" svg:x="1.4cm" svg:y="4.914cm" presentation:class="outline" presentation:user-transformed="true">
          <draw:text-box>
            <text:list text:style-name="L2">
              <text:list-item>
                <text:p>食べる</text:p>
                <text:p/>
              </text:list-item>
            </text:list>
          </draw:text-box>
        </draw:frame>
        <draw:frame draw:style-name="gr7" draw:text-style-name="P6" draw:layer="layout" svg:width="15.531cm" svg:height="12.385cm" svg:x="6.669cm" svg:y="6.2cm">
          <draw:image xlink:href="Pictures/10000000000002BC000002BC7A675FBE.jpg" xlink:type="simple" xlink:show="embed" xlink:actuate="onLoad">
            <text:p/>
          </draw:image>
        </draw:frame>
        <draw:frame draw:style-name="gr7" draw:text-style-name="P6" draw:layer="layout" svg:width="6.066cm" svg:height="3.439cm" svg:x="11.734cm" svg:y="16.6cm">
          <draw:image xlink:href="Pictures/1000000000000344000001DA986AF583.jpg" xlink:type="simple" xlink:show="embed" xlink:actuate="onLoad">
            <text:p/>
          </draw:image>
        </draw:frame>
        <presentation:notes draw:style-name="dp2">
          <draw:page-thumbnail draw:style-name="gr6" draw:layer="layout" svg:width="14.848cm" svg:height="11.136cm" svg:x="3.075cm" svg:y="2.257cm" draw:page-number="17" presentation:class="page"/>
          <draw:frame presentation:style-name="pr1" draw:layer="layout" svg:width="16.799cm" svg:height="13.364cm" svg:x="2.1cm" svg:y="14.107cm" presentation:class="notes" presentation:placeholder="true">
            <draw:text-box/>
          </draw:frame>
        </presentation:notes>
      </draw:page>
      <draw:page draw:name="page18" draw:style-name="dp3" draw:master-page-name="Default" presentation:presentation-page-layout-name="AL2T1">
        <office:forms form:automatic-focus="false" form:apply-design-mode="false"/>
        <draw:frame presentation:style-name="pr10" draw:layer="layout" svg:width="25.199cm" svg:height="3.506cm" svg:x="0.401cm" svg:y="0.694cm" presentation:class="title" presentation:user-transformed="true">
          <draw:text-box>
            <text:p>まとめ</text:p>
          </draw:text-box>
        </draw:frame>
        <draw:frame presentation:style-name="pr24" draw:layer="layout" svg:width="25.199cm" svg:height="10.8cm" svg:x="1.401cm" svg:y="4.8cm" presentation:class="outline" presentation:user-transformed="true">
          <draw:text-box>
            <text:list text:style-name="L2">
              <text:list-item>
                <text:p>アフリカらへんでバッタが大発生している</text:p>
              </text:list-item>
              <text:list-item>
                <text:p>食べ物が食い尽くされている</text:p>
              </text:list-item>
              <text:list-item>
                <text:p>増え始めると手が付けられない</text:p>
              </text:list-item>
              <text:list-item>
                <text:p>国連が頑張っている</text:p>
              </text:list-item>
            </text:list>
          </draw:text-box>
        </draw:frame>
        <presentation:notes draw:style-name="dp2">
          <draw:page-thumbnail draw:style-name="gr6" draw:layer="layout" svg:width="14.848cm" svg:height="11.136cm" svg:x="3.075cm" svg:y="2.257cm" draw:page-number="18" presentation:class="page"/>
          <draw:frame presentation:style-name="pr1" draw:text-style-name="P4"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xmlns:drawooo="http://openoffice.org/2010/draw" office:version="1.2">
  <office:meta>
    <meta:initial-creator>arar arar</meta:initial-creator>
    <meta:creation-date>2020-07-18T22:37:02.89</meta:creation-date>
    <meta:editing-duration>P1DT15H11M17S</meta:editing-duration>
    <meta:editing-cycles>16</meta:editing-cycles>
    <dc:date>2020-07-26T00:59:19.52</dc:date>
    <dc:creator>arar arar</dc:creator>
    <meta:generator>OpenOffice/4.1.3$Win32 OpenOffice.org_project/413m1$Build-9783</meta:generator>
    <meta:document-statistic meta:object-count="120"/>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xmlns:drawooo="http://openoffice.org/2010/draw" office:version="1.2">
  <office:settings>
    <config:config-item-set config:name="ooo:view-settings">
      <config:config-item config:name="VisibleAreaTop" config:type="int">-825</config:config-item>
      <config:config-item config:name="VisibleAreaLeft" config:type="int">-427</config:config-item>
      <config:config-item config:name="VisibleAreaWidth" config:type="int">28933</config:config-item>
      <config:config-item config:name="VisibleAreaHeight" config:type="int">22731</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17</config:config-item>
          <config:config-item config:name="IsLayerMode" config:type="boolean">false</config:config-item>
          <config:config-item config:name="IsBigHandles"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-825</config:config-item>
          <config:config-item config:name="VisibleAreaLeft" config:type="int">-427</config:config-item>
          <config:config-item config:name="VisibleAreaWidth" config:type="int">28934</config:config-item>
          <config:config-item config:name="VisibleAreaHeight" config:type="int">22732</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1250</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ja</config:config-item>
          <config:config-item config:name="Country" config:type="string">JP</config:config-item>
          <config:config-item config:name="Variant" config:type="string"/>
          <config:config-item config:name="BeginLine" config:type="string">!%),.:;?]}¢°’”‰′″℃、。々〉》」』】〕ぁぃぅぇぉっゃゅょゎ゛゜ゝゞァィゥェォッャュョヮヵヶ・ーヽヾ！％），．：；？］｝｡｣､･ｧｨｩｪｫｬｭｮｯｰﾞﾟ¢</config:config-item>
          <config:config-item config:name="EndLine" config:type="string">$([¥{£¥‘“〈《「『【〔＄（［｛｢£￥</config:config-item>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office:version="1.2">
  <office:styles>
    <draw:fill-image draw:name="Bitmape_20_1" draw:display-name="Bitmape 1" xlink:href="Pictures/10000201000001D50000005DBBDB25A1.png" xlink:type="simple" xlink:show="embed" xlink:actuate="onLoad"/>
    <draw:fill-image draw:name="Bitmape_20_2" draw:display-name="Bitmape 2" xlink:href="Pictures/10000201000006D20000059D366A7EC8.png" xlink:type="simple" xlink:show="embed" xlink:actuate="onLoad"/>
    <draw:marker draw:name="Arrow" svg:viewBox="0 0 20 30" svg:d="M10 0l-10 30h20z"/>
    <style:default-style style:family="graphic">
      <style:graphic-properties fo:wrap-option="no-wrap"/>
      <style:paragraph-properties style:text-autospace="none" style:punctuation-wrap="simple" style:line-break="strict" style:writing-mode="lr-tb" style:font-independent-line-spacing="false">
        <style:tab-stops/>
      </style:paragraph-properties>
      <style:text-properties style:use-window-font-color="true" fo:font-family="'Times New Roman'" style:font-family-generic="roman" style:font-pitch="variable" fo:font-size="24pt" fo:language="en" fo:country="US" style:font-family-asian="'ＭＳ Ｐ明朝'" style:font-family-generic-asian="system" style:font-pitch-asian="variable" style:font-size-asian="24pt" style:language-asian="ja" style:country-asian="JP" style:font-family-complex="Tahoma" style:font-family-generic-complex="system" style:font-pitch-complex="variable" style:font-size-complex="24pt" style:language-complex="hi" style:country-complex="IN"/>
    </style:default-style>
    <style:style style:name="standard" style:family="graphic">
      <style:graphic-properties draw:stroke="solid"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style:use-window-font-color="true" style:text-outline="false" style:text-line-through-style="none" fo:font-family="Arial" style:font-family-generic="roman" style:font-pitch="variable" fo:font-size="18pt" fo:font-style="normal" fo:text-shadow="none" style:text-underline-style="none" fo:font-weight="normal" style:letter-kerning="true" style:font-family-asian="'ＭＳ Ｐゴシック'" style:font-family-generic-asian="system" style:font-pitch-asian="variable" style:font-size-asian="18pt" style:font-style-asian="normal" style:font-weight-asian="normal" style:font-family-complex="Mang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Default-background" style:family="presentation">
      <style:graphic-properties draw:stroke="none" draw:fill="none"/>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ＭＳ Ｐゴシック'" style:font-family-generic-asian="system" style:font-pitch-asian="variable" style:font-size-asian="20pt" style:font-style-asian="normal" style:font-weight-asian="norm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cm" fo:margin-bottom="0.499cm"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ＭＳ Ｐゴシック'" style:font-family-generic-asian="system" style:font-pitch-asian="variable" style:font-size-asian="32pt" style:font-style-asian="normal" style:font-weight-asian="norm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outline2" style:family="presentation" style:parent-style-name="Default-outline1">
      <style:paragraph-properties fo:margin-left="0cm" fo:margin-right="0cm" fo:margin-top="0cm" fo:margin-bottom="0.4cm" fo:text-indent="0cm"/>
      <style:text-properties fo:font-size="28pt" style:font-size-asian="28pt" style:font-size-complex="28pt"/>
    </style:style>
    <style:style style:name="Default-outline3" style:family="presentation" style:parent-style-name="Default-outline2">
      <style:paragraph-properties fo:margin-left="0cm" fo:margin-right="0cm" fo:margin-top="0cm" fo:margin-bottom="0.3cm" fo:text-indent="0cm"/>
      <style:text-properties fo:font-size="24pt" style:font-size-asian="24pt" style:font-size-complex="24pt"/>
    </style:style>
    <style:style style:name="Default-outline4" style:family="presentation" style:parent-style-name="Default-outline3">
      <style:paragraph-properties fo:margin-left="0cm" fo:margin-right="0cm" fo:margin-top="0cm" fo:margin-bottom="0.2cm" fo:text-indent="0cm"/>
      <style:text-properties fo:font-size="20pt" style:font-size-asian="20pt" style:font-size-complex="20pt"/>
    </style:style>
    <style:style style:name="Default-outline5" style:family="presentation" style:parent-style-name="Default-outline4">
      <style:paragraph-properties fo:margin-left="0cm" fo:margin-right="0cm" fo:margin-top="0cm" fo:margin-bottom="0.1cm" fo:text-indent="0cm"/>
      <style:text-properties fo:font-size="20pt" style:font-size-asian="20pt" style:font-size-complex="20pt"/>
    </style:style>
    <style:style style:name="Default-outline6" style:family="presentation" style:parent-style-name="Default-outline5">
      <style:paragraph-properties fo:margin-left="0cm" fo:margin-right="0cm" fo:margin-top="0cm" fo:margin-bottom="0.1cm" fo:text-indent="0cm"/>
      <style:text-properties fo:font-size="20pt" style:font-size-asian="20pt" style:font-size-complex="20pt"/>
    </style:style>
    <style:style style:name="Default-outline7" style:family="presentation" style:parent-style-name="Default-outline6">
      <style:paragraph-properties fo:margin-left="0cm" fo:margin-right="0cm" fo:margin-top="0cm" fo:margin-bottom="0.1cm" fo:text-indent="0cm"/>
      <style:text-properties fo:font-size="20pt" style:font-size-asian="20pt" style:font-size-complex="20pt"/>
    </style:style>
    <style:style style:name="Default-outline8" style:family="presentation" style:parent-style-name="Default-outline7">
      <style:paragraph-properties fo:margin-left="0cm" fo:margin-right="0cm" fo:margin-top="0cm" fo:margin-bottom="0.1cm" fo:text-indent="0cm"/>
      <style:text-properties fo:font-size="20pt" style:font-size-asian="20pt" style:font-size-complex="20pt"/>
    </style:style>
    <style:style style:name="Default-outline9" style:family="presentation" style:parent-style-name="Default-outline8">
      <style:paragraph-properties fo:margin-left="0cm" fo:margin-right="0cm" fo:margin-top="0cm" fo:margin-bottom="0.1cm" fo:text-indent="0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ＭＳ Ｐゴシック'" style:font-family-generic-asian="system" style:font-pitch-asian="variable" style:font-size-asian="32pt" style:font-style-asian="normal" style:font-weight-asian="norm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style:use-window-font-color="true" style:text-outline="false" style:text-line-through-style="none" fo:font-family="Arial" style:font-family-generic="roman" style:font-pitch="variable" fo:font-size="44pt" fo:font-style="normal" fo:text-shadow="none" style:text-underline-style="none" fo:font-weight="normal" style:letter-kerning="true" style:font-family-asian="'ＭＳ Ｐゴシック'" style:font-family-generic-asian="system" style:font-pitch-asian="variable" style:font-size-asian="44pt" style:font-style-asian="normal" style:font-weight-asian="normal" style:font-family-complex="Mangal" style:font-family-generic-complex="system" style:font-pitch-complex="variable" style:font-size-complex="4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11">
      <presentation:placeholder presentation:object="title" svg:x="2.058cm" svg:y="1.743cm" svg:width="23.912cm" svg:height="3.507cm"/>
      <presentation:placeholder presentation:object="object"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21cm" style:print-orientation="landscape"/>
    </style:page-layout>
    <style:style style:name="Mdp1" style:family="drawing-page">
      <style:drawing-page-properties draw:background-size="border" draw:fill="none"/>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pr1" style:family="presentation" style:parent-style-name="Default-backgroundobjects">
      <style:graphic-properties draw:stroke="none" draw:fill="none" draw:fill-color="#ffffff" draw:auto-grow-height="false" fo:min-height="1.449cm"/>
    </style:style>
    <style:style style:name="Mpr2" style:family="presentation" style:parent-style-name="Default-backgroundobjects">
      <style:graphic-properties draw:stroke="none" draw:fill="none" draw:fill-color="#ffffff" draw:auto-grow-height="false" fo:min-height="1.485cm"/>
    </style:style>
    <style:style style:name="Mpr3" style:family="presentation" style:parent-style-name="Default-backgroundobjects">
      <style:graphic-properties draw:stroke="none" draw:fill="none" draw:fill-color="#ffffff" draw:textarea-vertical-align="bottom" draw:auto-grow-height="false" fo:min-height="1.485cm"/>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fo:text-align="center"/>
      <style:text-properties fo:font-size="14pt" style:font-size-asian="14pt" style:font-size-complex="14pt"/>
    </style:style>
    <style:style style:name="MT1" style:family="text">
      <style:text-properties fo:font-size="14pt" style:font-size-asian="14pt" style:font-size-complex="14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frame draw:style-name="Mgr1" draw:text-style-name="MP1" draw:layer="backgroundobjects" svg:width="9.113cm" svg:height="1.484cm" svg:x="0cm" svg:y="0cm" presentation:class="header">
        <draw:text-box>
          <text:p text:style-name="MP1">
            <text:span text:style-name="MT1">
              <presentation:header/>
            </text:span>
          </text:p>
        </draw:text-box>
      </draw:frame>
      <draw:frame draw:style-name="Mgr1" draw:text-style-name="MP2" draw:layer="backgroundobjects" svg:width="9.113cm" svg:height="1.484cm" svg:x="11.886cm" svg:y="0cm" presentation:class="date-time">
        <draw:text-box>
          <text:p text:style-name="MP2">
            <text:span text:style-name="MT1">
              <presentation:date-time/>
            </text:span>
          </text:p>
        </draw:text-box>
      </draw:frame>
      <draw:frame draw:style-name="Mgr2" draw:text-style-name="MP1" draw:layer="backgroundobjects" svg:width="9.113cm" svg:height="1.484cm" svg:x="0cm" svg:y="28.215cm" presentation:class="footer">
        <draw:text-box>
          <text:p text:style-name="MP1">
            <text:span text:style-name="MT1">
              <presentation:footer/>
            </text:span>
          </text:p>
        </draw:text-box>
      </draw:frame>
      <draw:frame draw:style-name="Mgr2" draw:text-style-name="MP2" draw:layer="backgroundobjects" svg:width="9.113cm" svg:height="1.484cm" svg:x="11.886cm" svg:y="28.215cm" presentation:class="page-number">
        <draw:text-box>
          <text:p text:style-name="MP2">
            <text:span text:style-name="MT1">
              <text:page-number>&lt;number&gt;</text:page-number>
            </text:span>
          </text:p>
        </draw:text-box>
      </draw:frame>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style:handout-master>
    <style:master-page style:name="Default" style:page-layout-name="PM1" draw:style-name="Mdp1">
      <office:forms form:automatic-focus="false" form:apply-design-mode="false"/>
      <draw:frame presentation:style-name="Default-title" draw:layer="backgroundobjects" svg:width="25.199cm" svg:height="3.506cm" svg:x="1.4cm" svg:y="0.837cm" presentation:class="title" presentation:placeholder="true">
        <draw:text-box/>
      </draw:frame>
      <draw:frame presentation:style-name="Default-outline1" draw:layer="backgroundobjects" svg:width="25.199cm" svg:height="13.859cm" svg:x="1.4cm" svg:y="4.914cm" presentation:class="outline" presentation:placeholder="true">
        <draw:text-box/>
      </draw:frame>
      <draw:frame presentation:style-name="Mpr1" draw:text-style-name="MP1" draw:layer="backgroundobjects" svg:width="6.523cm" svg:height="1.448cm" svg:x="1.4cm" svg:y="19.131cm" presentation:class="date-time">
        <draw:text-box>
          <text:p text:style-name="MP1">
            <text:span text:style-name="MT1">
              <presentation:date-time/>
            </text:span>
          </text:p>
        </draw:text-box>
      </draw:frame>
      <draw:frame presentation:style-name="Mpr1" draw:text-style-name="MP3" draw:layer="backgroundobjects" svg:width="8.875cm" svg:height="1.448cm" svg:x="9.576cm" svg:y="19.131cm" presentation:class="footer">
        <draw:text-box>
          <text:p text:style-name="MP3">
            <text:span text:style-name="MT1">
              <presentation:footer/>
            </text:span>
          </text:p>
        </draw:text-box>
      </draw:frame>
      <draw:frame presentation:style-name="Mpr1" draw:text-style-name="MP2" draw:layer="backgroundobjects" svg:width="6.523cm" svg:height="1.448cm" svg:x="20.076cm" svg:y="19.131cm" presentation:class="page-number">
        <draw:text-box>
          <text:p text:style-name="MP2">
            <text:span text:style-name="MT1">
              <text:page-number>&lt;number&gt;</text:page-number>
            </text:span>
          </text:p>
        </draw:text-box>
      </draw:frame>
      <presentation:notes style:page-layout-name="PM0">
        <office:forms form:automatic-focus="false" form:apply-design-mode="false"/>
        <draw:page-thumbnail presentation:style-name="Default-title" draw:layer="backgroundobjects" svg:width="14.848cm" svg:height="11.136cm" svg:x="3.075cm" svg:y="2.257cm" presentation:class="page"/>
        <draw:frame presentation:style-name="Default-notes" draw:layer="backgroundobjects" svg:width="16.799cm" svg:height="13.364cm" svg:x="2.1cm" svg:y="14.107cm" presentation:class="notes" presentation:placeholder="true">
          <draw:text-box/>
        </draw:frame>
        <draw:frame presentation:style-name="Mpr2" draw:text-style-name="MP1" draw:layer="backgroundobjects" svg:width="9.113cm" svg:height="1.484cm" svg:x="0cm" svg:y="0cm" presentation:class="header">
          <draw:text-box>
            <text:p text:style-name="MP1">
              <text:span text:style-name="MT1">
                <presentation:header/>
              </text:span>
            </text:p>
          </draw:text-box>
        </draw:frame>
        <draw:frame presentation:style-name="Mpr2" draw:text-style-name="MP2" draw:layer="backgroundobjects" svg:width="9.113cm" svg:height="1.484cm" svg:x="11.886cm" svg:y="0cm" presentation:class="date-time">
          <draw:text-box>
            <text:p text:style-name="MP2">
              <text:span text:style-name="MT1">
                <presentation:date-time/>
              </text:span>
            </text:p>
          </draw:text-box>
        </draw:frame>
        <draw:frame presentation:style-name="Mpr3" draw:text-style-name="MP1" draw:layer="backgroundobjects" svg:width="9.113cm" svg:height="1.484cm" svg:x="0cm" svg:y="28.215cm" presentation:class="footer">
          <draw:text-box>
            <text:p text:style-name="MP1">
              <text:span text:style-name="MT1">
                <presentation:footer/>
              </text:span>
            </text:p>
          </draw:text-box>
        </draw:frame>
        <draw:frame presentation:style-name="Mpr3" draw:text-style-name="MP2" draw:layer="backgroundobjects" svg:width="9.113cm" svg:height="1.484cm" svg:x="11.886cm" svg:y="28.215cm" presentation:class="page-number">
          <draw:text-box>
            <text:p text:style-name="MP2">
              <text:span text:style-name="MT1">
                <text:page-number>&lt;number&gt;</text:page-number>
              </text:span>
            </text:p>
          </draw:text-box>
        </draw:frame>
      </presentation:notes>
    </style:master-page>
  </office:master-styles>
</office:document-styles>
</file>