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9"/>
  </p:notesMasterIdLst>
  <p:handoutMasterIdLst>
    <p:handoutMasterId r:id="rId10"/>
  </p:handoutMasterIdLst>
  <p:sldIdLst>
    <p:sldId id="1644" r:id="rId3"/>
    <p:sldId id="1642" r:id="rId4"/>
    <p:sldId id="1645" r:id="rId5"/>
    <p:sldId id="2132" r:id="rId6"/>
    <p:sldId id="1659" r:id="rId7"/>
    <p:sldId id="213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4E8"/>
    <a:srgbClr val="38579A"/>
    <a:srgbClr val="5EAADE"/>
    <a:srgbClr val="EAE0E4"/>
    <a:srgbClr val="003864"/>
    <a:srgbClr val="E99BEB"/>
    <a:srgbClr val="515C63"/>
    <a:srgbClr val="3F4C55"/>
    <a:srgbClr val="31AFB5"/>
    <a:srgbClr val="72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021ED-F429-4990-8C21-CE73E91BBD36}" v="157" dt="2025-03-20T21:50:04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>
      <p:cViewPr varScale="1">
        <p:scale>
          <a:sx n="92" d="100"/>
          <a:sy n="92" d="100"/>
        </p:scale>
        <p:origin x="720" y="5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ence9857@163.com" userId="22398b1555df5ee6" providerId="LiveId" clId="{752021ED-F429-4990-8C21-CE73E91BBD36}"/>
    <pc:docChg chg="undo redo custSel delSld modSld sldOrd">
      <pc:chgData name="silence9857@163.com" userId="22398b1555df5ee6" providerId="LiveId" clId="{752021ED-F429-4990-8C21-CE73E91BBD36}" dt="2025-03-20T21:50:27.920" v="1315" actId="1076"/>
      <pc:docMkLst>
        <pc:docMk/>
      </pc:docMkLst>
      <pc:sldChg chg="del">
        <pc:chgData name="silence9857@163.com" userId="22398b1555df5ee6" providerId="LiveId" clId="{752021ED-F429-4990-8C21-CE73E91BBD36}" dt="2025-03-20T16:57:46.211" v="330" actId="2696"/>
        <pc:sldMkLst>
          <pc:docMk/>
          <pc:sldMk cId="4263657988" sldId="1635"/>
        </pc:sldMkLst>
      </pc:sldChg>
      <pc:sldChg chg="del">
        <pc:chgData name="silence9857@163.com" userId="22398b1555df5ee6" providerId="LiveId" clId="{752021ED-F429-4990-8C21-CE73E91BBD36}" dt="2025-03-20T16:57:40.503" v="327" actId="2696"/>
        <pc:sldMkLst>
          <pc:docMk/>
          <pc:sldMk cId="3163261930" sldId="1636"/>
        </pc:sldMkLst>
      </pc:sldChg>
      <pc:sldChg chg="modSp del mod">
        <pc:chgData name="silence9857@163.com" userId="22398b1555df5ee6" providerId="LiveId" clId="{752021ED-F429-4990-8C21-CE73E91BBD36}" dt="2025-03-20T20:48:00.897" v="1078" actId="2696"/>
        <pc:sldMkLst>
          <pc:docMk/>
          <pc:sldMk cId="2278206873" sldId="1639"/>
        </pc:sldMkLst>
        <pc:spChg chg="mod">
          <ac:chgData name="silence9857@163.com" userId="22398b1555df5ee6" providerId="LiveId" clId="{752021ED-F429-4990-8C21-CE73E91BBD36}" dt="2025-03-20T16:53:28.317" v="256" actId="20577"/>
          <ac:spMkLst>
            <pc:docMk/>
            <pc:sldMk cId="2278206873" sldId="1639"/>
            <ac:spMk id="3" creationId="{00000000-0000-0000-0000-000000000000}"/>
          </ac:spMkLst>
        </pc:spChg>
      </pc:sldChg>
      <pc:sldChg chg="modSp">
        <pc:chgData name="silence9857@163.com" userId="22398b1555df5ee6" providerId="LiveId" clId="{752021ED-F429-4990-8C21-CE73E91BBD36}" dt="2025-03-20T16:53:08.335" v="255" actId="20577"/>
        <pc:sldMkLst>
          <pc:docMk/>
          <pc:sldMk cId="1180475305" sldId="1642"/>
        </pc:sldMkLst>
        <pc:spChg chg="mod">
          <ac:chgData name="silence9857@163.com" userId="22398b1555df5ee6" providerId="LiveId" clId="{752021ED-F429-4990-8C21-CE73E91BBD36}" dt="2025-03-20T16:53:08.335" v="255" actId="20577"/>
          <ac:spMkLst>
            <pc:docMk/>
            <pc:sldMk cId="1180475305" sldId="1642"/>
            <ac:spMk id="15" creationId="{4350891D-4E62-46E4-87E5-A8E3313AA525}"/>
          </ac:spMkLst>
        </pc:spChg>
      </pc:sldChg>
      <pc:sldChg chg="addSp delSp modSp mod delAnim modAnim">
        <pc:chgData name="silence9857@163.com" userId="22398b1555df5ee6" providerId="LiveId" clId="{752021ED-F429-4990-8C21-CE73E91BBD36}" dt="2025-03-20T21:50:27.920" v="1315" actId="1076"/>
        <pc:sldMkLst>
          <pc:docMk/>
          <pc:sldMk cId="3183063230" sldId="1644"/>
        </pc:sldMkLst>
        <pc:spChg chg="mod">
          <ac:chgData name="silence9857@163.com" userId="22398b1555df5ee6" providerId="LiveId" clId="{752021ED-F429-4990-8C21-CE73E91BBD36}" dt="2025-03-20T16:55:45.975" v="264" actId="1076"/>
          <ac:spMkLst>
            <pc:docMk/>
            <pc:sldMk cId="3183063230" sldId="1644"/>
            <ac:spMk id="3" creationId="{B78E741C-A9EE-4A74-A927-BDB98F4FF324}"/>
          </ac:spMkLst>
        </pc:spChg>
        <pc:spChg chg="mod">
          <ac:chgData name="silence9857@163.com" userId="22398b1555df5ee6" providerId="LiveId" clId="{752021ED-F429-4990-8C21-CE73E91BBD36}" dt="2025-03-20T21:46:32.967" v="1271" actId="1036"/>
          <ac:spMkLst>
            <pc:docMk/>
            <pc:sldMk cId="3183063230" sldId="1644"/>
            <ac:spMk id="4" creationId="{031866C1-E985-4998-AD08-A2431116BA89}"/>
          </ac:spMkLst>
        </pc:spChg>
        <pc:spChg chg="del">
          <ac:chgData name="silence9857@163.com" userId="22398b1555df5ee6" providerId="LiveId" clId="{752021ED-F429-4990-8C21-CE73E91BBD36}" dt="2025-03-20T16:55:38.137" v="262" actId="478"/>
          <ac:spMkLst>
            <pc:docMk/>
            <pc:sldMk cId="3183063230" sldId="1644"/>
            <ac:spMk id="6" creationId="{25A98F2B-CF89-4350-9792-CFB3F3776E66}"/>
          </ac:spMkLst>
        </pc:spChg>
        <pc:spChg chg="mod">
          <ac:chgData name="silence9857@163.com" userId="22398b1555df5ee6" providerId="LiveId" clId="{752021ED-F429-4990-8C21-CE73E91BBD36}" dt="2025-03-20T21:50:27.920" v="1315" actId="1076"/>
          <ac:spMkLst>
            <pc:docMk/>
            <pc:sldMk cId="3183063230" sldId="1644"/>
            <ac:spMk id="7" creationId="{5B9CD528-1448-46CD-9650-F72FF5761ED2}"/>
          </ac:spMkLst>
        </pc:spChg>
        <pc:picChg chg="add mod">
          <ac:chgData name="silence9857@163.com" userId="22398b1555df5ee6" providerId="LiveId" clId="{752021ED-F429-4990-8C21-CE73E91BBD36}" dt="2025-03-20T13:23:33.646" v="18" actId="14100"/>
          <ac:picMkLst>
            <pc:docMk/>
            <pc:sldMk cId="3183063230" sldId="1644"/>
            <ac:picMk id="2" creationId="{602DF4FD-3FDC-B6C6-9FAC-53FDB3F07646}"/>
          </ac:picMkLst>
        </pc:picChg>
      </pc:sldChg>
      <pc:sldChg chg="modSp mod">
        <pc:chgData name="silence9857@163.com" userId="22398b1555df5ee6" providerId="LiveId" clId="{752021ED-F429-4990-8C21-CE73E91BBD36}" dt="2025-03-20T20:27:01.297" v="987" actId="20577"/>
        <pc:sldMkLst>
          <pc:docMk/>
          <pc:sldMk cId="2673704441" sldId="1645"/>
        </pc:sldMkLst>
        <pc:spChg chg="mod">
          <ac:chgData name="silence9857@163.com" userId="22398b1555df5ee6" providerId="LiveId" clId="{752021ED-F429-4990-8C21-CE73E91BBD36}" dt="2025-03-20T20:27:01.297" v="987" actId="20577"/>
          <ac:spMkLst>
            <pc:docMk/>
            <pc:sldMk cId="2673704441" sldId="1645"/>
            <ac:spMk id="4" creationId="{8A3FEBD4-AC3F-4ED5-BA5A-BA90039D8F45}"/>
          </ac:spMkLst>
        </pc:spChg>
        <pc:spChg chg="mod">
          <ac:chgData name="silence9857@163.com" userId="22398b1555df5ee6" providerId="LiveId" clId="{752021ED-F429-4990-8C21-CE73E91BBD36}" dt="2025-03-20T16:02:17.631" v="147" actId="404"/>
          <ac:spMkLst>
            <pc:docMk/>
            <pc:sldMk cId="2673704441" sldId="1645"/>
            <ac:spMk id="7" creationId="{53DE7687-02C0-45D8-AF5F-0EFED34BF488}"/>
          </ac:spMkLst>
        </pc:spChg>
        <pc:spChg chg="mod">
          <ac:chgData name="silence9857@163.com" userId="22398b1555df5ee6" providerId="LiveId" clId="{752021ED-F429-4990-8C21-CE73E91BBD36}" dt="2025-03-20T16:54:34.376" v="258"/>
          <ac:spMkLst>
            <pc:docMk/>
            <pc:sldMk cId="2673704441" sldId="1645"/>
            <ac:spMk id="24" creationId="{5D39347A-69AB-4434-A1D5-E64998ED28F7}"/>
          </ac:spMkLst>
        </pc:spChg>
        <pc:spChg chg="mod">
          <ac:chgData name="silence9857@163.com" userId="22398b1555df5ee6" providerId="LiveId" clId="{752021ED-F429-4990-8C21-CE73E91BBD36}" dt="2025-03-20T17:53:31.977" v="331" actId="313"/>
          <ac:spMkLst>
            <pc:docMk/>
            <pc:sldMk cId="2673704441" sldId="1645"/>
            <ac:spMk id="28" creationId="{CE60B71A-8594-48E2-8982-C85086885F1F}"/>
          </ac:spMkLst>
        </pc:spChg>
        <pc:spChg chg="mod">
          <ac:chgData name="silence9857@163.com" userId="22398b1555df5ee6" providerId="LiveId" clId="{752021ED-F429-4990-8C21-CE73E91BBD36}" dt="2025-03-20T16:46:55.575" v="200" actId="108"/>
          <ac:spMkLst>
            <pc:docMk/>
            <pc:sldMk cId="2673704441" sldId="1645"/>
            <ac:spMk id="31" creationId="{4D91B28D-4A70-4A9D-8B0C-E8B63AC11176}"/>
          </ac:spMkLst>
        </pc:spChg>
        <pc:spChg chg="mod">
          <ac:chgData name="silence9857@163.com" userId="22398b1555df5ee6" providerId="LiveId" clId="{752021ED-F429-4990-8C21-CE73E91BBD36}" dt="2025-03-20T17:53:34.252" v="332" actId="313"/>
          <ac:spMkLst>
            <pc:docMk/>
            <pc:sldMk cId="2673704441" sldId="1645"/>
            <ac:spMk id="32" creationId="{10D0C041-D7F8-4ECF-8C2E-709B85EAC238}"/>
          </ac:spMkLst>
        </pc:spChg>
      </pc:sldChg>
      <pc:sldChg chg="del">
        <pc:chgData name="silence9857@163.com" userId="22398b1555df5ee6" providerId="LiveId" clId="{752021ED-F429-4990-8C21-CE73E91BBD36}" dt="2025-03-20T16:57:44.584" v="329" actId="2696"/>
        <pc:sldMkLst>
          <pc:docMk/>
          <pc:sldMk cId="3970668244" sldId="1646"/>
        </pc:sldMkLst>
      </pc:sldChg>
      <pc:sldChg chg="del">
        <pc:chgData name="silence9857@163.com" userId="22398b1555df5ee6" providerId="LiveId" clId="{752021ED-F429-4990-8C21-CE73E91BBD36}" dt="2025-03-20T20:48:04.267" v="1080" actId="2696"/>
        <pc:sldMkLst>
          <pc:docMk/>
          <pc:sldMk cId="2218120150" sldId="1648"/>
        </pc:sldMkLst>
      </pc:sldChg>
      <pc:sldChg chg="del">
        <pc:chgData name="silence9857@163.com" userId="22398b1555df5ee6" providerId="LiveId" clId="{752021ED-F429-4990-8C21-CE73E91BBD36}" dt="2025-03-20T20:48:18.457" v="1087" actId="2696"/>
        <pc:sldMkLst>
          <pc:docMk/>
          <pc:sldMk cId="4166617302" sldId="1649"/>
        </pc:sldMkLst>
      </pc:sldChg>
      <pc:sldChg chg="del">
        <pc:chgData name="silence9857@163.com" userId="22398b1555df5ee6" providerId="LiveId" clId="{752021ED-F429-4990-8C21-CE73E91BBD36}" dt="2025-03-20T20:48:17.027" v="1086" actId="2696"/>
        <pc:sldMkLst>
          <pc:docMk/>
          <pc:sldMk cId="2083483487" sldId="1650"/>
        </pc:sldMkLst>
      </pc:sldChg>
      <pc:sldChg chg="del">
        <pc:chgData name="silence9857@163.com" userId="22398b1555df5ee6" providerId="LiveId" clId="{752021ED-F429-4990-8C21-CE73E91BBD36}" dt="2025-03-20T20:48:12.988" v="1084" actId="2696"/>
        <pc:sldMkLst>
          <pc:docMk/>
          <pc:sldMk cId="2682676881" sldId="1651"/>
        </pc:sldMkLst>
      </pc:sldChg>
      <pc:sldChg chg="del">
        <pc:chgData name="silence9857@163.com" userId="22398b1555df5ee6" providerId="LiveId" clId="{752021ED-F429-4990-8C21-CE73E91BBD36}" dt="2025-03-20T20:48:10.067" v="1083" actId="2696"/>
        <pc:sldMkLst>
          <pc:docMk/>
          <pc:sldMk cId="1587922146" sldId="1652"/>
        </pc:sldMkLst>
      </pc:sldChg>
      <pc:sldChg chg="del">
        <pc:chgData name="silence9857@163.com" userId="22398b1555df5ee6" providerId="LiveId" clId="{752021ED-F429-4990-8C21-CE73E91BBD36}" dt="2025-03-20T20:48:22.407" v="1089" actId="2696"/>
        <pc:sldMkLst>
          <pc:docMk/>
          <pc:sldMk cId="3406045201" sldId="1653"/>
        </pc:sldMkLst>
      </pc:sldChg>
      <pc:sldChg chg="del">
        <pc:chgData name="silence9857@163.com" userId="22398b1555df5ee6" providerId="LiveId" clId="{752021ED-F429-4990-8C21-CE73E91BBD36}" dt="2025-03-20T20:48:14.896" v="1085" actId="2696"/>
        <pc:sldMkLst>
          <pc:docMk/>
          <pc:sldMk cId="2876470162" sldId="1654"/>
        </pc:sldMkLst>
      </pc:sldChg>
      <pc:sldChg chg="del">
        <pc:chgData name="silence9857@163.com" userId="22398b1555df5ee6" providerId="LiveId" clId="{752021ED-F429-4990-8C21-CE73E91BBD36}" dt="2025-03-20T20:48:20.327" v="1088" actId="2696"/>
        <pc:sldMkLst>
          <pc:docMk/>
          <pc:sldMk cId="3564251320" sldId="1655"/>
        </pc:sldMkLst>
      </pc:sldChg>
      <pc:sldChg chg="del">
        <pc:chgData name="silence9857@163.com" userId="22398b1555df5ee6" providerId="LiveId" clId="{752021ED-F429-4990-8C21-CE73E91BBD36}" dt="2025-03-20T20:48:34.557" v="1091" actId="2696"/>
        <pc:sldMkLst>
          <pc:docMk/>
          <pc:sldMk cId="1779741580" sldId="1656"/>
        </pc:sldMkLst>
      </pc:sldChg>
      <pc:sldChg chg="del ord">
        <pc:chgData name="silence9857@163.com" userId="22398b1555df5ee6" providerId="LiveId" clId="{752021ED-F429-4990-8C21-CE73E91BBD36}" dt="2025-03-20T20:48:02.756" v="1079" actId="2696"/>
        <pc:sldMkLst>
          <pc:docMk/>
          <pc:sldMk cId="447482383" sldId="1657"/>
        </pc:sldMkLst>
      </pc:sldChg>
      <pc:sldChg chg="addSp delSp modSp mod ord delAnim">
        <pc:chgData name="silence9857@163.com" userId="22398b1555df5ee6" providerId="LiveId" clId="{752021ED-F429-4990-8C21-CE73E91BBD36}" dt="2025-03-20T21:39:18.936" v="1245" actId="20577"/>
        <pc:sldMkLst>
          <pc:docMk/>
          <pc:sldMk cId="1323396156" sldId="1659"/>
        </pc:sldMkLst>
        <pc:spChg chg="mod">
          <ac:chgData name="silence9857@163.com" userId="22398b1555df5ee6" providerId="LiveId" clId="{752021ED-F429-4990-8C21-CE73E91BBD36}" dt="2025-03-20T21:18:42.173" v="1166" actId="207"/>
          <ac:spMkLst>
            <pc:docMk/>
            <pc:sldMk cId="1323396156" sldId="1659"/>
            <ac:spMk id="3" creationId="{00000000-0000-0000-0000-000000000000}"/>
          </ac:spMkLst>
        </pc:spChg>
        <pc:spChg chg="mod">
          <ac:chgData name="silence9857@163.com" userId="22398b1555df5ee6" providerId="LiveId" clId="{752021ED-F429-4990-8C21-CE73E91BBD36}" dt="2025-03-20T20:35:22.108" v="1008" actId="20577"/>
          <ac:spMkLst>
            <pc:docMk/>
            <pc:sldMk cId="1323396156" sldId="1659"/>
            <ac:spMk id="4" creationId="{00000000-0000-0000-0000-000000000000}"/>
          </ac:spMkLst>
        </pc:spChg>
        <pc:spChg chg="add del mod">
          <ac:chgData name="silence9857@163.com" userId="22398b1555df5ee6" providerId="LiveId" clId="{752021ED-F429-4990-8C21-CE73E91BBD36}" dt="2025-03-20T20:31:44.617" v="995"/>
          <ac:spMkLst>
            <pc:docMk/>
            <pc:sldMk cId="1323396156" sldId="1659"/>
            <ac:spMk id="6" creationId="{B21B50E0-5621-1224-654B-384D63749BD8}"/>
          </ac:spMkLst>
        </pc:spChg>
        <pc:spChg chg="add mod">
          <ac:chgData name="silence9857@163.com" userId="22398b1555df5ee6" providerId="LiveId" clId="{752021ED-F429-4990-8C21-CE73E91BBD36}" dt="2025-03-20T21:39:18.936" v="1245" actId="20577"/>
          <ac:spMkLst>
            <pc:docMk/>
            <pc:sldMk cId="1323396156" sldId="1659"/>
            <ac:spMk id="7" creationId="{024E1308-DDCB-067A-48DE-C362095614FD}"/>
          </ac:spMkLst>
        </pc:spChg>
        <pc:graphicFrameChg chg="del">
          <ac:chgData name="silence9857@163.com" userId="22398b1555df5ee6" providerId="LiveId" clId="{752021ED-F429-4990-8C21-CE73E91BBD36}" dt="2025-03-20T20:25:05.685" v="957" actId="478"/>
          <ac:graphicFrameMkLst>
            <pc:docMk/>
            <pc:sldMk cId="1323396156" sldId="1659"/>
            <ac:graphicFrameMk id="8" creationId="{62727BF4-3CE5-4ECB-8A35-1439AE550C27}"/>
          </ac:graphicFrameMkLst>
        </pc:graphicFrameChg>
        <pc:picChg chg="add mod modCrop">
          <ac:chgData name="silence9857@163.com" userId="22398b1555df5ee6" providerId="LiveId" clId="{752021ED-F429-4990-8C21-CE73E91BBD36}" dt="2025-03-20T20:31:26.231" v="992" actId="1076"/>
          <ac:picMkLst>
            <pc:docMk/>
            <pc:sldMk cId="1323396156" sldId="1659"/>
            <ac:picMk id="5" creationId="{CE412C75-6949-EB8A-3153-C1604D9DF9A6}"/>
          </ac:picMkLst>
        </pc:picChg>
      </pc:sldChg>
      <pc:sldChg chg="del">
        <pc:chgData name="silence9857@163.com" userId="22398b1555df5ee6" providerId="LiveId" clId="{752021ED-F429-4990-8C21-CE73E91BBD36}" dt="2025-03-20T20:48:45.846" v="1095" actId="2696"/>
        <pc:sldMkLst>
          <pc:docMk/>
          <pc:sldMk cId="1299719211" sldId="1660"/>
        </pc:sldMkLst>
      </pc:sldChg>
      <pc:sldChg chg="del">
        <pc:chgData name="silence9857@163.com" userId="22398b1555df5ee6" providerId="LiveId" clId="{752021ED-F429-4990-8C21-CE73E91BBD36}" dt="2025-03-20T20:48:36.316" v="1092" actId="2696"/>
        <pc:sldMkLst>
          <pc:docMk/>
          <pc:sldMk cId="2575601661" sldId="1661"/>
        </pc:sldMkLst>
      </pc:sldChg>
      <pc:sldChg chg="del">
        <pc:chgData name="silence9857@163.com" userId="22398b1555df5ee6" providerId="LiveId" clId="{752021ED-F429-4990-8C21-CE73E91BBD36}" dt="2025-03-20T20:48:41.470" v="1094" actId="2696"/>
        <pc:sldMkLst>
          <pc:docMk/>
          <pc:sldMk cId="2816439787" sldId="1662"/>
        </pc:sldMkLst>
      </pc:sldChg>
      <pc:sldChg chg="del">
        <pc:chgData name="silence9857@163.com" userId="22398b1555df5ee6" providerId="LiveId" clId="{752021ED-F429-4990-8C21-CE73E91BBD36}" dt="2025-03-20T20:48:38.967" v="1093" actId="2696"/>
        <pc:sldMkLst>
          <pc:docMk/>
          <pc:sldMk cId="613747907" sldId="1663"/>
        </pc:sldMkLst>
      </pc:sldChg>
      <pc:sldChg chg="del">
        <pc:chgData name="silence9857@163.com" userId="22398b1555df5ee6" providerId="LiveId" clId="{752021ED-F429-4990-8C21-CE73E91BBD36}" dt="2025-03-20T20:48:33.106" v="1090" actId="2696"/>
        <pc:sldMkLst>
          <pc:docMk/>
          <pc:sldMk cId="3326153487" sldId="1664"/>
        </pc:sldMkLst>
      </pc:sldChg>
      <pc:sldChg chg="del">
        <pc:chgData name="silence9857@163.com" userId="22398b1555df5ee6" providerId="LiveId" clId="{752021ED-F429-4990-8C21-CE73E91BBD36}" dt="2025-03-20T20:48:08.437" v="1082" actId="2696"/>
        <pc:sldMkLst>
          <pc:docMk/>
          <pc:sldMk cId="1648769513" sldId="1665"/>
        </pc:sldMkLst>
      </pc:sldChg>
      <pc:sldChg chg="del">
        <pc:chgData name="silence9857@163.com" userId="22398b1555df5ee6" providerId="LiveId" clId="{752021ED-F429-4990-8C21-CE73E91BBD36}" dt="2025-03-20T20:48:48.317" v="1096" actId="2696"/>
        <pc:sldMkLst>
          <pc:docMk/>
          <pc:sldMk cId="2025914455" sldId="1666"/>
        </pc:sldMkLst>
      </pc:sldChg>
      <pc:sldChg chg="del">
        <pc:chgData name="silence9857@163.com" userId="22398b1555df5ee6" providerId="LiveId" clId="{752021ED-F429-4990-8C21-CE73E91BBD36}" dt="2025-03-20T16:57:42.594" v="328" actId="2696"/>
        <pc:sldMkLst>
          <pc:docMk/>
          <pc:sldMk cId="2718463871" sldId="2128"/>
        </pc:sldMkLst>
      </pc:sldChg>
      <pc:sldChg chg="del">
        <pc:chgData name="silence9857@163.com" userId="22398b1555df5ee6" providerId="LiveId" clId="{752021ED-F429-4990-8C21-CE73E91BBD36}" dt="2025-03-20T20:48:06.867" v="1081" actId="2696"/>
        <pc:sldMkLst>
          <pc:docMk/>
          <pc:sldMk cId="239393938" sldId="2129"/>
        </pc:sldMkLst>
      </pc:sldChg>
      <pc:sldChg chg="addSp delSp modSp mod ord delAnim modAnim">
        <pc:chgData name="silence9857@163.com" userId="22398b1555df5ee6" providerId="LiveId" clId="{752021ED-F429-4990-8C21-CE73E91BBD36}" dt="2025-03-20T21:41:58.547" v="1266" actId="20577"/>
        <pc:sldMkLst>
          <pc:docMk/>
          <pc:sldMk cId="2416075302" sldId="2132"/>
        </pc:sldMkLst>
        <pc:spChg chg="mod">
          <ac:chgData name="silence9857@163.com" userId="22398b1555df5ee6" providerId="LiveId" clId="{752021ED-F429-4990-8C21-CE73E91BBD36}" dt="2025-03-20T21:18:31.249" v="1163" actId="207"/>
          <ac:spMkLst>
            <pc:docMk/>
            <pc:sldMk cId="2416075302" sldId="2132"/>
            <ac:spMk id="3" creationId="{00000000-0000-0000-0000-000000000000}"/>
          </ac:spMkLst>
        </pc:spChg>
        <pc:spChg chg="mod">
          <ac:chgData name="silence9857@163.com" userId="22398b1555df5ee6" providerId="LiveId" clId="{752021ED-F429-4990-8C21-CE73E91BBD36}" dt="2025-03-20T18:28:40.250" v="679" actId="20577"/>
          <ac:spMkLst>
            <pc:docMk/>
            <pc:sldMk cId="2416075302" sldId="2132"/>
            <ac:spMk id="4" creationId="{00000000-0000-0000-0000-000000000000}"/>
          </ac:spMkLst>
        </pc:spChg>
        <pc:spChg chg="add mod">
          <ac:chgData name="silence9857@163.com" userId="22398b1555df5ee6" providerId="LiveId" clId="{752021ED-F429-4990-8C21-CE73E91BBD36}" dt="2025-03-20T19:11:05.285" v="891" actId="1038"/>
          <ac:spMkLst>
            <pc:docMk/>
            <pc:sldMk cId="2416075302" sldId="2132"/>
            <ac:spMk id="5" creationId="{E5A850B0-BCFB-5785-5C08-4F7A59A85B94}"/>
          </ac:spMkLst>
        </pc:spChg>
        <pc:spChg chg="add mod">
          <ac:chgData name="silence9857@163.com" userId="22398b1555df5ee6" providerId="LiveId" clId="{752021ED-F429-4990-8C21-CE73E91BBD36}" dt="2025-03-20T18:15:10.707" v="509"/>
          <ac:spMkLst>
            <pc:docMk/>
            <pc:sldMk cId="2416075302" sldId="2132"/>
            <ac:spMk id="6" creationId="{86994037-36F1-B175-1F11-537607BC3E87}"/>
          </ac:spMkLst>
        </pc:spChg>
        <pc:spChg chg="del">
          <ac:chgData name="silence9857@163.com" userId="22398b1555df5ee6" providerId="LiveId" clId="{752021ED-F429-4990-8C21-CE73E91BBD36}" dt="2025-03-20T18:10:47.460" v="336" actId="478"/>
          <ac:spMkLst>
            <pc:docMk/>
            <pc:sldMk cId="2416075302" sldId="2132"/>
            <ac:spMk id="9" creationId="{D279AC40-C82C-4D52-9B36-A1549C41844F}"/>
          </ac:spMkLst>
        </pc:spChg>
        <pc:spChg chg="mod topLvl">
          <ac:chgData name="silence9857@163.com" userId="22398b1555df5ee6" providerId="LiveId" clId="{752021ED-F429-4990-8C21-CE73E91BBD36}" dt="2025-03-20T21:39:45.809" v="1246" actId="14100"/>
          <ac:spMkLst>
            <pc:docMk/>
            <pc:sldMk cId="2416075302" sldId="2132"/>
            <ac:spMk id="63" creationId="{C9AD295C-343A-4F1E-AF47-BAE7C4B39888}"/>
          </ac:spMkLst>
        </pc:spChg>
        <pc:spChg chg="mod topLvl">
          <ac:chgData name="silence9857@163.com" userId="22398b1555df5ee6" providerId="LiveId" clId="{752021ED-F429-4990-8C21-CE73E91BBD36}" dt="2025-03-20T20:19:38.318" v="948" actId="20577"/>
          <ac:spMkLst>
            <pc:docMk/>
            <pc:sldMk cId="2416075302" sldId="2132"/>
            <ac:spMk id="64" creationId="{7954AE24-8510-4F68-AED8-02F7A2A05CB3}"/>
          </ac:spMkLst>
        </pc:spChg>
        <pc:spChg chg="mod">
          <ac:chgData name="silence9857@163.com" userId="22398b1555df5ee6" providerId="LiveId" clId="{752021ED-F429-4990-8C21-CE73E91BBD36}" dt="2025-03-20T21:39:57.172" v="1249" actId="14100"/>
          <ac:spMkLst>
            <pc:docMk/>
            <pc:sldMk cId="2416075302" sldId="2132"/>
            <ac:spMk id="66" creationId="{E401EACB-2B08-4FD3-9AD2-58CBFA9367F6}"/>
          </ac:spMkLst>
        </pc:spChg>
        <pc:spChg chg="mod">
          <ac:chgData name="silence9857@163.com" userId="22398b1555df5ee6" providerId="LiveId" clId="{752021ED-F429-4990-8C21-CE73E91BBD36}" dt="2025-03-20T19:09:48.905" v="826" actId="1076"/>
          <ac:spMkLst>
            <pc:docMk/>
            <pc:sldMk cId="2416075302" sldId="2132"/>
            <ac:spMk id="68" creationId="{6BEEE91C-1966-42D0-8B62-E89486AF46E1}"/>
          </ac:spMkLst>
        </pc:spChg>
        <pc:spChg chg="mod">
          <ac:chgData name="silence9857@163.com" userId="22398b1555df5ee6" providerId="LiveId" clId="{752021ED-F429-4990-8C21-CE73E91BBD36}" dt="2025-03-20T21:40:05.615" v="1250" actId="14100"/>
          <ac:spMkLst>
            <pc:docMk/>
            <pc:sldMk cId="2416075302" sldId="2132"/>
            <ac:spMk id="70" creationId="{A0F17A75-1648-4518-AA12-754358D51385}"/>
          </ac:spMkLst>
        </pc:spChg>
        <pc:spChg chg="mod">
          <ac:chgData name="silence9857@163.com" userId="22398b1555df5ee6" providerId="LiveId" clId="{752021ED-F429-4990-8C21-CE73E91BBD36}" dt="2025-03-20T21:41:58.547" v="1266" actId="20577"/>
          <ac:spMkLst>
            <pc:docMk/>
            <pc:sldMk cId="2416075302" sldId="2132"/>
            <ac:spMk id="71" creationId="{53B11DEF-245D-42E5-92A9-9E85DAA05DE7}"/>
          </ac:spMkLst>
        </pc:spChg>
        <pc:spChg chg="mod">
          <ac:chgData name="silence9857@163.com" userId="22398b1555df5ee6" providerId="LiveId" clId="{752021ED-F429-4990-8C21-CE73E91BBD36}" dt="2025-03-20T19:10:39.437" v="842" actId="1038"/>
          <ac:spMkLst>
            <pc:docMk/>
            <pc:sldMk cId="2416075302" sldId="2132"/>
            <ac:spMk id="74" creationId="{9CF1FA94-A70D-46E2-A8CA-9A718F5E237B}"/>
          </ac:spMkLst>
        </pc:spChg>
        <pc:spChg chg="del mod">
          <ac:chgData name="silence9857@163.com" userId="22398b1555df5ee6" providerId="LiveId" clId="{752021ED-F429-4990-8C21-CE73E91BBD36}" dt="2025-03-20T18:14:04.001" v="453" actId="478"/>
          <ac:spMkLst>
            <pc:docMk/>
            <pc:sldMk cId="2416075302" sldId="2132"/>
            <ac:spMk id="75" creationId="{A2593EFB-A9CB-4E08-A23D-C14F1CA7DC7D}"/>
          </ac:spMkLst>
        </pc:spChg>
        <pc:grpChg chg="del">
          <ac:chgData name="silence9857@163.com" userId="22398b1555df5ee6" providerId="LiveId" clId="{752021ED-F429-4990-8C21-CE73E91BBD36}" dt="2025-03-20T18:10:44.668" v="335" actId="478"/>
          <ac:grpSpMkLst>
            <pc:docMk/>
            <pc:sldMk cId="2416075302" sldId="2132"/>
            <ac:grpSpMk id="57" creationId="{5FD1864E-6140-485F-BCB6-EF54CD1C8A0D}"/>
          </ac:grpSpMkLst>
        </pc:grpChg>
        <pc:grpChg chg="add del mod">
          <ac:chgData name="silence9857@163.com" userId="22398b1555df5ee6" providerId="LiveId" clId="{752021ED-F429-4990-8C21-CE73E91BBD36}" dt="2025-03-20T20:20:26.658" v="952" actId="14100"/>
          <ac:grpSpMkLst>
            <pc:docMk/>
            <pc:sldMk cId="2416075302" sldId="2132"/>
            <ac:grpSpMk id="62" creationId="{03E2F723-6E9A-4ABE-9D69-B92C1FF4AAC0}"/>
          </ac:grpSpMkLst>
        </pc:grpChg>
        <pc:grpChg chg="mod">
          <ac:chgData name="silence9857@163.com" userId="22398b1555df5ee6" providerId="LiveId" clId="{752021ED-F429-4990-8C21-CE73E91BBD36}" dt="2025-03-20T21:39:51.275" v="1248" actId="14100"/>
          <ac:grpSpMkLst>
            <pc:docMk/>
            <pc:sldMk cId="2416075302" sldId="2132"/>
            <ac:grpSpMk id="65" creationId="{219367BB-66D2-4F9E-95B3-A95C3F70FC9E}"/>
          </ac:grpSpMkLst>
        </pc:grpChg>
        <pc:grpChg chg="mod">
          <ac:chgData name="silence9857@163.com" userId="22398b1555df5ee6" providerId="LiveId" clId="{752021ED-F429-4990-8C21-CE73E91BBD36}" dt="2025-03-20T19:10:46.456" v="850" actId="1038"/>
          <ac:grpSpMkLst>
            <pc:docMk/>
            <pc:sldMk cId="2416075302" sldId="2132"/>
            <ac:grpSpMk id="69" creationId="{C8189E2E-B9A9-4664-B547-DC0DA862A804}"/>
          </ac:grpSpMkLst>
        </pc:grpChg>
        <pc:picChg chg="add del">
          <ac:chgData name="silence9857@163.com" userId="22398b1555df5ee6" providerId="LiveId" clId="{752021ED-F429-4990-8C21-CE73E91BBD36}" dt="2025-03-20T18:13:35.238" v="424" actId="478"/>
          <ac:picMkLst>
            <pc:docMk/>
            <pc:sldMk cId="2416075302" sldId="2132"/>
            <ac:picMk id="2" creationId="{7476D97A-3F36-D27B-FF7A-3223D1D5BF3A}"/>
          </ac:picMkLst>
        </pc:picChg>
      </pc:sldChg>
      <pc:sldChg chg="del">
        <pc:chgData name="silence9857@163.com" userId="22398b1555df5ee6" providerId="LiveId" clId="{752021ED-F429-4990-8C21-CE73E91BBD36}" dt="2025-03-20T21:27:54.715" v="1230" actId="2696"/>
        <pc:sldMkLst>
          <pc:docMk/>
          <pc:sldMk cId="1173196228" sldId="2133"/>
        </pc:sldMkLst>
      </pc:sldChg>
      <pc:sldChg chg="addSp delSp modSp mod">
        <pc:chgData name="silence9857@163.com" userId="22398b1555df5ee6" providerId="LiveId" clId="{752021ED-F429-4990-8C21-CE73E91BBD36}" dt="2025-03-20T21:36:13.194" v="1237" actId="478"/>
        <pc:sldMkLst>
          <pc:docMk/>
          <pc:sldMk cId="3793043625" sldId="2134"/>
        </pc:sldMkLst>
        <pc:spChg chg="add del mod">
          <ac:chgData name="silence9857@163.com" userId="22398b1555df5ee6" providerId="LiveId" clId="{752021ED-F429-4990-8C21-CE73E91BBD36}" dt="2025-03-20T21:19:01.747" v="1170" actId="113"/>
          <ac:spMkLst>
            <pc:docMk/>
            <pc:sldMk cId="3793043625" sldId="2134"/>
            <ac:spMk id="3" creationId="{5C1D7B2C-370B-FD8E-5B7A-5A8378DD6D9C}"/>
          </ac:spMkLst>
        </pc:spChg>
        <pc:spChg chg="mod">
          <ac:chgData name="silence9857@163.com" userId="22398b1555df5ee6" providerId="LiveId" clId="{752021ED-F429-4990-8C21-CE73E91BBD36}" dt="2025-03-20T21:08:49.645" v="1119" actId="1035"/>
          <ac:spMkLst>
            <pc:docMk/>
            <pc:sldMk cId="3793043625" sldId="2134"/>
            <ac:spMk id="4" creationId="{43E794DD-CB21-E12D-800D-D0397859AF4B}"/>
          </ac:spMkLst>
        </pc:spChg>
        <pc:spChg chg="mod">
          <ac:chgData name="silence9857@163.com" userId="22398b1555df5ee6" providerId="LiveId" clId="{752021ED-F429-4990-8C21-CE73E91BBD36}" dt="2025-03-20T21:35:36.105" v="1236" actId="208"/>
          <ac:spMkLst>
            <pc:docMk/>
            <pc:sldMk cId="3793043625" sldId="2134"/>
            <ac:spMk id="7" creationId="{E0373D57-CC3D-FFF4-C3A4-23053AA4887A}"/>
          </ac:spMkLst>
        </pc:spChg>
        <pc:spChg chg="add del mod">
          <ac:chgData name="silence9857@163.com" userId="22398b1555df5ee6" providerId="LiveId" clId="{752021ED-F429-4990-8C21-CE73E91BBD36}" dt="2025-03-20T20:49:51.976" v="1109" actId="478"/>
          <ac:spMkLst>
            <pc:docMk/>
            <pc:sldMk cId="3793043625" sldId="2134"/>
            <ac:spMk id="12" creationId="{8CFBD936-0874-1DFA-F267-0E57ED27938E}"/>
          </ac:spMkLst>
        </pc:spChg>
        <pc:spChg chg="add">
          <ac:chgData name="silence9857@163.com" userId="22398b1555df5ee6" providerId="LiveId" clId="{752021ED-F429-4990-8C21-CE73E91BBD36}" dt="2025-03-20T21:10:29.862" v="1131"/>
          <ac:spMkLst>
            <pc:docMk/>
            <pc:sldMk cId="3793043625" sldId="2134"/>
            <ac:spMk id="13" creationId="{7F969187-76D7-C12D-8A5F-991B7B9E6836}"/>
          </ac:spMkLst>
        </pc:spChg>
        <pc:spChg chg="add del mod">
          <ac:chgData name="silence9857@163.com" userId="22398b1555df5ee6" providerId="LiveId" clId="{752021ED-F429-4990-8C21-CE73E91BBD36}" dt="2025-03-20T21:36:13.194" v="1237" actId="478"/>
          <ac:spMkLst>
            <pc:docMk/>
            <pc:sldMk cId="3793043625" sldId="2134"/>
            <ac:spMk id="14" creationId="{E9F9117D-375F-1417-32B2-7F50339842F8}"/>
          </ac:spMkLst>
        </pc:spChg>
        <pc:picChg chg="del">
          <ac:chgData name="silence9857@163.com" userId="22398b1555df5ee6" providerId="LiveId" clId="{752021ED-F429-4990-8C21-CE73E91BBD36}" dt="2025-03-20T20:45:32.569" v="1063"/>
          <ac:picMkLst>
            <pc:docMk/>
            <pc:sldMk cId="3793043625" sldId="2134"/>
            <ac:picMk id="5" creationId="{A437EFB2-CD14-023C-8E1D-4C529DED5CA4}"/>
          </ac:picMkLst>
        </pc:picChg>
        <pc:picChg chg="add del mod modCrop">
          <ac:chgData name="silence9857@163.com" userId="22398b1555df5ee6" providerId="LiveId" clId="{752021ED-F429-4990-8C21-CE73E91BBD36}" dt="2025-03-20T20:47:12.016" v="1074"/>
          <ac:picMkLst>
            <pc:docMk/>
            <pc:sldMk cId="3793043625" sldId="2134"/>
            <ac:picMk id="6" creationId="{FC945924-E431-0E1A-2EF6-C7296C0F6DE8}"/>
          </ac:picMkLst>
        </pc:picChg>
        <pc:picChg chg="add del mod modCrop">
          <ac:chgData name="silence9857@163.com" userId="22398b1555df5ee6" providerId="LiveId" clId="{752021ED-F429-4990-8C21-CE73E91BBD36}" dt="2025-03-20T20:49:22.268" v="1098" actId="478"/>
          <ac:picMkLst>
            <pc:docMk/>
            <pc:sldMk cId="3793043625" sldId="2134"/>
            <ac:picMk id="9" creationId="{959252B6-B014-1567-38CE-FE096FAD76D7}"/>
          </ac:picMkLst>
        </pc:picChg>
        <pc:picChg chg="add mod">
          <ac:chgData name="silence9857@163.com" userId="22398b1555df5ee6" providerId="LiveId" clId="{752021ED-F429-4990-8C21-CE73E91BBD36}" dt="2025-03-20T21:27:27.521" v="1226" actId="1076"/>
          <ac:picMkLst>
            <pc:docMk/>
            <pc:sldMk cId="3793043625" sldId="2134"/>
            <ac:picMk id="10" creationId="{441C55A5-7DBC-B9D9-1093-F112BB427D1A}"/>
          </ac:picMkLst>
        </pc:picChg>
      </pc:sldChg>
      <pc:sldMasterChg chg="delSldLayout">
        <pc:chgData name="silence9857@163.com" userId="22398b1555df5ee6" providerId="LiveId" clId="{752021ED-F429-4990-8C21-CE73E91BBD36}" dt="2025-03-20T16:57:42.594" v="328" actId="2696"/>
        <pc:sldMasterMkLst>
          <pc:docMk/>
          <pc:sldMasterMk cId="0" sldId="2147483648"/>
        </pc:sldMasterMkLst>
        <pc:sldLayoutChg chg="del">
          <pc:chgData name="silence9857@163.com" userId="22398b1555df5ee6" providerId="LiveId" clId="{752021ED-F429-4990-8C21-CE73E91BBD36}" dt="2025-03-20T16:57:42.594" v="328" actId="2696"/>
          <pc:sldLayoutMkLst>
            <pc:docMk/>
            <pc:sldMasterMk cId="0" sldId="2147483648"/>
            <pc:sldLayoutMk cId="580566325" sldId="214748421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835A-9E16-D443-E8B9-B5A6D80A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D3D167-8093-96F4-0F31-2A10375EB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9D9EB6-C60B-D30D-573C-CF0BDD28A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BC0C0-D606-9537-6A5B-93D0D0071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2F9E-D167-4ED3-83EC-AE46EA34B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19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8E741C-A9EE-4A74-A927-BDB98F4FF324}"/>
              </a:ext>
            </a:extLst>
          </p:cNvPr>
          <p:cNvSpPr/>
          <p:nvPr/>
        </p:nvSpPr>
        <p:spPr bwMode="auto">
          <a:xfrm>
            <a:off x="398834" y="258755"/>
            <a:ext cx="8398214" cy="4435813"/>
          </a:xfrm>
          <a:prstGeom prst="rect">
            <a:avLst/>
          </a:prstGeom>
          <a:solidFill>
            <a:srgbClr val="0038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31866C1-E985-4998-AD08-A2431116BA89}"/>
              </a:ext>
            </a:extLst>
          </p:cNvPr>
          <p:cNvSpPr txBox="1">
            <a:spLocks/>
          </p:cNvSpPr>
          <p:nvPr/>
        </p:nvSpPr>
        <p:spPr>
          <a:xfrm>
            <a:off x="711741" y="1135380"/>
            <a:ext cx="7772400" cy="19697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Analysing</a:t>
            </a:r>
            <a:r>
              <a:rPr lang="en-US" sz="31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 the effect of different characteristics on coffee quality using </a:t>
            </a:r>
            <a:r>
              <a:rPr lang="en-US" sz="31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generalised</a:t>
            </a:r>
            <a:r>
              <a:rPr lang="en-US" sz="31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 linear models</a:t>
            </a:r>
            <a:b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</a:br>
            <a:endParaRPr lang="en-US" sz="32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9CD528-1448-46CD-9650-F72FF5761ED2}"/>
              </a:ext>
            </a:extLst>
          </p:cNvPr>
          <p:cNvSpPr txBox="1">
            <a:spLocks/>
          </p:cNvSpPr>
          <p:nvPr/>
        </p:nvSpPr>
        <p:spPr>
          <a:xfrm>
            <a:off x="1702341" y="3028950"/>
            <a:ext cx="5791200" cy="774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Jia Niu, Xiaolin Feng ,Tianrui Xie, Zhilin Liu, </a:t>
            </a:r>
            <a:r>
              <a:rPr lang="en-US" sz="1600" dirty="0" err="1">
                <a:latin typeface="+mj-lt"/>
              </a:rPr>
              <a:t>Tianyue</a:t>
            </a:r>
            <a:r>
              <a:rPr lang="en-US" sz="1600" dirty="0">
                <a:latin typeface="+mj-lt"/>
              </a:rPr>
              <a:t> Wang </a:t>
            </a: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GROUP-14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2DF4FD-3FDC-B6C6-9FAC-53FDB3F0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" y="305511"/>
            <a:ext cx="1844182" cy="5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648200" y="255270"/>
            <a:ext cx="4148848" cy="443581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5223"/>
              </p:ext>
            </p:extLst>
          </p:nvPr>
        </p:nvGraphicFramePr>
        <p:xfrm>
          <a:off x="380999" y="491974"/>
          <a:ext cx="3963375" cy="3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Title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Analysis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09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771664"/>
            <a:ext cx="33528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Catalogue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EBD4-AC3F-4ED5-BA5A-BA90039D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aims of the analysis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Coffee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quality is a critical determinant of market value and consumer preference in the global coffee industry.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944AA-3CC2-40E1-8DB7-3737E1420A72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0740AB7A-B05E-40F4-8C06-6FAEDBBA485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39347A-69AB-4434-A1D5-E64998ED28F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Research Question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How do different characteristics affect the quality of coffee?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85C621-E261-4F94-ABC1-A0D050F1E5A3}"/>
              </a:ext>
            </a:extLst>
          </p:cNvPr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24B3E0B-74F9-45E2-BC54-BFA1B95A9E0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60B71A-8594-48E2-8982-C85086885F1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applying two</a:t>
              </a: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Generalized</a:t>
              </a:r>
            </a:p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linear model.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8980C-6F8F-468A-818A-FEFB3DFB2669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4D91B28D-4A70-4A9D-8B0C-E8B63AC1117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D0C041-D7F8-4ECF-8C2E-709B85EAC23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Goals &amp; Objectives 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Improve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market competitive performance of coffee farming by optimizing cultivation methods for farmers.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966619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7DBB8F-9C0B-4B1A-B55F-E4DA686E814C}"/>
              </a:ext>
            </a:extLst>
          </p:cNvPr>
          <p:cNvSpPr/>
          <p:nvPr/>
        </p:nvSpPr>
        <p:spPr bwMode="auto">
          <a:xfrm>
            <a:off x="3113666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081A90-11D6-4642-A7A5-C19AAA10C619}"/>
              </a:ext>
            </a:extLst>
          </p:cNvPr>
          <p:cNvSpPr/>
          <p:nvPr/>
        </p:nvSpPr>
        <p:spPr bwMode="auto">
          <a:xfrm>
            <a:off x="5260713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F38087-56DC-42D4-B00E-6B1F7BB0966E}"/>
              </a:ext>
            </a:extLst>
          </p:cNvPr>
          <p:cNvSpPr/>
          <p:nvPr/>
        </p:nvSpPr>
        <p:spPr bwMode="auto">
          <a:xfrm>
            <a:off x="7407761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737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There are three steps as follows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Data Cleaning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535057" y="1123950"/>
            <a:ext cx="1918256" cy="3289020"/>
            <a:chOff x="497148" y="992188"/>
            <a:chExt cx="1918256" cy="4139066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7148" y="992188"/>
              <a:ext cx="1918256" cy="758817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Handling Missing Values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7148" y="1751005"/>
              <a:ext cx="1918256" cy="3380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 rows with missing values in the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country_of_origin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column.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Filled missing values with the median, because it is not affected by extremes.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Fill harvested year with mode, because year is a discrete variable.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3581400" y="1123950"/>
            <a:ext cx="1918256" cy="3289020"/>
            <a:chOff x="495491" y="997302"/>
            <a:chExt cx="1918256" cy="389997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997302"/>
              <a:ext cx="1918256" cy="735601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50" b="1" dirty="0">
                  <a:solidFill>
                    <a:schemeClr val="bg1"/>
                  </a:solidFill>
                </a:rPr>
                <a:t>Handling Outliers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1717371"/>
              <a:ext cx="1918256" cy="3179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sorting the variable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altitude_mean_meter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we removed outliers greater than 5000.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These figures clearly don’t make sense.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6616144" y="1123950"/>
            <a:ext cx="1918256" cy="3289021"/>
            <a:chOff x="495491" y="987674"/>
            <a:chExt cx="1918256" cy="4288409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987674"/>
              <a:ext cx="1918256" cy="710300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Variable Transformation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689766"/>
              <a:ext cx="1918256" cy="3586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 transformation of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category_two_defects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minimise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impact of extreme values. Because m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ost  data concentrate on smaller values.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 convert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Qualityclass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a binary variable by making Good to 1 and Poor to 0.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2667000" y="2343150"/>
            <a:ext cx="685800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Arrow: Right 73">
            <a:extLst>
              <a:ext uri="{FF2B5EF4-FFF2-40B4-BE49-F238E27FC236}">
                <a16:creationId xmlns:a16="http://schemas.microsoft.com/office/drawing/2014/main" id="{E5A850B0-BCFB-5785-5C08-4F7A59A85B94}"/>
              </a:ext>
            </a:extLst>
          </p:cNvPr>
          <p:cNvSpPr/>
          <p:nvPr/>
        </p:nvSpPr>
        <p:spPr bwMode="auto">
          <a:xfrm>
            <a:off x="5715000" y="2343150"/>
            <a:ext cx="685800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Part1: Data Distribution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412C75-6949-EB8A-3153-C1604D9D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r="2828" b="4339"/>
          <a:stretch/>
        </p:blipFill>
        <p:spPr>
          <a:xfrm>
            <a:off x="304800" y="948043"/>
            <a:ext cx="8001000" cy="2819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4E1308-DDCB-067A-48DE-C362095614FD}"/>
              </a:ext>
            </a:extLst>
          </p:cNvPr>
          <p:cNvSpPr txBox="1"/>
          <p:nvPr/>
        </p:nvSpPr>
        <p:spPr>
          <a:xfrm>
            <a:off x="533400" y="3790994"/>
            <a:ext cx="8150087" cy="1187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Aroma is mainly concentrated between 7.0 and 8.5, with a normal distribution, the majority of the samples have high aroma scores.</a:t>
            </a:r>
          </a:p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Flavor distribution is similar to Aroma, with most values above 7.0.</a:t>
            </a:r>
          </a:p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Acidity distribution is similar to Aroma, but slightly more skewed than the flavor.</a:t>
            </a:r>
          </a:p>
        </p:txBody>
      </p:sp>
    </p:spTree>
    <p:extLst>
      <p:ext uri="{BB962C8B-B14F-4D97-AF65-F5344CB8AC3E}">
        <p14:creationId xmlns:p14="http://schemas.microsoft.com/office/powerpoint/2010/main" val="13233961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85C21-83E9-202D-9CBD-EAED432DE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94DD-CB21-E12D-800D-D0397859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19" y="59055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Part2 : Variable Correlation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D7B2C-370B-FD8E-5B7A-5A8378DD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133350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373D57-CC3D-FFF4-C3A4-23053AA4887A}"/>
              </a:ext>
            </a:extLst>
          </p:cNvPr>
          <p:cNvSpPr txBox="1"/>
          <p:nvPr/>
        </p:nvSpPr>
        <p:spPr>
          <a:xfrm>
            <a:off x="526582" y="3767803"/>
            <a:ext cx="8229600" cy="1187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Aroma, flavor, and acidity exhibit a strong correlation (0.6–0.8), they may have a similar impact on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Category_two_defects_log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might be related to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, but there is still some negative correlation.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Altitude_mean_meters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appears to have a minimal effect on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1C55A5-7DBC-B9D9-1093-F112BB42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30965"/>
            <a:ext cx="7043338" cy="29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36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14224</TotalTime>
  <Words>380</Words>
  <Application>Microsoft Office PowerPoint</Application>
  <PresentationFormat>全屏显示(16:9)</PresentationFormat>
  <Paragraphs>58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Default Theme</vt:lpstr>
      <vt:lpstr>Custom Design</vt:lpstr>
      <vt:lpstr>PowerPoint 演示文稿</vt:lpstr>
      <vt:lpstr>PowerPoint 演示文稿</vt:lpstr>
      <vt:lpstr>Introduction</vt:lpstr>
      <vt:lpstr>Data Cleaning</vt:lpstr>
      <vt:lpstr>Exploratory Data Analysis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silence9857@163.com</cp:lastModifiedBy>
  <cp:revision>1614</cp:revision>
  <dcterms:created xsi:type="dcterms:W3CDTF">2015-09-08T18:46:55Z</dcterms:created>
  <dcterms:modified xsi:type="dcterms:W3CDTF">2025-03-20T21:50:30Z</dcterms:modified>
</cp:coreProperties>
</file>