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ED"/>
    <a:srgbClr val="FF9900"/>
    <a:srgbClr val="454545"/>
    <a:srgbClr val="4B4B4B"/>
    <a:srgbClr val="3A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B7246-A792-4768-A40D-EA1A062F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2B596C-FD4B-43E9-8740-460AA83B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8F9E2-97C0-41A4-B724-2247083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DE36E-D613-4844-915E-FA791F2B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2C942-3D16-4A2B-BFAF-0BAFF68D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35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9E414-3AD4-49EB-92BE-AE1AE8D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80A644-13AE-47DC-B68E-7B7C18EE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9A773-B78D-4E79-8440-974A1B4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7D50D-C878-45A3-9D10-EAF8AB8A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92CEF-DCC2-47BF-9F45-9F1E6B9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CD6099-76C1-45F1-A29B-7C886CB07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AA721-0513-4B2E-AD24-10027E7C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FC85C-B9F1-457C-BCC5-B56CC88D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4843F-374D-4015-8C35-C54CF6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20AEE-0FA0-4306-98DC-4F6FD2E1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714E3-0B1C-4ABC-9986-337FAD4D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845-EBAB-48A0-A82E-20CDC193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5A981-15AE-45A2-891B-E2C0066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EA9D1-7E78-4227-B717-BBC1CD5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A2AC2-BE5E-4EA7-BA6B-719187E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B77A3-DC2B-4FCB-B75E-C4B4182E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30354-2AEA-450F-A024-C60D21CA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761-D629-417B-8E7A-83A84F56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A3621-1756-46BF-AD2C-54812140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F5B6E-8370-4076-811E-144DCA94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FFA0B-6E56-44AB-82B9-AAA6782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EBEDC-B618-426F-9574-C5234C4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A1D25-8BD6-4DB3-AAC8-C082047D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F56A73-653E-4243-8ADE-917F468F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3598ED-2B99-480A-B083-7C9DAD2C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6B1068-B204-4A10-ADF9-0263122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46D61-3C9A-4D7C-A371-36EDB7AF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3AFC13-9FB0-4773-A5B1-ACFB43CF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43E6F4-18A9-4B3F-BDF5-C5DA00BE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7AF424-1809-45C1-AD17-A7F7E7D1D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57EA3B-EE77-400C-916E-3F94891F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B5DBB7-AE48-4A5E-8CB3-461317D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228E31-CC3F-4BB3-A810-D9AD1A50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C70DDD-0FFA-45EA-97CB-91C94A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B1AE5-D146-4311-A397-2083AB2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E5927-93F5-4B12-A39D-AAF29CD8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A81856-71E1-4EAC-818D-5E3FC20A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827630-537F-4BEA-9E44-6EC512B4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83A7AB-9A05-4E73-95B1-EC8BA9FD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BBC0CC-12E1-4EE6-AAF3-E36EA5F4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603F52-6718-49F6-96C3-3477D448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5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E623C-5EF0-4920-9948-152C0031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4F3B03-41A1-4B8F-9E1E-44205B9C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1E5F58-9ACA-4C63-883D-69F5FD70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A0384-115E-4C7F-8F33-F7ADC89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7F013B-E491-4335-8936-25048A2C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497F33-0A1A-4F46-9250-B9AD6DBE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24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B8DB4-1D34-4077-8C92-14A4D73F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94348-E528-4795-BF53-012349D88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9144E6-3702-43D9-8775-93CA2E61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0CF40D-D794-4509-9102-F0356A2C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761158-CC8E-4A1D-9302-073393B1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B4B656-0AFA-445E-8C86-E353CED8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8D832F-A095-4A82-A6BB-386E092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263B2-CAA6-4D26-95DB-2ACA1276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61DF9-F8C3-4E5C-8E0B-3F46A1404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6AEB-9A15-4FE9-9F02-2EF49BF09D8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2DDF3-0D3C-4D2E-940A-69974316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E7DA7-73B5-41CA-908A-51C44A2FD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8533-5C1A-4B06-86C1-F427635BB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吹き出し: 円形 59">
            <a:extLst>
              <a:ext uri="{FF2B5EF4-FFF2-40B4-BE49-F238E27FC236}">
                <a16:creationId xmlns:a16="http://schemas.microsoft.com/office/drawing/2014/main" id="{3F1E5D04-E61D-44CD-943A-0A1E99FFE114}"/>
              </a:ext>
            </a:extLst>
          </p:cNvPr>
          <p:cNvSpPr/>
          <p:nvPr/>
        </p:nvSpPr>
        <p:spPr>
          <a:xfrm>
            <a:off x="7010606" y="-2501178"/>
            <a:ext cx="4897237" cy="1714055"/>
          </a:xfrm>
          <a:prstGeom prst="wedgeEllipseCallout">
            <a:avLst/>
          </a:prstGeom>
          <a:solidFill>
            <a:srgbClr val="2496E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E1B5DF-9D1C-482B-B277-C63312DD527B}"/>
              </a:ext>
            </a:extLst>
          </p:cNvPr>
          <p:cNvSpPr txBox="1"/>
          <p:nvPr/>
        </p:nvSpPr>
        <p:spPr>
          <a:xfrm>
            <a:off x="8229750" y="6477802"/>
            <a:ext cx="250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コンテナの構造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4F698F-2FD4-41DA-BA56-516B3AFC2DF8}"/>
              </a:ext>
            </a:extLst>
          </p:cNvPr>
          <p:cNvSpPr txBox="1"/>
          <p:nvPr/>
        </p:nvSpPr>
        <p:spPr>
          <a:xfrm>
            <a:off x="1245340" y="6477802"/>
            <a:ext cx="26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仮想マシンの構造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47B39-F42C-4CBB-8A3D-4A968EB11044}"/>
              </a:ext>
            </a:extLst>
          </p:cNvPr>
          <p:cNvSpPr/>
          <p:nvPr/>
        </p:nvSpPr>
        <p:spPr>
          <a:xfrm>
            <a:off x="6866021" y="5242559"/>
            <a:ext cx="5478379" cy="10658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5B0C7E3-438E-42BF-80F9-EAF4D5F9DA45}"/>
              </a:ext>
            </a:extLst>
          </p:cNvPr>
          <p:cNvSpPr/>
          <p:nvPr/>
        </p:nvSpPr>
        <p:spPr>
          <a:xfrm>
            <a:off x="6847510" y="2552297"/>
            <a:ext cx="5478379" cy="1065879"/>
          </a:xfrm>
          <a:prstGeom prst="roundRect">
            <a:avLst/>
          </a:prstGeom>
          <a:solidFill>
            <a:srgbClr val="24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Docker Engine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1BBBA78-64C3-42E0-837A-FD230E121449}"/>
              </a:ext>
            </a:extLst>
          </p:cNvPr>
          <p:cNvSpPr/>
          <p:nvPr/>
        </p:nvSpPr>
        <p:spPr>
          <a:xfrm>
            <a:off x="6866019" y="-119579"/>
            <a:ext cx="2614244" cy="2480357"/>
          </a:xfrm>
          <a:prstGeom prst="roundRect">
            <a:avLst>
              <a:gd name="adj" fmla="val 9890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9FAF9EE-7A89-430F-A8EB-8F46446F8FC2}"/>
              </a:ext>
            </a:extLst>
          </p:cNvPr>
          <p:cNvSpPr/>
          <p:nvPr/>
        </p:nvSpPr>
        <p:spPr>
          <a:xfrm>
            <a:off x="7024279" y="1285958"/>
            <a:ext cx="229772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endParaRPr kumimoji="1" lang="en-US" altLang="ja-JP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A9BCDF3-5F3F-4D67-B33E-461BEB3BAD0C}"/>
              </a:ext>
            </a:extLst>
          </p:cNvPr>
          <p:cNvSpPr/>
          <p:nvPr/>
        </p:nvSpPr>
        <p:spPr>
          <a:xfrm>
            <a:off x="7024279" y="212988"/>
            <a:ext cx="229772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C35B18F-DCFE-4DE2-9A76-8522C2CBFAEB}"/>
              </a:ext>
            </a:extLst>
          </p:cNvPr>
          <p:cNvSpPr/>
          <p:nvPr/>
        </p:nvSpPr>
        <p:spPr>
          <a:xfrm>
            <a:off x="9736017" y="-119579"/>
            <a:ext cx="2614244" cy="2480357"/>
          </a:xfrm>
          <a:prstGeom prst="roundRect">
            <a:avLst>
              <a:gd name="adj" fmla="val 9890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71D7A5-1E43-40F9-97B2-FCC6E820C596}"/>
              </a:ext>
            </a:extLst>
          </p:cNvPr>
          <p:cNvSpPr/>
          <p:nvPr/>
        </p:nvSpPr>
        <p:spPr>
          <a:xfrm>
            <a:off x="9894277" y="1285958"/>
            <a:ext cx="2297723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endParaRPr kumimoji="1" lang="en-US" altLang="ja-JP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8FA7302-21DC-4417-A264-8859F5DA9E50}"/>
              </a:ext>
            </a:extLst>
          </p:cNvPr>
          <p:cNvSpPr/>
          <p:nvPr/>
        </p:nvSpPr>
        <p:spPr>
          <a:xfrm>
            <a:off x="9894277" y="212988"/>
            <a:ext cx="2297723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D76CA55-3BE3-412F-A84C-0D658E392067}"/>
              </a:ext>
            </a:extLst>
          </p:cNvPr>
          <p:cNvSpPr/>
          <p:nvPr/>
        </p:nvSpPr>
        <p:spPr>
          <a:xfrm>
            <a:off x="-173969" y="4012869"/>
            <a:ext cx="5478379" cy="106587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F4A22DB-A73A-426F-8EC9-73F8DAB2B306}"/>
              </a:ext>
            </a:extLst>
          </p:cNvPr>
          <p:cNvSpPr/>
          <p:nvPr/>
        </p:nvSpPr>
        <p:spPr>
          <a:xfrm>
            <a:off x="-152401" y="5242560"/>
            <a:ext cx="5478379" cy="10658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FE8F56B-7E54-44A0-8FC0-7753CFECE7A5}"/>
              </a:ext>
            </a:extLst>
          </p:cNvPr>
          <p:cNvSpPr/>
          <p:nvPr/>
        </p:nvSpPr>
        <p:spPr>
          <a:xfrm>
            <a:off x="-152401" y="-2490999"/>
            <a:ext cx="2614244" cy="4884884"/>
          </a:xfrm>
          <a:prstGeom prst="roundRect">
            <a:avLst>
              <a:gd name="adj" fmla="val 9890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02F928E-0599-4540-AB70-F8F59B84D4B0}"/>
              </a:ext>
            </a:extLst>
          </p:cNvPr>
          <p:cNvSpPr/>
          <p:nvPr/>
        </p:nvSpPr>
        <p:spPr>
          <a:xfrm>
            <a:off x="0" y="-1052876"/>
            <a:ext cx="229772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endParaRPr kumimoji="1" lang="en-US" altLang="ja-JP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0DDA6B3-7556-456C-93F3-DB3E70F414DC}"/>
              </a:ext>
            </a:extLst>
          </p:cNvPr>
          <p:cNvSpPr/>
          <p:nvPr/>
        </p:nvSpPr>
        <p:spPr>
          <a:xfrm>
            <a:off x="0" y="-2125846"/>
            <a:ext cx="229772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4A66205-BB1C-4F00-919A-E0A02D229ABA}"/>
              </a:ext>
            </a:extLst>
          </p:cNvPr>
          <p:cNvGrpSpPr/>
          <p:nvPr/>
        </p:nvGrpSpPr>
        <p:grpSpPr>
          <a:xfrm>
            <a:off x="7305632" y="-366874"/>
            <a:ext cx="1735015" cy="457200"/>
            <a:chOff x="7799855" y="-1963185"/>
            <a:chExt cx="1735015" cy="457200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50D512EB-C974-4A80-8DD0-54A219327095}"/>
                </a:ext>
              </a:extLst>
            </p:cNvPr>
            <p:cNvSpPr/>
            <p:nvPr/>
          </p:nvSpPr>
          <p:spPr>
            <a:xfrm>
              <a:off x="7962975" y="-1963185"/>
              <a:ext cx="1408773" cy="457200"/>
            </a:xfrm>
            <a:prstGeom prst="roundRect">
              <a:avLst>
                <a:gd name="adj" fmla="val 9890"/>
              </a:avLst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6A2EAF-5252-4CB2-8131-872946B394EA}"/>
                </a:ext>
              </a:extLst>
            </p:cNvPr>
            <p:cNvSpPr txBox="1"/>
            <p:nvPr/>
          </p:nvSpPr>
          <p:spPr>
            <a:xfrm>
              <a:off x="7799855" y="-1911194"/>
              <a:ext cx="17350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コンテナ</a:t>
              </a:r>
              <a:r>
                <a: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sz="2000" dirty="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321FF1B-1213-4EFC-A070-8312F29524C7}"/>
              </a:ext>
            </a:extLst>
          </p:cNvPr>
          <p:cNvGrpSpPr/>
          <p:nvPr/>
        </p:nvGrpSpPr>
        <p:grpSpPr>
          <a:xfrm>
            <a:off x="10175630" y="-348179"/>
            <a:ext cx="1735015" cy="457200"/>
            <a:chOff x="7799855" y="-1963185"/>
            <a:chExt cx="1735015" cy="457200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0854E969-3410-403A-AA78-4C27258BB252}"/>
                </a:ext>
              </a:extLst>
            </p:cNvPr>
            <p:cNvSpPr/>
            <p:nvPr/>
          </p:nvSpPr>
          <p:spPr>
            <a:xfrm>
              <a:off x="7962975" y="-1963185"/>
              <a:ext cx="1408773" cy="457200"/>
            </a:xfrm>
            <a:prstGeom prst="roundRect">
              <a:avLst>
                <a:gd name="adj" fmla="val 989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01B607D-52C8-4CCC-8079-C80185E857D6}"/>
                </a:ext>
              </a:extLst>
            </p:cNvPr>
            <p:cNvSpPr txBox="1"/>
            <p:nvPr/>
          </p:nvSpPr>
          <p:spPr>
            <a:xfrm>
              <a:off x="7799855" y="-1911194"/>
              <a:ext cx="17350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コンテナ</a:t>
              </a:r>
              <a:r>
                <a: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lang="ja-JP" altLang="en-US" sz="2000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9DB9EFF-A961-403C-92D5-39B3CB99E68E}"/>
              </a:ext>
            </a:extLst>
          </p:cNvPr>
          <p:cNvGrpSpPr/>
          <p:nvPr/>
        </p:nvGrpSpPr>
        <p:grpSpPr>
          <a:xfrm>
            <a:off x="284157" y="-2752882"/>
            <a:ext cx="1735015" cy="457200"/>
            <a:chOff x="7799855" y="-1963185"/>
            <a:chExt cx="1735015" cy="457200"/>
          </a:xfrm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52F4A517-475F-4CBC-81F8-EAA9D0B0C090}"/>
                </a:ext>
              </a:extLst>
            </p:cNvPr>
            <p:cNvSpPr/>
            <p:nvPr/>
          </p:nvSpPr>
          <p:spPr>
            <a:xfrm>
              <a:off x="7962975" y="-1963185"/>
              <a:ext cx="1408773" cy="457200"/>
            </a:xfrm>
            <a:prstGeom prst="roundRect">
              <a:avLst>
                <a:gd name="adj" fmla="val 9890"/>
              </a:avLst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178A459-4587-49EA-BF3B-C00989AD9333}"/>
                </a:ext>
              </a:extLst>
            </p:cNvPr>
            <p:cNvSpPr txBox="1"/>
            <p:nvPr/>
          </p:nvSpPr>
          <p:spPr>
            <a:xfrm>
              <a:off x="7799855" y="-1911194"/>
              <a:ext cx="17350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仮想</a:t>
              </a:r>
              <a:r>
                <a: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OS1</a:t>
              </a:r>
              <a:endParaRPr lang="ja-JP" altLang="en-US" sz="2000" dirty="0"/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B82318-8A78-44D3-9879-FE7E254EE2E7}"/>
              </a:ext>
            </a:extLst>
          </p:cNvPr>
          <p:cNvSpPr txBox="1"/>
          <p:nvPr/>
        </p:nvSpPr>
        <p:spPr>
          <a:xfrm>
            <a:off x="7162599" y="-1884594"/>
            <a:ext cx="459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ホストカーネル・物理マシンを</a:t>
            </a:r>
            <a:endParaRPr kumimoji="1" lang="en-US" altLang="ja-JP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そのまま使える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1D5CD50-27F9-4234-9292-6E73F7569663}"/>
              </a:ext>
            </a:extLst>
          </p:cNvPr>
          <p:cNvSpPr/>
          <p:nvPr/>
        </p:nvSpPr>
        <p:spPr>
          <a:xfrm>
            <a:off x="1727020" y="3757731"/>
            <a:ext cx="1676400" cy="49239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D515C091-B797-4744-AA11-5B6B8EA2643C}"/>
              </a:ext>
            </a:extLst>
          </p:cNvPr>
          <p:cNvSpPr/>
          <p:nvPr/>
        </p:nvSpPr>
        <p:spPr>
          <a:xfrm>
            <a:off x="1423264" y="4343553"/>
            <a:ext cx="2283912" cy="4923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F35C92B-657A-46FC-9F78-1A210FA02841}"/>
              </a:ext>
            </a:extLst>
          </p:cNvPr>
          <p:cNvSpPr/>
          <p:nvPr/>
        </p:nvSpPr>
        <p:spPr>
          <a:xfrm>
            <a:off x="6866386" y="3977277"/>
            <a:ext cx="5478379" cy="106587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72D6BA31-7360-4E1C-97EB-EA1131A3766D}"/>
              </a:ext>
            </a:extLst>
          </p:cNvPr>
          <p:cNvSpPr/>
          <p:nvPr/>
        </p:nvSpPr>
        <p:spPr>
          <a:xfrm>
            <a:off x="8767375" y="3722139"/>
            <a:ext cx="1676400" cy="49239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3AB7A644-808B-4824-A138-F0EBF5F706CD}"/>
              </a:ext>
            </a:extLst>
          </p:cNvPr>
          <p:cNvSpPr/>
          <p:nvPr/>
        </p:nvSpPr>
        <p:spPr>
          <a:xfrm>
            <a:off x="8463619" y="4307961"/>
            <a:ext cx="2283912" cy="4923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53B4802-5561-4C58-BE0F-A22204FB5942}"/>
              </a:ext>
            </a:extLst>
          </p:cNvPr>
          <p:cNvSpPr/>
          <p:nvPr/>
        </p:nvSpPr>
        <p:spPr>
          <a:xfrm>
            <a:off x="-152401" y="2552297"/>
            <a:ext cx="5478379" cy="106587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仮想化ソフト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EC5F19E-8420-4BB7-B515-D27DF09B19E8}"/>
              </a:ext>
            </a:extLst>
          </p:cNvPr>
          <p:cNvSpPr/>
          <p:nvPr/>
        </p:nvSpPr>
        <p:spPr>
          <a:xfrm>
            <a:off x="0" y="1296968"/>
            <a:ext cx="229772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6DD107DF-F70D-4756-8C1F-27B30BB4C95B}"/>
              </a:ext>
            </a:extLst>
          </p:cNvPr>
          <p:cNvSpPr/>
          <p:nvPr/>
        </p:nvSpPr>
        <p:spPr>
          <a:xfrm>
            <a:off x="9168" y="210295"/>
            <a:ext cx="2297722" cy="9342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A291C59-7D9D-4FC6-B802-1911E350912D}"/>
              </a:ext>
            </a:extLst>
          </p:cNvPr>
          <p:cNvSpPr/>
          <p:nvPr/>
        </p:nvSpPr>
        <p:spPr>
          <a:xfrm>
            <a:off x="319829" y="27154"/>
            <a:ext cx="1676400" cy="4561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ゲスト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388C84D5-2ADF-43CD-8C37-F05961088165}"/>
              </a:ext>
            </a:extLst>
          </p:cNvPr>
          <p:cNvSpPr/>
          <p:nvPr/>
        </p:nvSpPr>
        <p:spPr>
          <a:xfrm>
            <a:off x="225127" y="572574"/>
            <a:ext cx="1865804" cy="4923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仮想カーネル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004A83D-34F9-4E1D-BDC9-7FEC50935E76}"/>
              </a:ext>
            </a:extLst>
          </p:cNvPr>
          <p:cNvSpPr/>
          <p:nvPr/>
        </p:nvSpPr>
        <p:spPr>
          <a:xfrm>
            <a:off x="2695623" y="-2501178"/>
            <a:ext cx="2614244" cy="4884884"/>
          </a:xfrm>
          <a:prstGeom prst="roundRect">
            <a:avLst>
              <a:gd name="adj" fmla="val 9890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B11D964-80B6-410A-BEF4-73E62D14F9B0}"/>
              </a:ext>
            </a:extLst>
          </p:cNvPr>
          <p:cNvSpPr/>
          <p:nvPr/>
        </p:nvSpPr>
        <p:spPr>
          <a:xfrm>
            <a:off x="2848024" y="-1063055"/>
            <a:ext cx="2297723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ライブラリ</a:t>
            </a:r>
            <a:endParaRPr kumimoji="1" lang="en-US" altLang="ja-JP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05BB6665-3F9B-4217-A3F4-217933353E73}"/>
              </a:ext>
            </a:extLst>
          </p:cNvPr>
          <p:cNvSpPr/>
          <p:nvPr/>
        </p:nvSpPr>
        <p:spPr>
          <a:xfrm>
            <a:off x="2848024" y="-2136025"/>
            <a:ext cx="2297723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658A254-6950-4000-9E61-A7BE073D3A7D}"/>
              </a:ext>
            </a:extLst>
          </p:cNvPr>
          <p:cNvGrpSpPr/>
          <p:nvPr/>
        </p:nvGrpSpPr>
        <p:grpSpPr>
          <a:xfrm>
            <a:off x="3132181" y="-2763061"/>
            <a:ext cx="1735015" cy="457200"/>
            <a:chOff x="7799855" y="-1963185"/>
            <a:chExt cx="1735015" cy="457200"/>
          </a:xfrm>
        </p:grpSpPr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2BB02007-24CB-4A8C-87E1-BB627AB7AD11}"/>
                </a:ext>
              </a:extLst>
            </p:cNvPr>
            <p:cNvSpPr/>
            <p:nvPr/>
          </p:nvSpPr>
          <p:spPr>
            <a:xfrm>
              <a:off x="7962975" y="-1963185"/>
              <a:ext cx="1408773" cy="457200"/>
            </a:xfrm>
            <a:prstGeom prst="roundRect">
              <a:avLst>
                <a:gd name="adj" fmla="val 9890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F0C66AD5-AC7F-445A-8F6E-AE6D12CF853F}"/>
                </a:ext>
              </a:extLst>
            </p:cNvPr>
            <p:cNvSpPr txBox="1"/>
            <p:nvPr/>
          </p:nvSpPr>
          <p:spPr>
            <a:xfrm>
              <a:off x="7799855" y="-1911194"/>
              <a:ext cx="17350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仮想</a:t>
              </a:r>
              <a:r>
                <a:rPr kumimoji="1"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OS2</a:t>
              </a:r>
              <a:endParaRPr lang="ja-JP" altLang="en-US" sz="2000" dirty="0"/>
            </a:p>
          </p:txBody>
        </p:sp>
      </p:grp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14BDEDC9-F0AC-4962-BA0C-4B555D49EF7F}"/>
              </a:ext>
            </a:extLst>
          </p:cNvPr>
          <p:cNvSpPr/>
          <p:nvPr/>
        </p:nvSpPr>
        <p:spPr>
          <a:xfrm>
            <a:off x="2848024" y="1286789"/>
            <a:ext cx="2297723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A1222DBE-FE17-40C0-AAFD-6BD766A5C800}"/>
              </a:ext>
            </a:extLst>
          </p:cNvPr>
          <p:cNvSpPr/>
          <p:nvPr/>
        </p:nvSpPr>
        <p:spPr>
          <a:xfrm>
            <a:off x="2857192" y="200116"/>
            <a:ext cx="2297722" cy="9342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4CB03F6-6557-4BD8-9A14-3DF866FCA217}"/>
              </a:ext>
            </a:extLst>
          </p:cNvPr>
          <p:cNvSpPr/>
          <p:nvPr/>
        </p:nvSpPr>
        <p:spPr>
          <a:xfrm>
            <a:off x="3167853" y="16975"/>
            <a:ext cx="1676400" cy="4561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ゲスト</a:t>
            </a:r>
            <a:r>
              <a:rPr lang="en-US" altLang="ja-JP" sz="20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b="1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5AE2190-963E-4756-B18A-D4123EEDBB48}"/>
              </a:ext>
            </a:extLst>
          </p:cNvPr>
          <p:cNvSpPr/>
          <p:nvPr/>
        </p:nvSpPr>
        <p:spPr>
          <a:xfrm>
            <a:off x="3073151" y="562395"/>
            <a:ext cx="1865804" cy="4923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仮想カーネル</a:t>
            </a:r>
          </a:p>
        </p:txBody>
      </p:sp>
    </p:spTree>
    <p:extLst>
      <p:ext uri="{BB962C8B-B14F-4D97-AF65-F5344CB8AC3E}">
        <p14:creationId xmlns:p14="http://schemas.microsoft.com/office/powerpoint/2010/main" val="34302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BE473E-845E-4809-8427-6A4077DAB988}"/>
              </a:ext>
            </a:extLst>
          </p:cNvPr>
          <p:cNvSpPr/>
          <p:nvPr/>
        </p:nvSpPr>
        <p:spPr>
          <a:xfrm>
            <a:off x="-2070100" y="0"/>
            <a:ext cx="15367000" cy="6311900"/>
          </a:xfrm>
          <a:prstGeom prst="roundRect">
            <a:avLst/>
          </a:prstGeom>
          <a:noFill/>
          <a:ln w="101600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EB1720-C7BB-4CCD-B142-0A2EE44608E8}"/>
              </a:ext>
            </a:extLst>
          </p:cNvPr>
          <p:cNvSpPr/>
          <p:nvPr/>
        </p:nvSpPr>
        <p:spPr>
          <a:xfrm>
            <a:off x="-3723891" y="1714499"/>
            <a:ext cx="3288824" cy="376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DE94010E-3573-490F-B615-EBC37AFCD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2026079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537C621-350A-4F53-B1FC-0CC3B503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2" y="2086775"/>
            <a:ext cx="2684450" cy="2684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DB3E854-8812-407C-9CA0-1E10A0E5C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2086775"/>
            <a:ext cx="2125133" cy="27442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5FE6BF-B9FF-48C1-A28B-55CE84BEB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1849708"/>
            <a:ext cx="2125133" cy="27442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BE93FF9-D92B-4078-895F-4EE7D512E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1612641"/>
            <a:ext cx="2125133" cy="2744275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CC185C-0A00-41F5-A852-9BA393D1E642}"/>
              </a:ext>
            </a:extLst>
          </p:cNvPr>
          <p:cNvCxnSpPr>
            <a:cxnSpLocks/>
          </p:cNvCxnSpPr>
          <p:nvPr/>
        </p:nvCxnSpPr>
        <p:spPr>
          <a:xfrm flipV="1">
            <a:off x="2594856" y="3413609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28A18FD-5D6F-4383-9344-5159820253C7}"/>
              </a:ext>
            </a:extLst>
          </p:cNvPr>
          <p:cNvCxnSpPr>
            <a:cxnSpLocks/>
          </p:cNvCxnSpPr>
          <p:nvPr/>
        </p:nvCxnSpPr>
        <p:spPr>
          <a:xfrm flipV="1">
            <a:off x="7255933" y="3398218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6934C8-E3F9-4F40-97CE-548B2B02B5A1}"/>
              </a:ext>
            </a:extLst>
          </p:cNvPr>
          <p:cNvSpPr txBox="1"/>
          <p:nvPr/>
        </p:nvSpPr>
        <p:spPr>
          <a:xfrm>
            <a:off x="129535" y="4965700"/>
            <a:ext cx="21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Dockerfile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1D7CC-8728-492F-A0E0-C09565D6060B}"/>
              </a:ext>
            </a:extLst>
          </p:cNvPr>
          <p:cNvSpPr txBox="1"/>
          <p:nvPr/>
        </p:nvSpPr>
        <p:spPr>
          <a:xfrm>
            <a:off x="433070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998CDFB-C03C-4305-8660-D9EF0905DA09}"/>
              </a:ext>
            </a:extLst>
          </p:cNvPr>
          <p:cNvSpPr txBox="1"/>
          <p:nvPr/>
        </p:nvSpPr>
        <p:spPr>
          <a:xfrm>
            <a:off x="911576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EFA7B-627C-4AF5-A2A2-10E2BD244704}"/>
              </a:ext>
            </a:extLst>
          </p:cNvPr>
          <p:cNvSpPr txBox="1"/>
          <p:nvPr/>
        </p:nvSpPr>
        <p:spPr>
          <a:xfrm>
            <a:off x="9255261" y="3314704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238643-3D64-4B1B-AD3D-ADDFBAAA719D}"/>
              </a:ext>
            </a:extLst>
          </p:cNvPr>
          <p:cNvSpPr txBox="1"/>
          <p:nvPr/>
        </p:nvSpPr>
        <p:spPr>
          <a:xfrm>
            <a:off x="4697403" y="289920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9D4464-7514-417F-A4CD-31A8F03C6C95}"/>
              </a:ext>
            </a:extLst>
          </p:cNvPr>
          <p:cNvSpPr txBox="1"/>
          <p:nvPr/>
        </p:nvSpPr>
        <p:spPr>
          <a:xfrm>
            <a:off x="2852307" y="261062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317291-7F03-47DD-BD26-F11C044C467C}"/>
              </a:ext>
            </a:extLst>
          </p:cNvPr>
          <p:cNvSpPr txBox="1"/>
          <p:nvPr/>
        </p:nvSpPr>
        <p:spPr>
          <a:xfrm>
            <a:off x="7603409" y="2610622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AB56639-0E9C-4902-A666-D424EAA91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-3768626" y="1968973"/>
            <a:ext cx="3385152" cy="263842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6F86F8F-B214-49A2-9AB4-0234DD0F03F3}"/>
              </a:ext>
            </a:extLst>
          </p:cNvPr>
          <p:cNvSpPr txBox="1"/>
          <p:nvPr/>
        </p:nvSpPr>
        <p:spPr>
          <a:xfrm>
            <a:off x="-2974916" y="4965700"/>
            <a:ext cx="17908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kumimoji="1" lang="en-US" altLang="ja-JP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008652C-515D-44A0-B5D7-E29F105B8B40}"/>
              </a:ext>
            </a:extLst>
          </p:cNvPr>
          <p:cNvSpPr txBox="1"/>
          <p:nvPr/>
        </p:nvSpPr>
        <p:spPr>
          <a:xfrm>
            <a:off x="9399218" y="818581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レベルの開発環境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18A2926-529F-4CEA-A7A7-F1608E3F1D44}"/>
              </a:ext>
            </a:extLst>
          </p:cNvPr>
          <p:cNvSpPr/>
          <p:nvPr/>
        </p:nvSpPr>
        <p:spPr>
          <a:xfrm>
            <a:off x="9372775" y="712312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EDC97D9-D47B-49DB-8A10-6EF913C86D13}"/>
              </a:ext>
            </a:extLst>
          </p:cNvPr>
          <p:cNvSpPr txBox="1"/>
          <p:nvPr/>
        </p:nvSpPr>
        <p:spPr>
          <a:xfrm>
            <a:off x="4674540" y="818581"/>
            <a:ext cx="1980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コンテナの土台</a:t>
            </a:r>
            <a:endParaRPr lang="en-US" altLang="ja-JP" sz="20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C25A43E3-1C04-4066-8CD9-05E0E1CDD9A7}"/>
              </a:ext>
            </a:extLst>
          </p:cNvPr>
          <p:cNvSpPr/>
          <p:nvPr/>
        </p:nvSpPr>
        <p:spPr>
          <a:xfrm>
            <a:off x="4330701" y="712312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3AAB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96F5970-EBFB-49DC-ADE9-BB2030545CEE}"/>
              </a:ext>
            </a:extLst>
          </p:cNvPr>
          <p:cNvSpPr txBox="1"/>
          <p:nvPr/>
        </p:nvSpPr>
        <p:spPr>
          <a:xfrm>
            <a:off x="177128" y="8185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イメージの構成</a:t>
            </a:r>
            <a:endParaRPr lang="en-US" altLang="ja-JP" sz="20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C618FA31-173F-4196-80C3-B0B4DDD6DFD4}"/>
              </a:ext>
            </a:extLst>
          </p:cNvPr>
          <p:cNvSpPr/>
          <p:nvPr/>
        </p:nvSpPr>
        <p:spPr>
          <a:xfrm>
            <a:off x="-166712" y="712312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58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BE473E-845E-4809-8427-6A4077DAB988}"/>
              </a:ext>
            </a:extLst>
          </p:cNvPr>
          <p:cNvSpPr/>
          <p:nvPr/>
        </p:nvSpPr>
        <p:spPr>
          <a:xfrm>
            <a:off x="-2070100" y="-5311302"/>
            <a:ext cx="15367000" cy="11623202"/>
          </a:xfrm>
          <a:prstGeom prst="roundRect">
            <a:avLst/>
          </a:prstGeom>
          <a:noFill/>
          <a:ln w="101600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EB1720-C7BB-4CCD-B142-0A2EE44608E8}"/>
              </a:ext>
            </a:extLst>
          </p:cNvPr>
          <p:cNvSpPr/>
          <p:nvPr/>
        </p:nvSpPr>
        <p:spPr>
          <a:xfrm>
            <a:off x="-3723891" y="1714499"/>
            <a:ext cx="3288824" cy="376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DE94010E-3573-490F-B615-EBC37AFCD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2026079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537C621-350A-4F53-B1FC-0CC3B503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2" y="2086775"/>
            <a:ext cx="2684450" cy="2684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DB3E854-8812-407C-9CA0-1E10A0E5C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2086775"/>
            <a:ext cx="2125133" cy="27442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5FE6BF-B9FF-48C1-A28B-55CE84BEB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1849708"/>
            <a:ext cx="2125133" cy="27442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BE93FF9-D92B-4078-895F-4EE7D512E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1612641"/>
            <a:ext cx="2125133" cy="2744275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CC185C-0A00-41F5-A852-9BA393D1E642}"/>
              </a:ext>
            </a:extLst>
          </p:cNvPr>
          <p:cNvCxnSpPr>
            <a:cxnSpLocks/>
          </p:cNvCxnSpPr>
          <p:nvPr/>
        </p:nvCxnSpPr>
        <p:spPr>
          <a:xfrm flipV="1">
            <a:off x="2594856" y="3413609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28A18FD-5D6F-4383-9344-5159820253C7}"/>
              </a:ext>
            </a:extLst>
          </p:cNvPr>
          <p:cNvCxnSpPr>
            <a:cxnSpLocks/>
          </p:cNvCxnSpPr>
          <p:nvPr/>
        </p:nvCxnSpPr>
        <p:spPr>
          <a:xfrm flipV="1">
            <a:off x="7255933" y="3398218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6934C8-E3F9-4F40-97CE-548B2B02B5A1}"/>
              </a:ext>
            </a:extLst>
          </p:cNvPr>
          <p:cNvSpPr txBox="1"/>
          <p:nvPr/>
        </p:nvSpPr>
        <p:spPr>
          <a:xfrm>
            <a:off x="129535" y="4965700"/>
            <a:ext cx="21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Dockerfile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1D7CC-8728-492F-A0E0-C09565D6060B}"/>
              </a:ext>
            </a:extLst>
          </p:cNvPr>
          <p:cNvSpPr txBox="1"/>
          <p:nvPr/>
        </p:nvSpPr>
        <p:spPr>
          <a:xfrm>
            <a:off x="433070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998CDFB-C03C-4305-8660-D9EF0905DA09}"/>
              </a:ext>
            </a:extLst>
          </p:cNvPr>
          <p:cNvSpPr txBox="1"/>
          <p:nvPr/>
        </p:nvSpPr>
        <p:spPr>
          <a:xfrm>
            <a:off x="911576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EFA7B-627C-4AF5-A2A2-10E2BD244704}"/>
              </a:ext>
            </a:extLst>
          </p:cNvPr>
          <p:cNvSpPr txBox="1"/>
          <p:nvPr/>
        </p:nvSpPr>
        <p:spPr>
          <a:xfrm>
            <a:off x="9255261" y="3314704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238643-3D64-4B1B-AD3D-ADDFBAAA719D}"/>
              </a:ext>
            </a:extLst>
          </p:cNvPr>
          <p:cNvSpPr txBox="1"/>
          <p:nvPr/>
        </p:nvSpPr>
        <p:spPr>
          <a:xfrm>
            <a:off x="4697403" y="289920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9D4464-7514-417F-A4CD-31A8F03C6C95}"/>
              </a:ext>
            </a:extLst>
          </p:cNvPr>
          <p:cNvSpPr txBox="1"/>
          <p:nvPr/>
        </p:nvSpPr>
        <p:spPr>
          <a:xfrm>
            <a:off x="2852307" y="261062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317291-7F03-47DD-BD26-F11C044C467C}"/>
              </a:ext>
            </a:extLst>
          </p:cNvPr>
          <p:cNvSpPr txBox="1"/>
          <p:nvPr/>
        </p:nvSpPr>
        <p:spPr>
          <a:xfrm>
            <a:off x="7603409" y="2610622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AB56639-0E9C-4902-A666-D424EAA91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-3768626" y="1968973"/>
            <a:ext cx="3385152" cy="263842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6F86F8F-B214-49A2-9AB4-0234DD0F03F3}"/>
              </a:ext>
            </a:extLst>
          </p:cNvPr>
          <p:cNvSpPr txBox="1"/>
          <p:nvPr/>
        </p:nvSpPr>
        <p:spPr>
          <a:xfrm>
            <a:off x="-2974916" y="4965700"/>
            <a:ext cx="17908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kumimoji="1" lang="en-US" altLang="ja-JP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2F7C19A-242D-4533-9C25-06FD1BD646DC}"/>
              </a:ext>
            </a:extLst>
          </p:cNvPr>
          <p:cNvSpPr txBox="1"/>
          <p:nvPr/>
        </p:nvSpPr>
        <p:spPr>
          <a:xfrm>
            <a:off x="9951738" y="992596"/>
            <a:ext cx="165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RoboCup</a:t>
            </a:r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用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FE641425-18A0-40E4-97DA-BF37D7A4B0C4}"/>
              </a:ext>
            </a:extLst>
          </p:cNvPr>
          <p:cNvSpPr/>
          <p:nvPr/>
        </p:nvSpPr>
        <p:spPr>
          <a:xfrm>
            <a:off x="9444361" y="886327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AD573CEB-73AD-4A8F-8DF1-C2E1A554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-3303368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45CEF62-ABCD-4595-A83F-3B6C8AE99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2" y="-3242672"/>
            <a:ext cx="2684450" cy="268445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4D0D6C2-7624-4FAD-A94F-D86A0FCBE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-3242672"/>
            <a:ext cx="2125133" cy="2744275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A4DF900-5B1C-487D-A27F-53C519820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-3479739"/>
            <a:ext cx="2125133" cy="274427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D42DF0A1-84CD-4D40-991D-93382924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-3716806"/>
            <a:ext cx="2125133" cy="2744275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01A9C17-443D-43E4-BBD2-62843B09CECB}"/>
              </a:ext>
            </a:extLst>
          </p:cNvPr>
          <p:cNvCxnSpPr>
            <a:cxnSpLocks/>
          </p:cNvCxnSpPr>
          <p:nvPr/>
        </p:nvCxnSpPr>
        <p:spPr>
          <a:xfrm flipV="1">
            <a:off x="2594856" y="-1915838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00DD6DA-29ED-4165-B353-7FCDB3B3AD51}"/>
              </a:ext>
            </a:extLst>
          </p:cNvPr>
          <p:cNvCxnSpPr>
            <a:cxnSpLocks/>
          </p:cNvCxnSpPr>
          <p:nvPr/>
        </p:nvCxnSpPr>
        <p:spPr>
          <a:xfrm flipV="1">
            <a:off x="7255933" y="-1931229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0F672CE-4F70-4558-A34B-8DA79A33A361}"/>
              </a:ext>
            </a:extLst>
          </p:cNvPr>
          <p:cNvSpPr txBox="1"/>
          <p:nvPr/>
        </p:nvSpPr>
        <p:spPr>
          <a:xfrm>
            <a:off x="129535" y="-363747"/>
            <a:ext cx="21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Dockerfile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92C93FE-20F7-42FE-AF42-9CC5BF1A97D1}"/>
              </a:ext>
            </a:extLst>
          </p:cNvPr>
          <p:cNvSpPr txBox="1"/>
          <p:nvPr/>
        </p:nvSpPr>
        <p:spPr>
          <a:xfrm>
            <a:off x="4330701" y="-363747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C42AD5-457C-44BE-9DD5-542735EE0F54}"/>
              </a:ext>
            </a:extLst>
          </p:cNvPr>
          <p:cNvSpPr txBox="1"/>
          <p:nvPr/>
        </p:nvSpPr>
        <p:spPr>
          <a:xfrm>
            <a:off x="9115761" y="-363747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F0543C3-839A-46EB-9518-A402AD3B7EA5}"/>
              </a:ext>
            </a:extLst>
          </p:cNvPr>
          <p:cNvSpPr txBox="1"/>
          <p:nvPr/>
        </p:nvSpPr>
        <p:spPr>
          <a:xfrm>
            <a:off x="9255261" y="-2014743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Ubuntu16.04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6F325D-FAC3-4849-B5F6-7CB19D68379A}"/>
              </a:ext>
            </a:extLst>
          </p:cNvPr>
          <p:cNvSpPr txBox="1"/>
          <p:nvPr/>
        </p:nvSpPr>
        <p:spPr>
          <a:xfrm>
            <a:off x="4697403" y="-2430242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3A4069D-BBD8-4152-BF69-77875A9D333E}"/>
              </a:ext>
            </a:extLst>
          </p:cNvPr>
          <p:cNvSpPr txBox="1"/>
          <p:nvPr/>
        </p:nvSpPr>
        <p:spPr>
          <a:xfrm>
            <a:off x="2852307" y="-2718825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9257FB-3912-4A0B-BD9F-63FE4C9AC688}"/>
              </a:ext>
            </a:extLst>
          </p:cNvPr>
          <p:cNvSpPr txBox="1"/>
          <p:nvPr/>
        </p:nvSpPr>
        <p:spPr>
          <a:xfrm>
            <a:off x="7603409" y="-2718825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3BFAAE-9859-42C5-A5C2-915CE197F150}"/>
              </a:ext>
            </a:extLst>
          </p:cNvPr>
          <p:cNvSpPr txBox="1"/>
          <p:nvPr/>
        </p:nvSpPr>
        <p:spPr>
          <a:xfrm>
            <a:off x="10044682" y="-43368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研究開発用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1041C848-0486-4A58-AF93-8C0BB9DC8D0A}"/>
              </a:ext>
            </a:extLst>
          </p:cNvPr>
          <p:cNvSpPr/>
          <p:nvPr/>
        </p:nvSpPr>
        <p:spPr>
          <a:xfrm>
            <a:off x="9444361" y="-4443120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12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BE473E-845E-4809-8427-6A4077DAB988}"/>
              </a:ext>
            </a:extLst>
          </p:cNvPr>
          <p:cNvSpPr/>
          <p:nvPr/>
        </p:nvSpPr>
        <p:spPr>
          <a:xfrm>
            <a:off x="-2070100" y="-5311302"/>
            <a:ext cx="15367000" cy="11623202"/>
          </a:xfrm>
          <a:prstGeom prst="roundRect">
            <a:avLst/>
          </a:prstGeom>
          <a:noFill/>
          <a:ln w="101600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EB1720-C7BB-4CCD-B142-0A2EE44608E8}"/>
              </a:ext>
            </a:extLst>
          </p:cNvPr>
          <p:cNvSpPr/>
          <p:nvPr/>
        </p:nvSpPr>
        <p:spPr>
          <a:xfrm>
            <a:off x="-3723891" y="1714499"/>
            <a:ext cx="3288824" cy="376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DE94010E-3573-490F-B615-EBC37AFCD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2026079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537C621-350A-4F53-B1FC-0CC3B503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2" y="2086775"/>
            <a:ext cx="2684450" cy="2684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DB3E854-8812-407C-9CA0-1E10A0E5C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2086775"/>
            <a:ext cx="2125133" cy="27442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5FE6BF-B9FF-48C1-A28B-55CE84BEB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1849708"/>
            <a:ext cx="2125133" cy="27442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BE93FF9-D92B-4078-895F-4EE7D512E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1612641"/>
            <a:ext cx="2125133" cy="2744275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CC185C-0A00-41F5-A852-9BA393D1E642}"/>
              </a:ext>
            </a:extLst>
          </p:cNvPr>
          <p:cNvCxnSpPr>
            <a:cxnSpLocks/>
          </p:cNvCxnSpPr>
          <p:nvPr/>
        </p:nvCxnSpPr>
        <p:spPr>
          <a:xfrm flipV="1">
            <a:off x="2594856" y="3413609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28A18FD-5D6F-4383-9344-5159820253C7}"/>
              </a:ext>
            </a:extLst>
          </p:cNvPr>
          <p:cNvCxnSpPr>
            <a:cxnSpLocks/>
          </p:cNvCxnSpPr>
          <p:nvPr/>
        </p:nvCxnSpPr>
        <p:spPr>
          <a:xfrm flipV="1">
            <a:off x="7255933" y="3398218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6934C8-E3F9-4F40-97CE-548B2B02B5A1}"/>
              </a:ext>
            </a:extLst>
          </p:cNvPr>
          <p:cNvSpPr txBox="1"/>
          <p:nvPr/>
        </p:nvSpPr>
        <p:spPr>
          <a:xfrm>
            <a:off x="129535" y="4965700"/>
            <a:ext cx="21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Dockerfile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1D7CC-8728-492F-A0E0-C09565D6060B}"/>
              </a:ext>
            </a:extLst>
          </p:cNvPr>
          <p:cNvSpPr txBox="1"/>
          <p:nvPr/>
        </p:nvSpPr>
        <p:spPr>
          <a:xfrm>
            <a:off x="433070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998CDFB-C03C-4305-8660-D9EF0905DA09}"/>
              </a:ext>
            </a:extLst>
          </p:cNvPr>
          <p:cNvSpPr txBox="1"/>
          <p:nvPr/>
        </p:nvSpPr>
        <p:spPr>
          <a:xfrm>
            <a:off x="911576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EFA7B-627C-4AF5-A2A2-10E2BD244704}"/>
              </a:ext>
            </a:extLst>
          </p:cNvPr>
          <p:cNvSpPr txBox="1"/>
          <p:nvPr/>
        </p:nvSpPr>
        <p:spPr>
          <a:xfrm>
            <a:off x="9255261" y="3314704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238643-3D64-4B1B-AD3D-ADDFBAAA719D}"/>
              </a:ext>
            </a:extLst>
          </p:cNvPr>
          <p:cNvSpPr txBox="1"/>
          <p:nvPr/>
        </p:nvSpPr>
        <p:spPr>
          <a:xfrm>
            <a:off x="4697403" y="289920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9D4464-7514-417F-A4CD-31A8F03C6C95}"/>
              </a:ext>
            </a:extLst>
          </p:cNvPr>
          <p:cNvSpPr txBox="1"/>
          <p:nvPr/>
        </p:nvSpPr>
        <p:spPr>
          <a:xfrm>
            <a:off x="2852307" y="261062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317291-7F03-47DD-BD26-F11C044C467C}"/>
              </a:ext>
            </a:extLst>
          </p:cNvPr>
          <p:cNvSpPr txBox="1"/>
          <p:nvPr/>
        </p:nvSpPr>
        <p:spPr>
          <a:xfrm>
            <a:off x="7603409" y="2610622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AB56639-0E9C-4902-A666-D424EAA91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-3768626" y="1968973"/>
            <a:ext cx="3385152" cy="263842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6F86F8F-B214-49A2-9AB4-0234DD0F03F3}"/>
              </a:ext>
            </a:extLst>
          </p:cNvPr>
          <p:cNvSpPr txBox="1"/>
          <p:nvPr/>
        </p:nvSpPr>
        <p:spPr>
          <a:xfrm>
            <a:off x="-2974916" y="4965700"/>
            <a:ext cx="17908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kumimoji="1" lang="en-US" altLang="ja-JP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2F7C19A-242D-4533-9C25-06FD1BD646DC}"/>
              </a:ext>
            </a:extLst>
          </p:cNvPr>
          <p:cNvSpPr txBox="1"/>
          <p:nvPr/>
        </p:nvSpPr>
        <p:spPr>
          <a:xfrm>
            <a:off x="9951738" y="992596"/>
            <a:ext cx="165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RoboCup</a:t>
            </a:r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用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FE641425-18A0-40E4-97DA-BF37D7A4B0C4}"/>
              </a:ext>
            </a:extLst>
          </p:cNvPr>
          <p:cNvSpPr/>
          <p:nvPr/>
        </p:nvSpPr>
        <p:spPr>
          <a:xfrm>
            <a:off x="9444361" y="886327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AD573CEB-73AD-4A8F-8DF1-C2E1A554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-3303368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00DD6DA-29ED-4165-B353-7FCDB3B3AD51}"/>
              </a:ext>
            </a:extLst>
          </p:cNvPr>
          <p:cNvCxnSpPr>
            <a:cxnSpLocks/>
          </p:cNvCxnSpPr>
          <p:nvPr/>
        </p:nvCxnSpPr>
        <p:spPr>
          <a:xfrm flipV="1">
            <a:off x="5591312" y="-51073"/>
            <a:ext cx="0" cy="1493527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C42AD5-457C-44BE-9DD5-542735EE0F54}"/>
              </a:ext>
            </a:extLst>
          </p:cNvPr>
          <p:cNvSpPr txBox="1"/>
          <p:nvPr/>
        </p:nvSpPr>
        <p:spPr>
          <a:xfrm>
            <a:off x="9115761" y="-713937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F0543C3-839A-46EB-9518-A402AD3B7EA5}"/>
              </a:ext>
            </a:extLst>
          </p:cNvPr>
          <p:cNvSpPr txBox="1"/>
          <p:nvPr/>
        </p:nvSpPr>
        <p:spPr>
          <a:xfrm>
            <a:off x="9255261" y="-2014743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9257FB-3912-4A0B-BD9F-63FE4C9AC688}"/>
              </a:ext>
            </a:extLst>
          </p:cNvPr>
          <p:cNvSpPr txBox="1"/>
          <p:nvPr/>
        </p:nvSpPr>
        <p:spPr>
          <a:xfrm>
            <a:off x="6939513" y="197274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3BFAAE-9859-42C5-A5C2-915CE197F150}"/>
              </a:ext>
            </a:extLst>
          </p:cNvPr>
          <p:cNvSpPr txBox="1"/>
          <p:nvPr/>
        </p:nvSpPr>
        <p:spPr>
          <a:xfrm>
            <a:off x="10044682" y="-43368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研究開発用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1041C848-0486-4A58-AF93-8C0BB9DC8D0A}"/>
              </a:ext>
            </a:extLst>
          </p:cNvPr>
          <p:cNvSpPr/>
          <p:nvPr/>
        </p:nvSpPr>
        <p:spPr>
          <a:xfrm>
            <a:off x="9444361" y="-4443120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97E40FFA-686B-45B1-9910-66FD9949F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4146288" y="-3303368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6F9DD96-A824-4C7D-9A1C-9A2F5360F7C0}"/>
              </a:ext>
            </a:extLst>
          </p:cNvPr>
          <p:cNvSpPr txBox="1"/>
          <p:nvPr/>
        </p:nvSpPr>
        <p:spPr>
          <a:xfrm>
            <a:off x="4117960" y="-713937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0BDC668-DDA9-4C73-89F0-41F67A2B096C}"/>
              </a:ext>
            </a:extLst>
          </p:cNvPr>
          <p:cNvSpPr txBox="1"/>
          <p:nvPr/>
        </p:nvSpPr>
        <p:spPr>
          <a:xfrm>
            <a:off x="4257460" y="-2014743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F33309-6D50-47E6-84A4-B70D705FE36A}"/>
              </a:ext>
            </a:extLst>
          </p:cNvPr>
          <p:cNvSpPr txBox="1"/>
          <p:nvPr/>
        </p:nvSpPr>
        <p:spPr>
          <a:xfrm>
            <a:off x="5046883" y="-43368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趣味開発用</a:t>
            </a:r>
            <a:endParaRPr lang="en-US" altLang="ja-JP" sz="2000" b="1" dirty="0">
              <a:solidFill>
                <a:srgbClr val="2496ED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CD9CC006-9D8F-4A6D-B37D-C18B72B69C04}"/>
              </a:ext>
            </a:extLst>
          </p:cNvPr>
          <p:cNvSpPr/>
          <p:nvPr/>
        </p:nvSpPr>
        <p:spPr>
          <a:xfrm>
            <a:off x="4446560" y="-4443120"/>
            <a:ext cx="2689690" cy="612648"/>
          </a:xfrm>
          <a:prstGeom prst="wedgeRoundRectCallout">
            <a:avLst>
              <a:gd name="adj1" fmla="val 8153"/>
              <a:gd name="adj2" fmla="val 84495"/>
              <a:gd name="adj3" fmla="val 16667"/>
            </a:avLst>
          </a:prstGeom>
          <a:noFill/>
          <a:ln w="762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8B3C268-FDFE-4E61-ACAE-44E79A2BDCD5}"/>
              </a:ext>
            </a:extLst>
          </p:cNvPr>
          <p:cNvCxnSpPr>
            <a:cxnSpLocks/>
          </p:cNvCxnSpPr>
          <p:nvPr/>
        </p:nvCxnSpPr>
        <p:spPr>
          <a:xfrm flipV="1">
            <a:off x="7277405" y="370266"/>
            <a:ext cx="1152388" cy="1244659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E422C8B-8835-400A-B058-FBFCA9DCF4EF}"/>
              </a:ext>
            </a:extLst>
          </p:cNvPr>
          <p:cNvSpPr txBox="1"/>
          <p:nvPr/>
        </p:nvSpPr>
        <p:spPr>
          <a:xfrm>
            <a:off x="4213511" y="370266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2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BE473E-845E-4809-8427-6A4077DAB988}"/>
              </a:ext>
            </a:extLst>
          </p:cNvPr>
          <p:cNvSpPr/>
          <p:nvPr/>
        </p:nvSpPr>
        <p:spPr>
          <a:xfrm>
            <a:off x="-2070100" y="758756"/>
            <a:ext cx="15367000" cy="5553143"/>
          </a:xfrm>
          <a:prstGeom prst="roundRect">
            <a:avLst/>
          </a:prstGeom>
          <a:noFill/>
          <a:ln w="101600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EB1720-C7BB-4CCD-B142-0A2EE44608E8}"/>
              </a:ext>
            </a:extLst>
          </p:cNvPr>
          <p:cNvSpPr/>
          <p:nvPr/>
        </p:nvSpPr>
        <p:spPr>
          <a:xfrm>
            <a:off x="-3723891" y="1714499"/>
            <a:ext cx="3288824" cy="376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DE94010E-3573-490F-B615-EBC37AFCD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2026079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537C621-350A-4F53-B1FC-0CC3B503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2" y="2086775"/>
            <a:ext cx="2684450" cy="2684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DB3E854-8812-407C-9CA0-1E10A0E5C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2086775"/>
            <a:ext cx="2125133" cy="27442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35FE6BF-B9FF-48C1-A28B-55CE84BEB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1849708"/>
            <a:ext cx="2125133" cy="274427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BE93FF9-D92B-4078-895F-4EE7D512E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1612641"/>
            <a:ext cx="2125133" cy="2744275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CC185C-0A00-41F5-A852-9BA393D1E642}"/>
              </a:ext>
            </a:extLst>
          </p:cNvPr>
          <p:cNvCxnSpPr>
            <a:cxnSpLocks/>
          </p:cNvCxnSpPr>
          <p:nvPr/>
        </p:nvCxnSpPr>
        <p:spPr>
          <a:xfrm flipV="1">
            <a:off x="2594856" y="3413609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28A18FD-5D6F-4383-9344-5159820253C7}"/>
              </a:ext>
            </a:extLst>
          </p:cNvPr>
          <p:cNvCxnSpPr>
            <a:cxnSpLocks/>
          </p:cNvCxnSpPr>
          <p:nvPr/>
        </p:nvCxnSpPr>
        <p:spPr>
          <a:xfrm flipV="1">
            <a:off x="7255933" y="3398218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6934C8-E3F9-4F40-97CE-548B2B02B5A1}"/>
              </a:ext>
            </a:extLst>
          </p:cNvPr>
          <p:cNvSpPr txBox="1"/>
          <p:nvPr/>
        </p:nvSpPr>
        <p:spPr>
          <a:xfrm>
            <a:off x="129535" y="4965700"/>
            <a:ext cx="21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Dockerfile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1D7CC-8728-492F-A0E0-C09565D6060B}"/>
              </a:ext>
            </a:extLst>
          </p:cNvPr>
          <p:cNvSpPr txBox="1"/>
          <p:nvPr/>
        </p:nvSpPr>
        <p:spPr>
          <a:xfrm>
            <a:off x="433070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998CDFB-C03C-4305-8660-D9EF0905DA09}"/>
              </a:ext>
            </a:extLst>
          </p:cNvPr>
          <p:cNvSpPr txBox="1"/>
          <p:nvPr/>
        </p:nvSpPr>
        <p:spPr>
          <a:xfrm>
            <a:off x="9115761" y="4965700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EFA7B-627C-4AF5-A2A2-10E2BD244704}"/>
              </a:ext>
            </a:extLst>
          </p:cNvPr>
          <p:cNvSpPr txBox="1"/>
          <p:nvPr/>
        </p:nvSpPr>
        <p:spPr>
          <a:xfrm>
            <a:off x="9255261" y="3314704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238643-3D64-4B1B-AD3D-ADDFBAAA719D}"/>
              </a:ext>
            </a:extLst>
          </p:cNvPr>
          <p:cNvSpPr txBox="1"/>
          <p:nvPr/>
        </p:nvSpPr>
        <p:spPr>
          <a:xfrm>
            <a:off x="4697403" y="289920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9D4464-7514-417F-A4CD-31A8F03C6C95}"/>
              </a:ext>
            </a:extLst>
          </p:cNvPr>
          <p:cNvSpPr txBox="1"/>
          <p:nvPr/>
        </p:nvSpPr>
        <p:spPr>
          <a:xfrm>
            <a:off x="2852307" y="261062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317291-7F03-47DD-BD26-F11C044C467C}"/>
              </a:ext>
            </a:extLst>
          </p:cNvPr>
          <p:cNvSpPr txBox="1"/>
          <p:nvPr/>
        </p:nvSpPr>
        <p:spPr>
          <a:xfrm>
            <a:off x="7603409" y="2610622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AB56639-0E9C-4902-A666-D424EAA91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-3768626" y="1968973"/>
            <a:ext cx="3385152" cy="263842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6F86F8F-B214-49A2-9AB4-0234DD0F03F3}"/>
              </a:ext>
            </a:extLst>
          </p:cNvPr>
          <p:cNvSpPr txBox="1"/>
          <p:nvPr/>
        </p:nvSpPr>
        <p:spPr>
          <a:xfrm>
            <a:off x="-2974916" y="4965700"/>
            <a:ext cx="20345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kumimoji="1" lang="en-US" altLang="ja-JP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OS1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3DC9784-AF11-40A2-BF13-BA456B1CEF68}"/>
              </a:ext>
            </a:extLst>
          </p:cNvPr>
          <p:cNvSpPr/>
          <p:nvPr/>
        </p:nvSpPr>
        <p:spPr>
          <a:xfrm>
            <a:off x="-2070100" y="7426078"/>
            <a:ext cx="15367000" cy="5553143"/>
          </a:xfrm>
          <a:prstGeom prst="roundRect">
            <a:avLst/>
          </a:prstGeom>
          <a:noFill/>
          <a:ln w="101600"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3C31E37-A721-4CA8-858D-1B395EEA407F}"/>
              </a:ext>
            </a:extLst>
          </p:cNvPr>
          <p:cNvSpPr/>
          <p:nvPr/>
        </p:nvSpPr>
        <p:spPr>
          <a:xfrm>
            <a:off x="-3723891" y="8381821"/>
            <a:ext cx="3288824" cy="376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Docker初心者がDockerを使う準備をする！ | TomoOne BLOG（ともわんブログ）">
            <a:extLst>
              <a:ext uri="{FF2B5EF4-FFF2-40B4-BE49-F238E27FC236}">
                <a16:creationId xmlns:a16="http://schemas.microsoft.com/office/drawing/2014/main" id="{D9FE1538-A97E-4D93-9258-AD1CB0452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6244" b="33142"/>
          <a:stretch/>
        </p:blipFill>
        <p:spPr bwMode="auto">
          <a:xfrm>
            <a:off x="9144089" y="8693401"/>
            <a:ext cx="3238501" cy="23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667C3ED-1B1C-469F-A369-65C4D1C16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770967" y="8754097"/>
            <a:ext cx="2125133" cy="274427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CC56076D-90C9-4B57-BB1F-4EBBC72D6C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550834" y="8517030"/>
            <a:ext cx="2125133" cy="274427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BA8814B-6951-4F9C-87FB-70729626B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5" b="1469"/>
          <a:stretch/>
        </p:blipFill>
        <p:spPr>
          <a:xfrm>
            <a:off x="4330701" y="8279963"/>
            <a:ext cx="2125133" cy="2744275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3FCBB6E-958E-4DC1-9B31-B31A00E3D821}"/>
              </a:ext>
            </a:extLst>
          </p:cNvPr>
          <p:cNvCxnSpPr>
            <a:cxnSpLocks/>
          </p:cNvCxnSpPr>
          <p:nvPr/>
        </p:nvCxnSpPr>
        <p:spPr>
          <a:xfrm flipV="1">
            <a:off x="7255933" y="10065540"/>
            <a:ext cx="1528322" cy="1539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5C94633-A9D8-4EFD-BC8F-1F7641A26427}"/>
              </a:ext>
            </a:extLst>
          </p:cNvPr>
          <p:cNvSpPr txBox="1"/>
          <p:nvPr/>
        </p:nvSpPr>
        <p:spPr>
          <a:xfrm>
            <a:off x="4330701" y="11633022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645AA57-22E8-44EF-8958-DCFD18263A98}"/>
              </a:ext>
            </a:extLst>
          </p:cNvPr>
          <p:cNvSpPr txBox="1"/>
          <p:nvPr/>
        </p:nvSpPr>
        <p:spPr>
          <a:xfrm>
            <a:off x="9115761" y="11633022"/>
            <a:ext cx="294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2496ED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コンテナ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D0D2AAC-90D5-4764-A440-732C82DBF4DF}"/>
              </a:ext>
            </a:extLst>
          </p:cNvPr>
          <p:cNvSpPr txBox="1"/>
          <p:nvPr/>
        </p:nvSpPr>
        <p:spPr>
          <a:xfrm>
            <a:off x="9255261" y="9982026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Ubuntu18.04</a:t>
            </a:r>
            <a:endParaRPr kumimoji="1" lang="ja-JP" altLang="en-US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2A40BE-1339-4D78-9F01-BBEB32413622}"/>
              </a:ext>
            </a:extLst>
          </p:cNvPr>
          <p:cNvSpPr txBox="1"/>
          <p:nvPr/>
        </p:nvSpPr>
        <p:spPr>
          <a:xfrm>
            <a:off x="4697403" y="9566527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</a:p>
          <a:p>
            <a:pPr algn="ctr"/>
            <a:r>
              <a:rPr lang="en-US" altLang="ja-JP" sz="2400" b="1" dirty="0">
                <a:solidFill>
                  <a:srgbClr val="3AABD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18.04</a:t>
            </a:r>
            <a:endParaRPr kumimoji="1" lang="ja-JP" altLang="en-US" sz="2400" b="1" dirty="0">
              <a:solidFill>
                <a:srgbClr val="3AABD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BE86E55-8B3A-413D-A1E2-5206ED6E93EF}"/>
              </a:ext>
            </a:extLst>
          </p:cNvPr>
          <p:cNvSpPr txBox="1"/>
          <p:nvPr/>
        </p:nvSpPr>
        <p:spPr>
          <a:xfrm>
            <a:off x="7603409" y="9277944"/>
            <a:ext cx="83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Run</a:t>
            </a:r>
            <a:endParaRPr kumimoji="1" lang="ja-JP" altLang="en-US" sz="24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1" name="図 50" descr="図形&#10;&#10;低い精度で自動的に生成された説明">
            <a:extLst>
              <a:ext uri="{FF2B5EF4-FFF2-40B4-BE49-F238E27FC236}">
                <a16:creationId xmlns:a16="http://schemas.microsoft.com/office/drawing/2014/main" id="{E5B394FC-E343-4724-BC43-CADCD698BC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6913" r="9136" b="17654"/>
          <a:stretch/>
        </p:blipFill>
        <p:spPr>
          <a:xfrm>
            <a:off x="-3768626" y="8636295"/>
            <a:ext cx="3385152" cy="2638427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589180-A650-4591-8126-62B5A2B60BF1}"/>
              </a:ext>
            </a:extLst>
          </p:cNvPr>
          <p:cNvSpPr txBox="1"/>
          <p:nvPr/>
        </p:nvSpPr>
        <p:spPr>
          <a:xfrm>
            <a:off x="-2974916" y="11633022"/>
            <a:ext cx="20345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kumimoji="1" lang="en-US" altLang="ja-JP" sz="2800" b="1" dirty="0">
                <a:solidFill>
                  <a:srgbClr val="4B4B4B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OS2</a:t>
            </a:r>
            <a:endParaRPr kumimoji="1" lang="ja-JP" altLang="en-US" sz="2800" b="1" dirty="0">
              <a:solidFill>
                <a:srgbClr val="4B4B4B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6714076-217E-45E7-A925-FA4B7287523B}"/>
              </a:ext>
            </a:extLst>
          </p:cNvPr>
          <p:cNvSpPr/>
          <p:nvPr/>
        </p:nvSpPr>
        <p:spPr>
          <a:xfrm>
            <a:off x="4965609" y="5896574"/>
            <a:ext cx="1295581" cy="2048218"/>
          </a:xfrm>
          <a:prstGeom prst="downArrow">
            <a:avLst>
              <a:gd name="adj1" fmla="val 50000"/>
              <a:gd name="adj2" fmla="val 81535"/>
            </a:avLst>
          </a:prstGeom>
          <a:solidFill>
            <a:srgbClr val="FF99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B716094-D5F7-42C7-948F-B882E7EFF275}"/>
              </a:ext>
            </a:extLst>
          </p:cNvPr>
          <p:cNvSpPr txBox="1"/>
          <p:nvPr/>
        </p:nvSpPr>
        <p:spPr>
          <a:xfrm>
            <a:off x="6444339" y="6629160"/>
            <a:ext cx="402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</a:t>
            </a:r>
            <a:r>
              <a:rPr kumimoji="1" lang="ja-JP" altLang="en-US" sz="28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イメージを共有</a:t>
            </a: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A9E42395-FD50-49E0-9F74-047805E90045}"/>
              </a:ext>
            </a:extLst>
          </p:cNvPr>
          <p:cNvCxnSpPr>
            <a:cxnSpLocks/>
          </p:cNvCxnSpPr>
          <p:nvPr/>
        </p:nvCxnSpPr>
        <p:spPr>
          <a:xfrm>
            <a:off x="12479782" y="3535328"/>
            <a:ext cx="12700" cy="6667322"/>
          </a:xfrm>
          <a:prstGeom prst="curvedConnector3">
            <a:avLst>
              <a:gd name="adj1" fmla="val 13442551"/>
            </a:avLst>
          </a:prstGeom>
          <a:ln w="2540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58C0C61-91A3-4AF0-B50E-E6E5AB789FAB}"/>
              </a:ext>
            </a:extLst>
          </p:cNvPr>
          <p:cNvSpPr txBox="1"/>
          <p:nvPr/>
        </p:nvSpPr>
        <p:spPr>
          <a:xfrm>
            <a:off x="14454643" y="629060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全く同じ</a:t>
            </a:r>
            <a:endParaRPr kumimoji="1" lang="en-US" altLang="ja-JP" sz="3600" b="1" dirty="0">
              <a:solidFill>
                <a:srgbClr val="FF99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600" b="1" dirty="0">
                <a:solidFill>
                  <a:srgbClr val="FF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環境を構築</a:t>
            </a:r>
          </a:p>
        </p:txBody>
      </p:sp>
    </p:spTree>
    <p:extLst>
      <p:ext uri="{BB962C8B-B14F-4D97-AF65-F5344CB8AC3E}">
        <p14:creationId xmlns:p14="http://schemas.microsoft.com/office/powerpoint/2010/main" val="174414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179</Words>
  <Application>Microsoft Office PowerPoint</Application>
  <PresentationFormat>ワイド画面</PresentationFormat>
  <Paragraphs>106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 勇輝</dc:creator>
  <cp:lastModifiedBy>鶴江 匠</cp:lastModifiedBy>
  <cp:revision>13</cp:revision>
  <dcterms:created xsi:type="dcterms:W3CDTF">2021-10-10T19:06:19Z</dcterms:created>
  <dcterms:modified xsi:type="dcterms:W3CDTF">2021-10-13T13:32:42Z</dcterms:modified>
</cp:coreProperties>
</file>