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ED"/>
    <a:srgbClr val="FF9900"/>
    <a:srgbClr val="454545"/>
    <a:srgbClr val="4B4B4B"/>
    <a:srgbClr val="3A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91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B7246-A792-4768-A40D-EA1A062F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2B596C-FD4B-43E9-8740-460AA83B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8F9E2-97C0-41A4-B724-2247083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DE36E-D613-4844-915E-FA791F2B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2C942-3D16-4A2B-BFAF-0BAFF68D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35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9E414-3AD4-49EB-92BE-AE1AE8D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80A644-13AE-47DC-B68E-7B7C18EE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9A773-B78D-4E79-8440-974A1B4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7D50D-C878-45A3-9D10-EAF8AB8A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92CEF-DCC2-47BF-9F45-9F1E6B9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CD6099-76C1-45F1-A29B-7C886CB07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AA721-0513-4B2E-AD24-10027E7C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FC85C-B9F1-457C-BCC5-B56CC88D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4843F-374D-4015-8C35-C54CF6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20AEE-0FA0-4306-98DC-4F6FD2E1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714E3-0B1C-4ABC-9986-337FAD4D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845-EBAB-48A0-A82E-20CDC193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5A981-15AE-45A2-891B-E2C0066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EA9D1-7E78-4227-B717-BBC1CD5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A2AC2-BE5E-4EA7-BA6B-719187E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B77A3-DC2B-4FCB-B75E-C4B4182E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30354-2AEA-450F-A024-C60D21CA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761-D629-417B-8E7A-83A84F56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A3621-1756-46BF-AD2C-54812140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B6E-8370-4076-811E-144DCA94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FFA0B-6E56-44AB-82B9-AAA6782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EBEDC-B618-426F-9574-C5234C4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A1D25-8BD6-4DB3-AAC8-C082047D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F56A73-653E-4243-8ADE-917F468F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598ED-2B99-480A-B083-7C9DAD2C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6B1068-B204-4A10-ADF9-0263122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46D61-3C9A-4D7C-A371-36EDB7AF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3AFC13-9FB0-4773-A5B1-ACFB43CF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43E6F4-18A9-4B3F-BDF5-C5DA00BE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7AF424-1809-45C1-AD17-A7F7E7D1D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57EA3B-EE77-400C-916E-3F94891F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B5DBB7-AE48-4A5E-8CB3-461317D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228E31-CC3F-4BB3-A810-D9AD1A50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C70DDD-0FFA-45EA-97CB-91C94A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B1AE5-D146-4311-A397-2083AB2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E5927-93F5-4B12-A39D-AAF29CD8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81856-71E1-4EAC-818D-5E3FC20A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827630-537F-4BEA-9E44-6EC512B4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83A7AB-9A05-4E73-95B1-EC8BA9FD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BBC0CC-12E1-4EE6-AAF3-E36EA5F4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603F52-6718-49F6-96C3-3477D448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5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E623C-5EF0-4920-9948-152C0031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4F3B03-41A1-4B8F-9E1E-44205B9C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1E5F58-9ACA-4C63-883D-69F5FD70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A0384-115E-4C7F-8F33-F7ADC89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F013B-E491-4335-8936-25048A2C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497F33-0A1A-4F46-9250-B9AD6DBE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24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B8DB4-1D34-4077-8C92-14A4D73F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94348-E528-4795-BF53-012349D88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9144E6-3702-43D9-8775-93CA2E61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0CF40D-D794-4509-9102-F0356A2C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761158-CC8E-4A1D-9302-073393B1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B4B656-0AFA-445E-8C86-E353CED8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8D832F-A095-4A82-A6BB-386E092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263B2-CAA6-4D26-95DB-2ACA1276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61DF9-F8C3-4E5C-8E0B-3F46A140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2DDF3-0D3C-4D2E-940A-69974316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E7DA7-73B5-41CA-908A-51C44A2FD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4DE6499-4E8D-49D2-8244-935782A0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5"/>
            <a:ext cx="12192000" cy="571245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6B128D-CE63-4A51-85EF-875D92362A40}"/>
              </a:ext>
            </a:extLst>
          </p:cNvPr>
          <p:cNvSpPr/>
          <p:nvPr/>
        </p:nvSpPr>
        <p:spPr>
          <a:xfrm>
            <a:off x="3744686" y="2148114"/>
            <a:ext cx="1422400" cy="1295400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00E85F8-3F33-4524-87E7-C01B6C0E89C9}"/>
              </a:ext>
            </a:extLst>
          </p:cNvPr>
          <p:cNvSpPr txBox="1"/>
          <p:nvPr/>
        </p:nvSpPr>
        <p:spPr>
          <a:xfrm>
            <a:off x="5275943" y="5660404"/>
            <a:ext cx="581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ocker_ws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をホーム直下に入れる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9D9CAF-8BAD-44E2-A280-627D2BA43E8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55886" y="3443514"/>
            <a:ext cx="1640114" cy="2173348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2BF7F386-48F0-40FA-904F-1D23229C2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63"/>
            <a:ext cx="12192000" cy="571347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2218B-A712-4E07-BE79-27AC3350DD10}"/>
              </a:ext>
            </a:extLst>
          </p:cNvPr>
          <p:cNvSpPr/>
          <p:nvPr/>
        </p:nvSpPr>
        <p:spPr>
          <a:xfrm>
            <a:off x="6662057" y="1422399"/>
            <a:ext cx="1582058" cy="1770743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9A223E-C2C2-4802-8DB3-9A374D3EDFDE}"/>
              </a:ext>
            </a:extLst>
          </p:cNvPr>
          <p:cNvSpPr txBox="1"/>
          <p:nvPr/>
        </p:nvSpPr>
        <p:spPr>
          <a:xfrm>
            <a:off x="5145314" y="3421082"/>
            <a:ext cx="5875326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ocker_ws/container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にある</a:t>
            </a:r>
            <a:endParaRPr kumimoji="1" lang="en-US" altLang="ja-JP" sz="2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ros_melodic_sobit_ws</a:t>
            </a:r>
            <a:r>
              <a:rPr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をコピー</a:t>
            </a:r>
            <a:endParaRPr kumimoji="1" lang="ja-JP" altLang="en-US" sz="2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8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PowerPoint&#10;&#10;自動的に生成された説明">
            <a:extLst>
              <a:ext uri="{FF2B5EF4-FFF2-40B4-BE49-F238E27FC236}">
                <a16:creationId xmlns:a16="http://schemas.microsoft.com/office/drawing/2014/main" id="{6267ACBC-9703-4012-AC51-C4532095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24"/>
            <a:ext cx="12192000" cy="57297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3351BC-B63E-44F3-AA2F-2B70D5780D47}"/>
              </a:ext>
            </a:extLst>
          </p:cNvPr>
          <p:cNvSpPr/>
          <p:nvPr/>
        </p:nvSpPr>
        <p:spPr>
          <a:xfrm>
            <a:off x="5239656" y="1451428"/>
            <a:ext cx="1465943" cy="1799771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20D75E-FF63-4A15-850F-B9D7F8E5E741}"/>
              </a:ext>
            </a:extLst>
          </p:cNvPr>
          <p:cNvSpPr txBox="1"/>
          <p:nvPr/>
        </p:nvSpPr>
        <p:spPr>
          <a:xfrm>
            <a:off x="5167086" y="4537631"/>
            <a:ext cx="6952544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ホーム直下に</a:t>
            </a:r>
            <a:endParaRPr kumimoji="1" lang="en-US" altLang="ja-JP" sz="2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ros_melodic_sobit_ws</a:t>
            </a:r>
            <a:r>
              <a:rPr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をペーストする</a:t>
            </a:r>
            <a:endParaRPr lang="en-US" altLang="ja-JP" sz="2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1A092F-4D8D-46C4-8FAE-F950D861A3D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72628" y="3251199"/>
            <a:ext cx="732971" cy="1233715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6DDC9E-FB19-4B7E-81CB-FE08FDCE547A}"/>
              </a:ext>
            </a:extLst>
          </p:cNvPr>
          <p:cNvSpPr txBox="1"/>
          <p:nvPr/>
        </p:nvSpPr>
        <p:spPr>
          <a:xfrm>
            <a:off x="5167086" y="5665569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ディレクトリ名</a:t>
            </a:r>
            <a:r>
              <a:rPr lang="ja-JP" altLang="en-US" sz="1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を任意の</a:t>
            </a:r>
            <a:r>
              <a:rPr kumimoji="1" lang="ja-JP" altLang="en-US" sz="1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コンテナ名に変える</a:t>
            </a:r>
            <a:r>
              <a:rPr kumimoji="1" lang="en-US" altLang="ja-JP" sz="1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39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PowerPoint&#10;&#10;自動的に生成された説明">
            <a:extLst>
              <a:ext uri="{FF2B5EF4-FFF2-40B4-BE49-F238E27FC236}">
                <a16:creationId xmlns:a16="http://schemas.microsoft.com/office/drawing/2014/main" id="{64EB3D0E-DE59-435E-BD06-5E84CC01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957"/>
            <a:ext cx="12192000" cy="563208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5A481A-5330-48C1-BEBE-33F612D24600}"/>
              </a:ext>
            </a:extLst>
          </p:cNvPr>
          <p:cNvSpPr/>
          <p:nvPr/>
        </p:nvSpPr>
        <p:spPr>
          <a:xfrm>
            <a:off x="9811656" y="2467429"/>
            <a:ext cx="1465943" cy="1596571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4C51BF-D144-4D32-9742-C9B373509FFB}"/>
              </a:ext>
            </a:extLst>
          </p:cNvPr>
          <p:cNvSpPr txBox="1"/>
          <p:nvPr/>
        </p:nvSpPr>
        <p:spPr>
          <a:xfrm>
            <a:off x="9533900" y="427735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.bashrc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を開く</a:t>
            </a:r>
            <a:endParaRPr lang="en-US" altLang="ja-JP" sz="28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5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1E88CD34-CB77-469B-9805-2C9EE8996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690"/>
            <a:ext cx="12192000" cy="226861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809CC6-0E37-4484-8E6D-228B1F23F989}"/>
              </a:ext>
            </a:extLst>
          </p:cNvPr>
          <p:cNvSpPr/>
          <p:nvPr/>
        </p:nvSpPr>
        <p:spPr>
          <a:xfrm>
            <a:off x="1451429" y="2728685"/>
            <a:ext cx="6981371" cy="464457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63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E55E6B41-CB34-4B84-A824-474A6542D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/>
          <a:stretch/>
        </p:blipFill>
        <p:spPr>
          <a:xfrm>
            <a:off x="0" y="2291103"/>
            <a:ext cx="12192000" cy="227579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657047-F7DC-4F0F-8CAA-51DA75484FE6}"/>
              </a:ext>
            </a:extLst>
          </p:cNvPr>
          <p:cNvSpPr/>
          <p:nvPr/>
        </p:nvSpPr>
        <p:spPr>
          <a:xfrm>
            <a:off x="1451429" y="2743199"/>
            <a:ext cx="6981371" cy="464457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9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EACEB2E-7ADA-46AE-83CB-5705D568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43" y="285066"/>
            <a:ext cx="9412514" cy="62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824ED85-94E4-4F4B-8212-9A39F124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-831850"/>
            <a:ext cx="7143750" cy="3238500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72763E8-CEA8-425F-A112-659D2317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730726"/>
            <a:ext cx="7143749" cy="47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49</Words>
  <Application>Microsoft Office PowerPoint</Application>
  <PresentationFormat>ワイド画面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勇輝</dc:creator>
  <cp:lastModifiedBy>池田 勇輝</cp:lastModifiedBy>
  <cp:revision>19</cp:revision>
  <dcterms:created xsi:type="dcterms:W3CDTF">2021-10-10T19:06:19Z</dcterms:created>
  <dcterms:modified xsi:type="dcterms:W3CDTF">2021-10-13T11:34:28Z</dcterms:modified>
</cp:coreProperties>
</file>