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8" r:id="rId9"/>
    <p:sldId id="269" r:id="rId10"/>
    <p:sldId id="270" r:id="rId11"/>
    <p:sldId id="266" r:id="rId12"/>
    <p:sldId id="267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00"/>
    <a:srgbClr val="E6E6E6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>
        <p:scale>
          <a:sx n="100" d="100"/>
          <a:sy n="100" d="100"/>
        </p:scale>
        <p:origin x="10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B1E74-7ACF-46A3-BFD7-515A8D22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703AEB-A308-40FA-A86D-C7A40D92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C59A2-B4F1-421A-B700-59CB98DE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6F6A4-B1BB-42AD-8FAE-0DD9A796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7836F-FFBE-4BD9-9487-F71FFD94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4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B404C-C5F6-49EC-95A1-531AD15D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CAA3E4-73D2-4ED9-9D83-0F2315FA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0F7A3-99DB-4A85-9A30-D6C94630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24060-744D-4426-A62B-3019CC84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E5DF7-8D9C-4F89-A391-1AD87BE9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4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FD6A07-9E07-4C11-917B-7C4D53B8D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4CC3C4-6132-45BC-8023-6AA9625C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4BE2C-8AD6-419B-B19C-FD8B7F3D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1702-CE18-4564-84F4-BEFBEBA7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D0261-B436-4F90-B9A1-BDDB42BF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237D2-ADB9-401D-BEEC-E64DAAA1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70733D-B94F-42A9-A66E-4690174A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68014-9958-495D-94E7-C1B1E03E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82A9E-6054-4B52-875C-5F8C338C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4593A-7D05-4D57-AAB7-2030E41C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23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EAFEA-4BB0-4C6F-A1E2-A730D5E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B17C3-F6A5-432F-A501-A882F830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DCB0B0-3EEC-451E-94F5-ED10A04F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48510-4B40-40A8-BFD1-C063AB8E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60C26-4148-4F8E-861A-BBA63320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4934A-CBC4-4BA5-A381-39481B0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2FA3D-0B9A-41D6-A306-D6D910A2C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5CA2B8-9421-42F7-8E60-5DF565DE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54B7D6-A267-4242-9A35-F2392129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DBD6-6C63-4C4B-8AE6-FF0A2E94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08D8FA-2672-4B6F-A5B5-770C40B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4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70397-039F-45D3-A3C9-224ED834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33A0FC-F15E-4D67-913A-9B270A59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E4AB3F-28C9-46C3-8716-09A2F176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A4369-EEEC-4AB1-9D3D-CD356392F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743E27-C376-42E8-AE7D-43C75F49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3ED7A-5C4D-45DD-856B-F3C0F524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FC38E3-EB53-483C-9128-0CB0735B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97D0E3-6D09-4D5D-8485-9FD04C40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2B8CA-7DB8-4E3C-B9A1-3DD9C17C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F1173C-0CED-43EF-BB14-575B1F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8BDCA7-83D6-42A2-92DD-6793CCF9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2A3F53-7639-4525-8620-D8A32F9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157B76-7658-4C5B-B598-E00B1DB5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09D3AA-F107-44F7-B01C-D93A7A0E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D2579-0839-46C8-A64D-643AA1EC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41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17507-83C7-40A2-A28E-3B430BC8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DC735-2489-4D6F-B66C-E7ACD86D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3BD0E-D8E0-42F3-880E-407A5E39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7A19E6-7C63-4C68-8AF8-B668447B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39FE50-2C7E-4B9F-ADC3-E5E8C234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35CD8-C15A-4E56-A9A2-04B4D8C9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5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7DDF1-F6C3-4FBB-A098-24E51051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2BACF4-2C1E-4C00-9D11-199AEE93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4663-AB32-49D8-94D8-A2D1F950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A2C452-0191-4C63-82A0-FF8A3C58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C0D3E-A470-4BE4-978B-F3AF51A3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C3E32-C0B3-4D56-AC2E-096A57BF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9C6CE-0776-458E-A3D9-BCC91625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11023-9D0C-40B5-869D-BF7B408C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A677F-1A3E-4D53-964A-A4A28D32A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C221-5F86-45B5-B435-60A8356C63D0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A6289-76A7-41E5-A08D-336481AF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5999B-22AF-4541-A815-507C7B81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B90E-BC3C-46FB-895D-43BA90BD8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7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141575" y="5892797"/>
            <a:ext cx="11079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68DB3B1-93B5-48F7-B86F-4BBB0D999ACB}"/>
              </a:ext>
            </a:extLst>
          </p:cNvPr>
          <p:cNvCxnSpPr>
            <a:cxnSpLocks/>
          </p:cNvCxnSpPr>
          <p:nvPr/>
        </p:nvCxnSpPr>
        <p:spPr>
          <a:xfrm>
            <a:off x="3341905" y="2257560"/>
            <a:ext cx="0" cy="2532955"/>
          </a:xfrm>
          <a:prstGeom prst="straightConnector1">
            <a:avLst/>
          </a:prstGeom>
          <a:ln w="1016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34A3F3-E0FD-41FD-A6E8-D25D1F04A02B}"/>
              </a:ext>
            </a:extLst>
          </p:cNvPr>
          <p:cNvSpPr txBox="1"/>
          <p:nvPr/>
        </p:nvSpPr>
        <p:spPr>
          <a:xfrm>
            <a:off x="3488145" y="3244334"/>
            <a:ext cx="8643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22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339163-50A3-42F8-868D-43FFED77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42" y="0"/>
            <a:ext cx="10200716" cy="68580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7F4B16-4061-4D95-BA6E-C9CECF706F6D}"/>
              </a:ext>
            </a:extLst>
          </p:cNvPr>
          <p:cNvSpPr txBox="1"/>
          <p:nvPr/>
        </p:nvSpPr>
        <p:spPr>
          <a:xfrm>
            <a:off x="2836334" y="1405238"/>
            <a:ext cx="2827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タイトルを入力</a:t>
            </a:r>
            <a:endParaRPr lang="en-US" altLang="ja-JP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14684D-F875-4E73-99F7-3BD1DE4FA706}"/>
              </a:ext>
            </a:extLst>
          </p:cNvPr>
          <p:cNvSpPr txBox="1"/>
          <p:nvPr/>
        </p:nvSpPr>
        <p:spPr>
          <a:xfrm>
            <a:off x="2751668" y="182892"/>
            <a:ext cx="2827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タイトルを入力</a:t>
            </a:r>
            <a:endParaRPr lang="en-US" altLang="ja-JP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38726E-83C8-4FF8-92CE-1B6F529D4926}"/>
              </a:ext>
            </a:extLst>
          </p:cNvPr>
          <p:cNvSpPr txBox="1"/>
          <p:nvPr/>
        </p:nvSpPr>
        <p:spPr>
          <a:xfrm>
            <a:off x="2836335" y="542841"/>
            <a:ext cx="2827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タイトルを入力</a:t>
            </a:r>
            <a:endParaRPr lang="en-US" altLang="ja-JP" sz="20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38E4E3-333B-4B3D-982E-FB9BA943F594}"/>
              </a:ext>
            </a:extLst>
          </p:cNvPr>
          <p:cNvSpPr txBox="1"/>
          <p:nvPr/>
        </p:nvSpPr>
        <p:spPr>
          <a:xfrm>
            <a:off x="2836334" y="1479493"/>
            <a:ext cx="2827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の概要を入力</a:t>
            </a:r>
            <a:endParaRPr lang="en-US" altLang="ja-JP" sz="20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64B6A0-123E-4163-9362-DF3F16E18B12}"/>
              </a:ext>
            </a:extLst>
          </p:cNvPr>
          <p:cNvSpPr txBox="1"/>
          <p:nvPr/>
        </p:nvSpPr>
        <p:spPr>
          <a:xfrm>
            <a:off x="2842684" y="3702048"/>
            <a:ext cx="5469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の許可をリクエストする</a:t>
            </a:r>
            <a:r>
              <a:rPr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Owner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</a:t>
            </a:r>
            <a:endParaRPr lang="en-US" altLang="ja-JP" sz="20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BA7759-7099-4B11-BF36-9FBA8EDEB25B}"/>
              </a:ext>
            </a:extLst>
          </p:cNvPr>
          <p:cNvSpPr/>
          <p:nvPr/>
        </p:nvSpPr>
        <p:spPr>
          <a:xfrm>
            <a:off x="2937933" y="4102216"/>
            <a:ext cx="1989667" cy="260292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9CC116-DD00-4284-8A83-96E4C16E58D5}"/>
              </a:ext>
            </a:extLst>
          </p:cNvPr>
          <p:cNvSpPr/>
          <p:nvPr/>
        </p:nvSpPr>
        <p:spPr>
          <a:xfrm>
            <a:off x="2937934" y="1879600"/>
            <a:ext cx="8001000" cy="1676400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8E2EA3-6179-44C8-A073-677D599CA544}"/>
              </a:ext>
            </a:extLst>
          </p:cNvPr>
          <p:cNvSpPr/>
          <p:nvPr/>
        </p:nvSpPr>
        <p:spPr>
          <a:xfrm>
            <a:off x="2937933" y="939800"/>
            <a:ext cx="8001000" cy="296333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3DC410-8929-46CE-92A2-1624FD6C3031}"/>
              </a:ext>
            </a:extLst>
          </p:cNvPr>
          <p:cNvSpPr txBox="1"/>
          <p:nvPr/>
        </p:nvSpPr>
        <p:spPr>
          <a:xfrm>
            <a:off x="4927600" y="4835495"/>
            <a:ext cx="1545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任意で選択</a:t>
            </a:r>
            <a:endParaRPr lang="en-US" altLang="ja-JP" sz="2000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0E06CF-D2E4-442B-B40D-776F1243D6F8}"/>
              </a:ext>
            </a:extLst>
          </p:cNvPr>
          <p:cNvSpPr/>
          <p:nvPr/>
        </p:nvSpPr>
        <p:spPr>
          <a:xfrm>
            <a:off x="2937933" y="4495800"/>
            <a:ext cx="1989667" cy="1042115"/>
          </a:xfrm>
          <a:prstGeom prst="rect">
            <a:avLst/>
          </a:prstGeom>
          <a:noFill/>
          <a:ln w="1016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B3CAF4-A8F3-4B88-9F67-1675F30D9F33}"/>
              </a:ext>
            </a:extLst>
          </p:cNvPr>
          <p:cNvSpPr/>
          <p:nvPr/>
        </p:nvSpPr>
        <p:spPr>
          <a:xfrm>
            <a:off x="2937933" y="5651713"/>
            <a:ext cx="2909076" cy="253609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996C60-D14A-4691-9E94-25A0C13071FC}"/>
              </a:ext>
            </a:extLst>
          </p:cNvPr>
          <p:cNvSpPr txBox="1"/>
          <p:nvPr/>
        </p:nvSpPr>
        <p:spPr>
          <a:xfrm>
            <a:off x="5948535" y="5537915"/>
            <a:ext cx="401360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後に材料となる</a:t>
            </a:r>
            <a:r>
              <a:rPr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を削除するかどうか</a:t>
            </a:r>
            <a:r>
              <a:rPr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基本は削除</a:t>
            </a:r>
            <a:r>
              <a:rPr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AE23F4-D502-4DBB-8B4A-A79508C3D8E7}"/>
              </a:ext>
            </a:extLst>
          </p:cNvPr>
          <p:cNvSpPr/>
          <p:nvPr/>
        </p:nvSpPr>
        <p:spPr>
          <a:xfrm>
            <a:off x="1437639" y="6365239"/>
            <a:ext cx="1259841" cy="276298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A86CBCD-BF64-453C-BCB6-DC3E427D0137}"/>
              </a:ext>
            </a:extLst>
          </p:cNvPr>
          <p:cNvSpPr txBox="1"/>
          <p:nvPr/>
        </p:nvSpPr>
        <p:spPr>
          <a:xfrm>
            <a:off x="2296453" y="6797067"/>
            <a:ext cx="2957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35A59C-5E60-4667-8B03-503284053BE4}"/>
              </a:ext>
            </a:extLst>
          </p:cNvPr>
          <p:cNvSpPr txBox="1"/>
          <p:nvPr/>
        </p:nvSpPr>
        <p:spPr>
          <a:xfrm>
            <a:off x="1700596" y="6797067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👆</a:t>
            </a:r>
          </a:p>
        </p:txBody>
      </p:sp>
    </p:spTree>
    <p:extLst>
      <p:ext uri="{BB962C8B-B14F-4D97-AF65-F5344CB8AC3E}">
        <p14:creationId xmlns:p14="http://schemas.microsoft.com/office/powerpoint/2010/main" val="337985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98EC0A4-E317-4E67-9125-D958FDDF4A77}"/>
              </a:ext>
            </a:extLst>
          </p:cNvPr>
          <p:cNvCxnSpPr>
            <a:cxnSpLocks/>
          </p:cNvCxnSpPr>
          <p:nvPr/>
        </p:nvCxnSpPr>
        <p:spPr>
          <a:xfrm rot="10800000">
            <a:off x="6734331" y="1430802"/>
            <a:ext cx="0" cy="2532955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18F369A9-C05E-4A89-8F95-75408985A35D}"/>
              </a:ext>
            </a:extLst>
          </p:cNvPr>
          <p:cNvSpPr>
            <a:spLocks noChangeAspect="1"/>
          </p:cNvSpPr>
          <p:nvPr/>
        </p:nvSpPr>
        <p:spPr>
          <a:xfrm>
            <a:off x="4959077" y="410209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2257CAC-A5A9-4CEF-88A0-BEC0D9103BAA}"/>
              </a:ext>
            </a:extLst>
          </p:cNvPr>
          <p:cNvCxnSpPr>
            <a:cxnSpLocks/>
          </p:cNvCxnSpPr>
          <p:nvPr/>
        </p:nvCxnSpPr>
        <p:spPr>
          <a:xfrm>
            <a:off x="5085077" y="4228094"/>
            <a:ext cx="0" cy="806565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845DA111-F100-4DA0-BD38-83297515C6B8}"/>
              </a:ext>
            </a:extLst>
          </p:cNvPr>
          <p:cNvSpPr>
            <a:spLocks noChangeAspect="1"/>
          </p:cNvSpPr>
          <p:nvPr/>
        </p:nvSpPr>
        <p:spPr>
          <a:xfrm>
            <a:off x="5844000" y="410209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52953FD-6B30-4C06-ADB9-A24B93AFF811}"/>
              </a:ext>
            </a:extLst>
          </p:cNvPr>
          <p:cNvCxnSpPr>
            <a:cxnSpLocks/>
          </p:cNvCxnSpPr>
          <p:nvPr/>
        </p:nvCxnSpPr>
        <p:spPr>
          <a:xfrm>
            <a:off x="5149733" y="4228096"/>
            <a:ext cx="820267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CCEEE63-E265-4A93-AF02-F8D595B3648C}"/>
              </a:ext>
            </a:extLst>
          </p:cNvPr>
          <p:cNvSpPr txBox="1"/>
          <p:nvPr/>
        </p:nvSpPr>
        <p:spPr>
          <a:xfrm>
            <a:off x="5236700" y="3795764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860BF05B-03AF-411E-9699-034CE1426714}"/>
              </a:ext>
            </a:extLst>
          </p:cNvPr>
          <p:cNvSpPr>
            <a:spLocks noChangeAspect="1"/>
          </p:cNvSpPr>
          <p:nvPr/>
        </p:nvSpPr>
        <p:spPr>
          <a:xfrm>
            <a:off x="6598706" y="4098378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19EF86ED-3309-4A76-863E-04C6DBBC7B0E}"/>
              </a:ext>
            </a:extLst>
          </p:cNvPr>
          <p:cNvCxnSpPr>
            <a:cxnSpLocks/>
          </p:cNvCxnSpPr>
          <p:nvPr/>
        </p:nvCxnSpPr>
        <p:spPr>
          <a:xfrm>
            <a:off x="5904439" y="4224378"/>
            <a:ext cx="820267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1C9B348-8E94-4F1C-B995-BD42C119FAD0}"/>
              </a:ext>
            </a:extLst>
          </p:cNvPr>
          <p:cNvSpPr txBox="1"/>
          <p:nvPr/>
        </p:nvSpPr>
        <p:spPr>
          <a:xfrm>
            <a:off x="6046995" y="3792046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8D17B2D-EB78-46D4-9392-B2055C61769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125942" y="1949339"/>
            <a:ext cx="3764211" cy="0"/>
          </a:xfrm>
          <a:prstGeom prst="line">
            <a:avLst/>
          </a:prstGeom>
          <a:ln w="1016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141575" y="5892797"/>
            <a:ext cx="11079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C07FD6-D8F0-4518-A08F-2C86DA1685B8}"/>
              </a:ext>
            </a:extLst>
          </p:cNvPr>
          <p:cNvSpPr>
            <a:spLocks noChangeAspect="1"/>
          </p:cNvSpPr>
          <p:nvPr/>
        </p:nvSpPr>
        <p:spPr>
          <a:xfrm>
            <a:off x="413476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BB969A-57A8-44CC-A80F-950F91AAF2DB}"/>
              </a:ext>
            </a:extLst>
          </p:cNvPr>
          <p:cNvCxnSpPr>
            <a:cxnSpLocks/>
          </p:cNvCxnSpPr>
          <p:nvPr/>
        </p:nvCxnSpPr>
        <p:spPr>
          <a:xfrm>
            <a:off x="3440495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1EFC9B11-2BBE-4B2C-9F97-8870EF73B14D}"/>
              </a:ext>
            </a:extLst>
          </p:cNvPr>
          <p:cNvSpPr>
            <a:spLocks noChangeAspect="1"/>
          </p:cNvSpPr>
          <p:nvPr/>
        </p:nvSpPr>
        <p:spPr>
          <a:xfrm>
            <a:off x="4134762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1141EC-7AFF-4802-8588-CD4744065DD3}"/>
              </a:ext>
            </a:extLst>
          </p:cNvPr>
          <p:cNvCxnSpPr>
            <a:cxnSpLocks/>
          </p:cNvCxnSpPr>
          <p:nvPr/>
        </p:nvCxnSpPr>
        <p:spPr>
          <a:xfrm>
            <a:off x="3383345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C0A1DDE-782E-44AC-9669-3AE5A7275DFE}"/>
              </a:ext>
            </a:extLst>
          </p:cNvPr>
          <p:cNvSpPr>
            <a:spLocks noChangeAspect="1"/>
          </p:cNvSpPr>
          <p:nvPr/>
        </p:nvSpPr>
        <p:spPr>
          <a:xfrm>
            <a:off x="4959077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4B0127-3EBD-4B46-B3E7-DF47C10F4F1F}"/>
              </a:ext>
            </a:extLst>
          </p:cNvPr>
          <p:cNvCxnSpPr>
            <a:cxnSpLocks/>
          </p:cNvCxnSpPr>
          <p:nvPr/>
        </p:nvCxnSpPr>
        <p:spPr>
          <a:xfrm>
            <a:off x="4207660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D96BB613-9608-4997-8224-2E575350F25E}"/>
              </a:ext>
            </a:extLst>
          </p:cNvPr>
          <p:cNvSpPr>
            <a:spLocks noChangeAspect="1"/>
          </p:cNvSpPr>
          <p:nvPr/>
        </p:nvSpPr>
        <p:spPr>
          <a:xfrm>
            <a:off x="495907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41F52F1-D3A1-433D-ABDE-9C11188DA6EF}"/>
              </a:ext>
            </a:extLst>
          </p:cNvPr>
          <p:cNvCxnSpPr>
            <a:cxnSpLocks/>
          </p:cNvCxnSpPr>
          <p:nvPr/>
        </p:nvCxnSpPr>
        <p:spPr>
          <a:xfrm>
            <a:off x="426481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50B5117-38D1-479F-A6ED-A14718747401}"/>
              </a:ext>
            </a:extLst>
          </p:cNvPr>
          <p:cNvSpPr>
            <a:spLocks noChangeAspect="1"/>
          </p:cNvSpPr>
          <p:nvPr/>
        </p:nvSpPr>
        <p:spPr>
          <a:xfrm>
            <a:off x="4959077" y="108502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81C17A-9991-45BF-B87F-E1A8CBBA0D4E}"/>
              </a:ext>
            </a:extLst>
          </p:cNvPr>
          <p:cNvCxnSpPr>
            <a:cxnSpLocks/>
          </p:cNvCxnSpPr>
          <p:nvPr/>
        </p:nvCxnSpPr>
        <p:spPr>
          <a:xfrm>
            <a:off x="5085077" y="1211024"/>
            <a:ext cx="0" cy="806565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DC5F109-1D9E-4176-B01A-DA792F3C9F60}"/>
              </a:ext>
            </a:extLst>
          </p:cNvPr>
          <p:cNvSpPr>
            <a:spLocks noChangeAspect="1"/>
          </p:cNvSpPr>
          <p:nvPr/>
        </p:nvSpPr>
        <p:spPr>
          <a:xfrm>
            <a:off x="5844000" y="108502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1431CF-AF2C-411E-8C66-A8DDB6B27D53}"/>
              </a:ext>
            </a:extLst>
          </p:cNvPr>
          <p:cNvCxnSpPr>
            <a:cxnSpLocks/>
          </p:cNvCxnSpPr>
          <p:nvPr/>
        </p:nvCxnSpPr>
        <p:spPr>
          <a:xfrm>
            <a:off x="5149733" y="1211026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8F44ACD-8688-4947-9D9A-78B74A8C64B6}"/>
              </a:ext>
            </a:extLst>
          </p:cNvPr>
          <p:cNvSpPr>
            <a:spLocks noChangeAspect="1"/>
          </p:cNvSpPr>
          <p:nvPr/>
        </p:nvSpPr>
        <p:spPr>
          <a:xfrm>
            <a:off x="6598706" y="1081308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441B016-7FC5-463B-8F6C-7E1C3CC92B1E}"/>
              </a:ext>
            </a:extLst>
          </p:cNvPr>
          <p:cNvCxnSpPr>
            <a:cxnSpLocks/>
          </p:cNvCxnSpPr>
          <p:nvPr/>
        </p:nvCxnSpPr>
        <p:spPr>
          <a:xfrm>
            <a:off x="5904439" y="1207308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293500DB-08CB-4FF9-9D6D-8511259B3F6F}"/>
              </a:ext>
            </a:extLst>
          </p:cNvPr>
          <p:cNvSpPr>
            <a:spLocks noChangeAspect="1"/>
          </p:cNvSpPr>
          <p:nvPr/>
        </p:nvSpPr>
        <p:spPr>
          <a:xfrm>
            <a:off x="8890153" y="182333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C5CDA183-16C8-4C5B-8BFA-DDB9D20C8219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6850706" y="1207308"/>
            <a:ext cx="1722371" cy="742031"/>
          </a:xfrm>
          <a:prstGeom prst="curvedConnector3">
            <a:avLst/>
          </a:prstGeom>
          <a:ln w="1016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351141-2749-4A85-805D-71E664D45A82}"/>
              </a:ext>
            </a:extLst>
          </p:cNvPr>
          <p:cNvSpPr txBox="1"/>
          <p:nvPr/>
        </p:nvSpPr>
        <p:spPr>
          <a:xfrm>
            <a:off x="8544710" y="1454007"/>
            <a:ext cx="9428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endParaRPr kumimoji="1" lang="ja-JP" altLang="en-US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77910-1002-4BD0-BA7F-177A1335D9CC}"/>
              </a:ext>
            </a:extLst>
          </p:cNvPr>
          <p:cNvSpPr txBox="1"/>
          <p:nvPr/>
        </p:nvSpPr>
        <p:spPr>
          <a:xfrm>
            <a:off x="6775335" y="2629905"/>
            <a:ext cx="782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98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D307C1FC-4176-4A9D-9AB0-F3B78C2EA1B0}"/>
              </a:ext>
            </a:extLst>
          </p:cNvPr>
          <p:cNvCxnSpPr>
            <a:cxnSpLocks/>
          </p:cNvCxnSpPr>
          <p:nvPr/>
        </p:nvCxnSpPr>
        <p:spPr>
          <a:xfrm>
            <a:off x="9023934" y="2268810"/>
            <a:ext cx="8692" cy="8383405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047975F-FA18-4062-86A9-24768F10B955}"/>
              </a:ext>
            </a:extLst>
          </p:cNvPr>
          <p:cNvCxnSpPr>
            <a:cxnSpLocks/>
          </p:cNvCxnSpPr>
          <p:nvPr/>
        </p:nvCxnSpPr>
        <p:spPr>
          <a:xfrm flipH="1">
            <a:off x="3337136" y="2369164"/>
            <a:ext cx="20502" cy="5411244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D5D2372-55B6-48E2-9AD2-459BB8416D88}"/>
              </a:ext>
            </a:extLst>
          </p:cNvPr>
          <p:cNvCxnSpPr>
            <a:cxnSpLocks/>
          </p:cNvCxnSpPr>
          <p:nvPr/>
        </p:nvCxnSpPr>
        <p:spPr>
          <a:xfrm>
            <a:off x="4260762" y="6452983"/>
            <a:ext cx="0" cy="1583073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98EC0A4-E317-4E67-9125-D958FDDF4A77}"/>
              </a:ext>
            </a:extLst>
          </p:cNvPr>
          <p:cNvCxnSpPr>
            <a:cxnSpLocks/>
          </p:cNvCxnSpPr>
          <p:nvPr/>
        </p:nvCxnSpPr>
        <p:spPr>
          <a:xfrm rot="10800000">
            <a:off x="6734331" y="1430802"/>
            <a:ext cx="0" cy="2532955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18F369A9-C05E-4A89-8F95-75408985A35D}"/>
              </a:ext>
            </a:extLst>
          </p:cNvPr>
          <p:cNvSpPr>
            <a:spLocks noChangeAspect="1"/>
          </p:cNvSpPr>
          <p:nvPr/>
        </p:nvSpPr>
        <p:spPr>
          <a:xfrm>
            <a:off x="4959077" y="410209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2257CAC-A5A9-4CEF-88A0-BEC0D9103BAA}"/>
              </a:ext>
            </a:extLst>
          </p:cNvPr>
          <p:cNvCxnSpPr>
            <a:cxnSpLocks/>
          </p:cNvCxnSpPr>
          <p:nvPr/>
        </p:nvCxnSpPr>
        <p:spPr>
          <a:xfrm>
            <a:off x="5085077" y="4228094"/>
            <a:ext cx="0" cy="806565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845DA111-F100-4DA0-BD38-83297515C6B8}"/>
              </a:ext>
            </a:extLst>
          </p:cNvPr>
          <p:cNvSpPr>
            <a:spLocks noChangeAspect="1"/>
          </p:cNvSpPr>
          <p:nvPr/>
        </p:nvSpPr>
        <p:spPr>
          <a:xfrm>
            <a:off x="5844000" y="410209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52953FD-6B30-4C06-ADB9-A24B93AFF811}"/>
              </a:ext>
            </a:extLst>
          </p:cNvPr>
          <p:cNvCxnSpPr>
            <a:cxnSpLocks/>
          </p:cNvCxnSpPr>
          <p:nvPr/>
        </p:nvCxnSpPr>
        <p:spPr>
          <a:xfrm>
            <a:off x="5149733" y="4228096"/>
            <a:ext cx="820267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860BF05B-03AF-411E-9699-034CE1426714}"/>
              </a:ext>
            </a:extLst>
          </p:cNvPr>
          <p:cNvSpPr>
            <a:spLocks noChangeAspect="1"/>
          </p:cNvSpPr>
          <p:nvPr/>
        </p:nvSpPr>
        <p:spPr>
          <a:xfrm>
            <a:off x="6598706" y="4098378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19EF86ED-3309-4A76-863E-04C6DBBC7B0E}"/>
              </a:ext>
            </a:extLst>
          </p:cNvPr>
          <p:cNvCxnSpPr>
            <a:cxnSpLocks/>
          </p:cNvCxnSpPr>
          <p:nvPr/>
        </p:nvCxnSpPr>
        <p:spPr>
          <a:xfrm>
            <a:off x="5904439" y="4224378"/>
            <a:ext cx="820267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8D17B2D-EB78-46D4-9392-B2055C61769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125942" y="1949339"/>
            <a:ext cx="3764211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063830" y="5892797"/>
            <a:ext cx="1263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  <a:r>
              <a:rPr kumimoji="1" lang="en-US" altLang="ja-JP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b="1" dirty="0">
              <a:solidFill>
                <a:srgbClr val="55555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C07FD6-D8F0-4518-A08F-2C86DA1685B8}"/>
              </a:ext>
            </a:extLst>
          </p:cNvPr>
          <p:cNvSpPr>
            <a:spLocks noChangeAspect="1"/>
          </p:cNvSpPr>
          <p:nvPr/>
        </p:nvSpPr>
        <p:spPr>
          <a:xfrm>
            <a:off x="413476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BB969A-57A8-44CC-A80F-950F91AAF2DB}"/>
              </a:ext>
            </a:extLst>
          </p:cNvPr>
          <p:cNvCxnSpPr>
            <a:cxnSpLocks/>
          </p:cNvCxnSpPr>
          <p:nvPr/>
        </p:nvCxnSpPr>
        <p:spPr>
          <a:xfrm>
            <a:off x="3440495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1EFC9B11-2BBE-4B2C-9F97-8870EF73B14D}"/>
              </a:ext>
            </a:extLst>
          </p:cNvPr>
          <p:cNvSpPr>
            <a:spLocks noChangeAspect="1"/>
          </p:cNvSpPr>
          <p:nvPr/>
        </p:nvSpPr>
        <p:spPr>
          <a:xfrm>
            <a:off x="4134762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1141EC-7AFF-4802-8588-CD4744065DD3}"/>
              </a:ext>
            </a:extLst>
          </p:cNvPr>
          <p:cNvCxnSpPr>
            <a:cxnSpLocks/>
          </p:cNvCxnSpPr>
          <p:nvPr/>
        </p:nvCxnSpPr>
        <p:spPr>
          <a:xfrm>
            <a:off x="3383345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C0A1DDE-782E-44AC-9669-3AE5A7275DFE}"/>
              </a:ext>
            </a:extLst>
          </p:cNvPr>
          <p:cNvSpPr>
            <a:spLocks noChangeAspect="1"/>
          </p:cNvSpPr>
          <p:nvPr/>
        </p:nvSpPr>
        <p:spPr>
          <a:xfrm>
            <a:off x="4959077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4B0127-3EBD-4B46-B3E7-DF47C10F4F1F}"/>
              </a:ext>
            </a:extLst>
          </p:cNvPr>
          <p:cNvCxnSpPr>
            <a:cxnSpLocks/>
          </p:cNvCxnSpPr>
          <p:nvPr/>
        </p:nvCxnSpPr>
        <p:spPr>
          <a:xfrm>
            <a:off x="4207660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D96BB613-9608-4997-8224-2E575350F25E}"/>
              </a:ext>
            </a:extLst>
          </p:cNvPr>
          <p:cNvSpPr>
            <a:spLocks noChangeAspect="1"/>
          </p:cNvSpPr>
          <p:nvPr/>
        </p:nvSpPr>
        <p:spPr>
          <a:xfrm>
            <a:off x="495907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41F52F1-D3A1-433D-ABDE-9C11188DA6EF}"/>
              </a:ext>
            </a:extLst>
          </p:cNvPr>
          <p:cNvCxnSpPr>
            <a:cxnSpLocks/>
          </p:cNvCxnSpPr>
          <p:nvPr/>
        </p:nvCxnSpPr>
        <p:spPr>
          <a:xfrm>
            <a:off x="426481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50B5117-38D1-479F-A6ED-A14718747401}"/>
              </a:ext>
            </a:extLst>
          </p:cNvPr>
          <p:cNvSpPr>
            <a:spLocks noChangeAspect="1"/>
          </p:cNvSpPr>
          <p:nvPr/>
        </p:nvSpPr>
        <p:spPr>
          <a:xfrm>
            <a:off x="4959077" y="108502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81C17A-9991-45BF-B87F-E1A8CBBA0D4E}"/>
              </a:ext>
            </a:extLst>
          </p:cNvPr>
          <p:cNvCxnSpPr>
            <a:cxnSpLocks/>
          </p:cNvCxnSpPr>
          <p:nvPr/>
        </p:nvCxnSpPr>
        <p:spPr>
          <a:xfrm>
            <a:off x="5085077" y="1211024"/>
            <a:ext cx="0" cy="806565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DC5F109-1D9E-4176-B01A-DA792F3C9F60}"/>
              </a:ext>
            </a:extLst>
          </p:cNvPr>
          <p:cNvSpPr>
            <a:spLocks noChangeAspect="1"/>
          </p:cNvSpPr>
          <p:nvPr/>
        </p:nvSpPr>
        <p:spPr>
          <a:xfrm>
            <a:off x="5844000" y="108502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1431CF-AF2C-411E-8C66-A8DDB6B27D53}"/>
              </a:ext>
            </a:extLst>
          </p:cNvPr>
          <p:cNvCxnSpPr>
            <a:cxnSpLocks/>
          </p:cNvCxnSpPr>
          <p:nvPr/>
        </p:nvCxnSpPr>
        <p:spPr>
          <a:xfrm>
            <a:off x="5149733" y="1211026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8F44ACD-8688-4947-9D9A-78B74A8C64B6}"/>
              </a:ext>
            </a:extLst>
          </p:cNvPr>
          <p:cNvSpPr>
            <a:spLocks noChangeAspect="1"/>
          </p:cNvSpPr>
          <p:nvPr/>
        </p:nvSpPr>
        <p:spPr>
          <a:xfrm>
            <a:off x="6598706" y="1081308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441B016-7FC5-463B-8F6C-7E1C3CC92B1E}"/>
              </a:ext>
            </a:extLst>
          </p:cNvPr>
          <p:cNvCxnSpPr>
            <a:cxnSpLocks/>
          </p:cNvCxnSpPr>
          <p:nvPr/>
        </p:nvCxnSpPr>
        <p:spPr>
          <a:xfrm>
            <a:off x="5904439" y="1207308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293500DB-08CB-4FF9-9D6D-8511259B3F6F}"/>
              </a:ext>
            </a:extLst>
          </p:cNvPr>
          <p:cNvSpPr>
            <a:spLocks noChangeAspect="1"/>
          </p:cNvSpPr>
          <p:nvPr/>
        </p:nvSpPr>
        <p:spPr>
          <a:xfrm>
            <a:off x="8890153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C5CDA183-16C8-4C5B-8BFA-DDB9D20C8219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6850706" y="1207308"/>
            <a:ext cx="1722371" cy="742031"/>
          </a:xfrm>
          <a:prstGeom prst="curvedConnector3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351141-2749-4A85-805D-71E664D45A82}"/>
              </a:ext>
            </a:extLst>
          </p:cNvPr>
          <p:cNvSpPr txBox="1"/>
          <p:nvPr/>
        </p:nvSpPr>
        <p:spPr>
          <a:xfrm>
            <a:off x="8544710" y="1454007"/>
            <a:ext cx="9428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339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endParaRPr kumimoji="1" lang="ja-JP" altLang="en-US" b="1" dirty="0">
              <a:solidFill>
                <a:srgbClr val="FF339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77910-1002-4BD0-BA7F-177A1335D9CC}"/>
              </a:ext>
            </a:extLst>
          </p:cNvPr>
          <p:cNvSpPr txBox="1"/>
          <p:nvPr/>
        </p:nvSpPr>
        <p:spPr>
          <a:xfrm>
            <a:off x="6775335" y="2629905"/>
            <a:ext cx="782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930597BF-B669-459D-982B-DDB531E149D4}"/>
              </a:ext>
            </a:extLst>
          </p:cNvPr>
          <p:cNvSpPr>
            <a:spLocks noChangeAspect="1"/>
          </p:cNvSpPr>
          <p:nvPr/>
        </p:nvSpPr>
        <p:spPr>
          <a:xfrm>
            <a:off x="3215905" y="791005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02B16D6-BE9A-4A12-ABC1-051758C5E38B}"/>
              </a:ext>
            </a:extLst>
          </p:cNvPr>
          <p:cNvCxnSpPr>
            <a:cxnSpLocks/>
          </p:cNvCxnSpPr>
          <p:nvPr/>
        </p:nvCxnSpPr>
        <p:spPr>
          <a:xfrm>
            <a:off x="2464488" y="803605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 descr="図形&#10;&#10;低い精度で自動的に生成された説明">
            <a:extLst>
              <a:ext uri="{FF2B5EF4-FFF2-40B4-BE49-F238E27FC236}">
                <a16:creationId xmlns:a16="http://schemas.microsoft.com/office/drawing/2014/main" id="{A4023B94-D368-400D-AD48-C5E994EB8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7203706"/>
            <a:ext cx="2135843" cy="1664701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DCB37B3C-F2DB-48A6-8DAA-EA31CD211297}"/>
              </a:ext>
            </a:extLst>
          </p:cNvPr>
          <p:cNvSpPr>
            <a:spLocks noChangeAspect="1"/>
          </p:cNvSpPr>
          <p:nvPr/>
        </p:nvSpPr>
        <p:spPr>
          <a:xfrm>
            <a:off x="4134762" y="791005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47B38A6-A26E-4CFD-87A3-F85536163900}"/>
              </a:ext>
            </a:extLst>
          </p:cNvPr>
          <p:cNvCxnSpPr>
            <a:cxnSpLocks/>
          </p:cNvCxnSpPr>
          <p:nvPr/>
        </p:nvCxnSpPr>
        <p:spPr>
          <a:xfrm>
            <a:off x="3383345" y="803605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B39AA16-FD76-44EA-BAD3-AF0BF78CCA79}"/>
              </a:ext>
            </a:extLst>
          </p:cNvPr>
          <p:cNvSpPr txBox="1"/>
          <p:nvPr/>
        </p:nvSpPr>
        <p:spPr>
          <a:xfrm>
            <a:off x="1063830" y="8868407"/>
            <a:ext cx="1263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  <a:r>
              <a:rPr kumimoji="1" lang="en-US" altLang="ja-JP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b="1" dirty="0">
              <a:solidFill>
                <a:srgbClr val="55555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58E90F-8182-4071-A597-C54DDBEC72C8}"/>
              </a:ext>
            </a:extLst>
          </p:cNvPr>
          <p:cNvCxnSpPr>
            <a:cxnSpLocks/>
          </p:cNvCxnSpPr>
          <p:nvPr/>
        </p:nvCxnSpPr>
        <p:spPr>
          <a:xfrm>
            <a:off x="4276237" y="304800"/>
            <a:ext cx="0" cy="1583073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00FB9B21-1711-4B0B-96F6-D5FCD91949F0}"/>
              </a:ext>
            </a:extLst>
          </p:cNvPr>
          <p:cNvSpPr>
            <a:spLocks noChangeAspect="1"/>
          </p:cNvSpPr>
          <p:nvPr/>
        </p:nvSpPr>
        <p:spPr>
          <a:xfrm>
            <a:off x="4150237" y="178801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3006B76-122A-4812-9675-F2FAF362D238}"/>
              </a:ext>
            </a:extLst>
          </p:cNvPr>
          <p:cNvSpPr>
            <a:spLocks noChangeAspect="1"/>
          </p:cNvSpPr>
          <p:nvPr/>
        </p:nvSpPr>
        <p:spPr>
          <a:xfrm>
            <a:off x="4134762" y="6323862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101257F-43AA-4623-B371-E21F0C343D7C}"/>
              </a:ext>
            </a:extLst>
          </p:cNvPr>
          <p:cNvSpPr>
            <a:spLocks noChangeAspect="1"/>
          </p:cNvSpPr>
          <p:nvPr/>
        </p:nvSpPr>
        <p:spPr>
          <a:xfrm>
            <a:off x="5046620" y="6316507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0024A97-B359-4270-BF20-EC77D02387A6}"/>
              </a:ext>
            </a:extLst>
          </p:cNvPr>
          <p:cNvCxnSpPr>
            <a:cxnSpLocks/>
          </p:cNvCxnSpPr>
          <p:nvPr/>
        </p:nvCxnSpPr>
        <p:spPr>
          <a:xfrm>
            <a:off x="4295203" y="6442508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CB4C57DD-EB9C-46F9-867E-23FE39EA7152}"/>
              </a:ext>
            </a:extLst>
          </p:cNvPr>
          <p:cNvSpPr>
            <a:spLocks noChangeAspect="1"/>
          </p:cNvSpPr>
          <p:nvPr/>
        </p:nvSpPr>
        <p:spPr>
          <a:xfrm>
            <a:off x="5965477" y="6316507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4C686EF-5925-4DFD-A33A-316D87C14E24}"/>
              </a:ext>
            </a:extLst>
          </p:cNvPr>
          <p:cNvCxnSpPr>
            <a:cxnSpLocks/>
          </p:cNvCxnSpPr>
          <p:nvPr/>
        </p:nvCxnSpPr>
        <p:spPr>
          <a:xfrm>
            <a:off x="5214060" y="6442508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B4EBDEF5-B28D-4F29-B213-7C42D504F4EE}"/>
              </a:ext>
            </a:extLst>
          </p:cNvPr>
          <p:cNvSpPr>
            <a:spLocks noChangeAspect="1"/>
          </p:cNvSpPr>
          <p:nvPr/>
        </p:nvSpPr>
        <p:spPr>
          <a:xfrm>
            <a:off x="6789792" y="6316507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FD79938-B52C-4B6C-9596-18A21C25B53A}"/>
              </a:ext>
            </a:extLst>
          </p:cNvPr>
          <p:cNvCxnSpPr>
            <a:cxnSpLocks/>
          </p:cNvCxnSpPr>
          <p:nvPr/>
        </p:nvCxnSpPr>
        <p:spPr>
          <a:xfrm>
            <a:off x="6038375" y="6442508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B37D7846-12A3-48DC-BFA1-43BC1905AC6B}"/>
              </a:ext>
            </a:extLst>
          </p:cNvPr>
          <p:cNvSpPr>
            <a:spLocks noChangeAspect="1"/>
          </p:cNvSpPr>
          <p:nvPr/>
        </p:nvSpPr>
        <p:spPr>
          <a:xfrm>
            <a:off x="7740107" y="6327314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B62F933-D2E7-4D0E-AE5D-C21461C5E58F}"/>
              </a:ext>
            </a:extLst>
          </p:cNvPr>
          <p:cNvCxnSpPr>
            <a:cxnSpLocks/>
          </p:cNvCxnSpPr>
          <p:nvPr/>
        </p:nvCxnSpPr>
        <p:spPr>
          <a:xfrm>
            <a:off x="6988690" y="6453315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D72347E4-B6DD-4A8B-8B26-B6E2A5AAF290}"/>
              </a:ext>
            </a:extLst>
          </p:cNvPr>
          <p:cNvSpPr>
            <a:spLocks noChangeAspect="1"/>
          </p:cNvSpPr>
          <p:nvPr/>
        </p:nvSpPr>
        <p:spPr>
          <a:xfrm>
            <a:off x="8658964" y="6327314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6CF8FD8-1C15-44D8-BDED-6E739074C4E2}"/>
              </a:ext>
            </a:extLst>
          </p:cNvPr>
          <p:cNvCxnSpPr>
            <a:cxnSpLocks/>
          </p:cNvCxnSpPr>
          <p:nvPr/>
        </p:nvCxnSpPr>
        <p:spPr>
          <a:xfrm>
            <a:off x="7907547" y="6453315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8476F155-743D-4AB7-91EF-05E2DCD8414D}"/>
              </a:ext>
            </a:extLst>
          </p:cNvPr>
          <p:cNvSpPr>
            <a:spLocks noChangeAspect="1"/>
          </p:cNvSpPr>
          <p:nvPr/>
        </p:nvSpPr>
        <p:spPr>
          <a:xfrm>
            <a:off x="9483279" y="6327314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4CC8B89-693C-4C2C-ACBD-03FD33C301BD}"/>
              </a:ext>
            </a:extLst>
          </p:cNvPr>
          <p:cNvCxnSpPr>
            <a:cxnSpLocks/>
          </p:cNvCxnSpPr>
          <p:nvPr/>
        </p:nvCxnSpPr>
        <p:spPr>
          <a:xfrm>
            <a:off x="8731862" y="6453315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F9B461F-CCD1-4983-ACF9-503F907E41C2}"/>
              </a:ext>
            </a:extLst>
          </p:cNvPr>
          <p:cNvSpPr>
            <a:spLocks noChangeAspect="1"/>
          </p:cNvSpPr>
          <p:nvPr/>
        </p:nvSpPr>
        <p:spPr>
          <a:xfrm>
            <a:off x="5046620" y="17021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1BCAE43-B229-46EE-AEB7-AFEF81F171E8}"/>
              </a:ext>
            </a:extLst>
          </p:cNvPr>
          <p:cNvCxnSpPr>
            <a:cxnSpLocks/>
          </p:cNvCxnSpPr>
          <p:nvPr/>
        </p:nvCxnSpPr>
        <p:spPr>
          <a:xfrm>
            <a:off x="4295203" y="296217"/>
            <a:ext cx="87741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4D7A6B82-FE7B-4AFD-B156-4A8B54C5C6D2}"/>
              </a:ext>
            </a:extLst>
          </p:cNvPr>
          <p:cNvSpPr>
            <a:spLocks noChangeAspect="1"/>
          </p:cNvSpPr>
          <p:nvPr/>
        </p:nvSpPr>
        <p:spPr>
          <a:xfrm>
            <a:off x="5965477" y="17021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E8EF234-4A50-4F66-BF3C-BA5653511694}"/>
              </a:ext>
            </a:extLst>
          </p:cNvPr>
          <p:cNvCxnSpPr>
            <a:cxnSpLocks/>
          </p:cNvCxnSpPr>
          <p:nvPr/>
        </p:nvCxnSpPr>
        <p:spPr>
          <a:xfrm>
            <a:off x="5214060" y="296217"/>
            <a:ext cx="87741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62682027-EE63-4915-8305-41C4614EFB26}"/>
              </a:ext>
            </a:extLst>
          </p:cNvPr>
          <p:cNvSpPr>
            <a:spLocks noChangeAspect="1"/>
          </p:cNvSpPr>
          <p:nvPr/>
        </p:nvSpPr>
        <p:spPr>
          <a:xfrm>
            <a:off x="6789792" y="17021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794BC002-8274-4FE0-887D-42ADF9D2CCD3}"/>
              </a:ext>
            </a:extLst>
          </p:cNvPr>
          <p:cNvCxnSpPr>
            <a:cxnSpLocks/>
          </p:cNvCxnSpPr>
          <p:nvPr/>
        </p:nvCxnSpPr>
        <p:spPr>
          <a:xfrm>
            <a:off x="6038375" y="296217"/>
            <a:ext cx="87741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D2BC9EC3-7841-466C-9975-92BEA2E6F444}"/>
              </a:ext>
            </a:extLst>
          </p:cNvPr>
          <p:cNvSpPr>
            <a:spLocks noChangeAspect="1"/>
          </p:cNvSpPr>
          <p:nvPr/>
        </p:nvSpPr>
        <p:spPr>
          <a:xfrm>
            <a:off x="7740107" y="181023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27E47730-8637-44DF-A7BE-6800B68CFFF1}"/>
              </a:ext>
            </a:extLst>
          </p:cNvPr>
          <p:cNvCxnSpPr>
            <a:cxnSpLocks/>
          </p:cNvCxnSpPr>
          <p:nvPr/>
        </p:nvCxnSpPr>
        <p:spPr>
          <a:xfrm>
            <a:off x="6988690" y="307024"/>
            <a:ext cx="87741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CEE28154-8862-4FBC-B37F-183E2B6618DF}"/>
              </a:ext>
            </a:extLst>
          </p:cNvPr>
          <p:cNvSpPr>
            <a:spLocks noChangeAspect="1"/>
          </p:cNvSpPr>
          <p:nvPr/>
        </p:nvSpPr>
        <p:spPr>
          <a:xfrm>
            <a:off x="8658964" y="181023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8B3D53C7-C3A9-42BD-AFCF-1EAE8C27D7BD}"/>
              </a:ext>
            </a:extLst>
          </p:cNvPr>
          <p:cNvCxnSpPr>
            <a:cxnSpLocks/>
          </p:cNvCxnSpPr>
          <p:nvPr/>
        </p:nvCxnSpPr>
        <p:spPr>
          <a:xfrm>
            <a:off x="7907547" y="307024"/>
            <a:ext cx="87741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85">
            <a:extLst>
              <a:ext uri="{FF2B5EF4-FFF2-40B4-BE49-F238E27FC236}">
                <a16:creationId xmlns:a16="http://schemas.microsoft.com/office/drawing/2014/main" id="{FF0522D5-F2E3-4054-9004-1618D9EA6063}"/>
              </a:ext>
            </a:extLst>
          </p:cNvPr>
          <p:cNvSpPr>
            <a:spLocks noChangeAspect="1"/>
          </p:cNvSpPr>
          <p:nvPr/>
        </p:nvSpPr>
        <p:spPr>
          <a:xfrm>
            <a:off x="9483279" y="181023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13BEE28-54FD-4DE6-9624-33B74CA5EF50}"/>
              </a:ext>
            </a:extLst>
          </p:cNvPr>
          <p:cNvCxnSpPr>
            <a:cxnSpLocks/>
            <a:endCxn id="86" idx="6"/>
          </p:cNvCxnSpPr>
          <p:nvPr/>
        </p:nvCxnSpPr>
        <p:spPr>
          <a:xfrm flipV="1">
            <a:off x="8731862" y="307023"/>
            <a:ext cx="1003417" cy="2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E50BDD-23FE-4344-9E97-EA66DD8AFD72}"/>
              </a:ext>
            </a:extLst>
          </p:cNvPr>
          <p:cNvCxnSpPr>
            <a:cxnSpLocks/>
          </p:cNvCxnSpPr>
          <p:nvPr/>
        </p:nvCxnSpPr>
        <p:spPr>
          <a:xfrm flipV="1">
            <a:off x="9613596" y="571500"/>
            <a:ext cx="0" cy="5647136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F946B56-CC00-4E0B-AD05-7F776287509E}"/>
              </a:ext>
            </a:extLst>
          </p:cNvPr>
          <p:cNvSpPr txBox="1"/>
          <p:nvPr/>
        </p:nvSpPr>
        <p:spPr>
          <a:xfrm>
            <a:off x="9735279" y="3210402"/>
            <a:ext cx="7825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BA657C25-EB7F-424D-A027-50F6FCC971E8}"/>
              </a:ext>
            </a:extLst>
          </p:cNvPr>
          <p:cNvSpPr>
            <a:spLocks noChangeAspect="1"/>
          </p:cNvSpPr>
          <p:nvPr/>
        </p:nvSpPr>
        <p:spPr>
          <a:xfrm>
            <a:off x="1192925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DC64B71-9DB3-43F1-BEA0-F39834C51357}"/>
              </a:ext>
            </a:extLst>
          </p:cNvPr>
          <p:cNvCxnSpPr>
            <a:cxnSpLocks/>
          </p:cNvCxnSpPr>
          <p:nvPr/>
        </p:nvCxnSpPr>
        <p:spPr>
          <a:xfrm>
            <a:off x="8731862" y="1949339"/>
            <a:ext cx="3323390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645A1CE0-0458-4EE5-BE9B-C0C4C7FC5361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>
            <a:off x="9735279" y="307023"/>
            <a:ext cx="2193973" cy="1642316"/>
          </a:xfrm>
          <a:prstGeom prst="curvedConnector3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00B3C4-8D54-4C41-9D8B-279ABF5804E5}"/>
              </a:ext>
            </a:extLst>
          </p:cNvPr>
          <p:cNvSpPr txBox="1"/>
          <p:nvPr/>
        </p:nvSpPr>
        <p:spPr>
          <a:xfrm>
            <a:off x="11579490" y="1454007"/>
            <a:ext cx="9428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339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endParaRPr kumimoji="1" lang="ja-JP" altLang="en-US" b="1" dirty="0">
              <a:solidFill>
                <a:srgbClr val="FF339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5D99E4-5E81-4CA4-BEDA-19BF0DABC7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7639" y="2262347"/>
            <a:ext cx="0" cy="2532955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6BE6A79A-8291-47A7-8294-9A3C081E2E99}"/>
              </a:ext>
            </a:extLst>
          </p:cNvPr>
          <p:cNvSpPr txBox="1"/>
          <p:nvPr/>
        </p:nvSpPr>
        <p:spPr>
          <a:xfrm>
            <a:off x="3391446" y="3338179"/>
            <a:ext cx="8643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7D835AA-6913-4A80-83C5-FEF578BCD195}"/>
              </a:ext>
            </a:extLst>
          </p:cNvPr>
          <p:cNvSpPr txBox="1"/>
          <p:nvPr/>
        </p:nvSpPr>
        <p:spPr>
          <a:xfrm>
            <a:off x="3391446" y="6566618"/>
            <a:ext cx="8643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CD67370-9071-4984-9259-6155548C7412}"/>
              </a:ext>
            </a:extLst>
          </p:cNvPr>
          <p:cNvCxnSpPr>
            <a:cxnSpLocks/>
          </p:cNvCxnSpPr>
          <p:nvPr/>
        </p:nvCxnSpPr>
        <p:spPr>
          <a:xfrm flipV="1">
            <a:off x="2459719" y="10900759"/>
            <a:ext cx="6556434" cy="3456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図 99" descr="図形&#10;&#10;低い精度で自動的に生成された説明">
            <a:extLst>
              <a:ext uri="{FF2B5EF4-FFF2-40B4-BE49-F238E27FC236}">
                <a16:creationId xmlns:a16="http://schemas.microsoft.com/office/drawing/2014/main" id="{D1B14007-1EE4-4713-8A56-45EEBB2DEF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2884" y="10071863"/>
            <a:ext cx="2135843" cy="1664701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F0DDEA1-1933-43D5-ABC9-B11DF5EC71A2}"/>
              </a:ext>
            </a:extLst>
          </p:cNvPr>
          <p:cNvSpPr txBox="1"/>
          <p:nvPr/>
        </p:nvSpPr>
        <p:spPr>
          <a:xfrm>
            <a:off x="1059061" y="11736564"/>
            <a:ext cx="1263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  <a:r>
              <a:rPr lang="en-US" altLang="ja-JP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rgbClr val="55555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D033E564-82B4-4DC2-874F-AD8272330F1E}"/>
              </a:ext>
            </a:extLst>
          </p:cNvPr>
          <p:cNvSpPr>
            <a:spLocks noChangeAspect="1"/>
          </p:cNvSpPr>
          <p:nvPr/>
        </p:nvSpPr>
        <p:spPr>
          <a:xfrm>
            <a:off x="8890153" y="10778213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0907A1B-3ED9-46E6-B85C-863C44AD321C}"/>
              </a:ext>
            </a:extLst>
          </p:cNvPr>
          <p:cNvSpPr txBox="1"/>
          <p:nvPr/>
        </p:nvSpPr>
        <p:spPr>
          <a:xfrm>
            <a:off x="9032626" y="7507022"/>
            <a:ext cx="8643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6314D50-7E72-420D-9C88-2AAC5A463162}"/>
              </a:ext>
            </a:extLst>
          </p:cNvPr>
          <p:cNvSpPr>
            <a:spLocks noChangeAspect="1"/>
          </p:cNvSpPr>
          <p:nvPr/>
        </p:nvSpPr>
        <p:spPr>
          <a:xfrm>
            <a:off x="10517865" y="10774759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675A065-9744-4152-8E86-279EC4EDE3D8}"/>
              </a:ext>
            </a:extLst>
          </p:cNvPr>
          <p:cNvCxnSpPr>
            <a:cxnSpLocks/>
          </p:cNvCxnSpPr>
          <p:nvPr/>
        </p:nvCxnSpPr>
        <p:spPr>
          <a:xfrm>
            <a:off x="9016153" y="10900761"/>
            <a:ext cx="1627712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F82E3FD-8F88-470A-9B1D-C031C063C63A}"/>
              </a:ext>
            </a:extLst>
          </p:cNvPr>
          <p:cNvCxnSpPr>
            <a:cxnSpLocks/>
          </p:cNvCxnSpPr>
          <p:nvPr/>
        </p:nvCxnSpPr>
        <p:spPr>
          <a:xfrm flipV="1">
            <a:off x="10643865" y="2262347"/>
            <a:ext cx="0" cy="8389868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B07CBAC-CCD6-4A9D-9716-A13AA769F17A}"/>
              </a:ext>
            </a:extLst>
          </p:cNvPr>
          <p:cNvSpPr txBox="1"/>
          <p:nvPr/>
        </p:nvSpPr>
        <p:spPr>
          <a:xfrm>
            <a:off x="10764711" y="5954530"/>
            <a:ext cx="7825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8D78AF80-2F28-48E0-ACDC-8AFB52003E55}"/>
              </a:ext>
            </a:extLst>
          </p:cNvPr>
          <p:cNvSpPr>
            <a:spLocks noChangeAspect="1"/>
          </p:cNvSpPr>
          <p:nvPr/>
        </p:nvSpPr>
        <p:spPr>
          <a:xfrm>
            <a:off x="10515566" y="1826795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46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122A706-0570-457D-AF44-7D6927E17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"/>
          <a:stretch/>
        </p:blipFill>
        <p:spPr>
          <a:xfrm>
            <a:off x="0" y="735757"/>
            <a:ext cx="12192000" cy="538648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F812C-0DD9-4B85-905A-5FBA8917B7F8}"/>
              </a:ext>
            </a:extLst>
          </p:cNvPr>
          <p:cNvSpPr txBox="1"/>
          <p:nvPr/>
        </p:nvSpPr>
        <p:spPr>
          <a:xfrm>
            <a:off x="2702530" y="4393115"/>
            <a:ext cx="26733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ココを選択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E9507B-E97F-4F3D-AD17-EC3028546B97}"/>
              </a:ext>
            </a:extLst>
          </p:cNvPr>
          <p:cNvSpPr/>
          <p:nvPr/>
        </p:nvSpPr>
        <p:spPr>
          <a:xfrm>
            <a:off x="1447800" y="3962842"/>
            <a:ext cx="1085850" cy="274984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CAFDD-45E9-4922-9003-52703EA72CBB}"/>
              </a:ext>
            </a:extLst>
          </p:cNvPr>
          <p:cNvSpPr txBox="1"/>
          <p:nvPr/>
        </p:nvSpPr>
        <p:spPr>
          <a:xfrm rot="2062914">
            <a:off x="2709371" y="4231594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BC6ECD-52E8-4AF3-8BC8-2B344A59F9A1}"/>
              </a:ext>
            </a:extLst>
          </p:cNvPr>
          <p:cNvSpPr/>
          <p:nvPr/>
        </p:nvSpPr>
        <p:spPr>
          <a:xfrm>
            <a:off x="3526919" y="1029141"/>
            <a:ext cx="2569081" cy="618683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74CD14-6D7C-4CBA-83DB-7F06FCBF28FE}"/>
              </a:ext>
            </a:extLst>
          </p:cNvPr>
          <p:cNvSpPr txBox="1"/>
          <p:nvPr/>
        </p:nvSpPr>
        <p:spPr>
          <a:xfrm>
            <a:off x="6200775" y="693717"/>
            <a:ext cx="413954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kumimoji="1"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通知したいリポジトリのページへ移動</a:t>
            </a:r>
          </a:p>
        </p:txBody>
      </p:sp>
    </p:spTree>
    <p:extLst>
      <p:ext uri="{BB962C8B-B14F-4D97-AF65-F5344CB8AC3E}">
        <p14:creationId xmlns:p14="http://schemas.microsoft.com/office/powerpoint/2010/main" val="143863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8C5884-E928-4186-85EE-9B2F02C0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016"/>
            <a:ext cx="12192000" cy="531396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BFE2B-B629-48A8-9DE1-31B4F5BE8536}"/>
              </a:ext>
            </a:extLst>
          </p:cNvPr>
          <p:cNvSpPr txBox="1"/>
          <p:nvPr/>
        </p:nvSpPr>
        <p:spPr>
          <a:xfrm>
            <a:off x="5271612" y="4650291"/>
            <a:ext cx="338661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6A25C2-EBBB-496B-BAC6-F9533A880040}"/>
              </a:ext>
            </a:extLst>
          </p:cNvPr>
          <p:cNvSpPr/>
          <p:nvPr/>
        </p:nvSpPr>
        <p:spPr>
          <a:xfrm>
            <a:off x="4016882" y="4200968"/>
            <a:ext cx="1085850" cy="274984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05A79B-5984-4332-8BF5-065E6BEA4EDB}"/>
              </a:ext>
            </a:extLst>
          </p:cNvPr>
          <p:cNvSpPr txBox="1"/>
          <p:nvPr/>
        </p:nvSpPr>
        <p:spPr>
          <a:xfrm rot="2062914">
            <a:off x="5278453" y="4488770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👈</a:t>
            </a:r>
          </a:p>
        </p:txBody>
      </p:sp>
    </p:spTree>
    <p:extLst>
      <p:ext uri="{BB962C8B-B14F-4D97-AF65-F5344CB8AC3E}">
        <p14:creationId xmlns:p14="http://schemas.microsoft.com/office/powerpoint/2010/main" val="402694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334CC1B-0979-4552-9A36-6759BE20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467"/>
            <a:ext cx="12192000" cy="54350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ED7271-C998-43D4-964A-BC5B2D7E5BC5}"/>
              </a:ext>
            </a:extLst>
          </p:cNvPr>
          <p:cNvSpPr txBox="1"/>
          <p:nvPr/>
        </p:nvSpPr>
        <p:spPr>
          <a:xfrm>
            <a:off x="1457324" y="2105025"/>
            <a:ext cx="4276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Webhook</a:t>
            </a:r>
            <a:r>
              <a:rPr lang="ja-JP" altLang="en-US" sz="24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用のリンクを入力</a:t>
            </a:r>
            <a:endParaRPr kumimoji="1" lang="ja-JP" altLang="en-US" sz="24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4771FD-7FF0-4A9B-9000-03849C0D3D72}"/>
              </a:ext>
            </a:extLst>
          </p:cNvPr>
          <p:cNvSpPr/>
          <p:nvPr/>
        </p:nvSpPr>
        <p:spPr>
          <a:xfrm>
            <a:off x="5734050" y="2105025"/>
            <a:ext cx="4276725" cy="552450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EE0904-916B-4C0C-9BE0-B8CAF7FF288B}"/>
              </a:ext>
            </a:extLst>
          </p:cNvPr>
          <p:cNvSpPr txBox="1"/>
          <p:nvPr/>
        </p:nvSpPr>
        <p:spPr>
          <a:xfrm>
            <a:off x="1581150" y="2805316"/>
            <a:ext cx="39719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16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 SOBITS</a:t>
            </a:r>
            <a:r>
              <a:rPr lang="ja-JP" altLang="en-US" sz="16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6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lang="ja-JP" altLang="en-US" sz="16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なら以下を入力</a:t>
            </a:r>
            <a:endParaRPr lang="en-US" altLang="ja-JP" sz="16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AD033D-8602-4B73-8693-59214E730BE3}"/>
              </a:ext>
            </a:extLst>
          </p:cNvPr>
          <p:cNvSpPr txBox="1"/>
          <p:nvPr/>
        </p:nvSpPr>
        <p:spPr>
          <a:xfrm>
            <a:off x="1681162" y="3143870"/>
            <a:ext cx="3871914" cy="83099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https://hooks.slack.com/</a:t>
            </a:r>
          </a:p>
          <a:p>
            <a:r>
              <a:rPr lang="ja-JP" altLang="en-US" sz="1600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services/T17S4GZL5/BCGGPA3GR/</a:t>
            </a:r>
          </a:p>
          <a:p>
            <a:r>
              <a:rPr lang="ja-JP" altLang="en-US" sz="1600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EQ4oWkruiJnkeAyfAJay7XlC</a:t>
            </a:r>
            <a:endParaRPr kumimoji="1" lang="ja-JP" altLang="en-US" sz="1600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279887-8199-495F-8E7E-0C5D5A2C27A7}"/>
              </a:ext>
            </a:extLst>
          </p:cNvPr>
          <p:cNvSpPr txBox="1"/>
          <p:nvPr/>
        </p:nvSpPr>
        <p:spPr>
          <a:xfrm>
            <a:off x="6691857" y="5720742"/>
            <a:ext cx="2957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6DBA48-4867-49ED-9BA5-A8A245BFE40D}"/>
              </a:ext>
            </a:extLst>
          </p:cNvPr>
          <p:cNvSpPr txBox="1"/>
          <p:nvPr/>
        </p:nvSpPr>
        <p:spPr>
          <a:xfrm>
            <a:off x="6096000" y="5720742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6CCE1DD-9156-455B-86C3-B39321004AD3}"/>
              </a:ext>
            </a:extLst>
          </p:cNvPr>
          <p:cNvSpPr/>
          <p:nvPr/>
        </p:nvSpPr>
        <p:spPr>
          <a:xfrm>
            <a:off x="5929355" y="5415869"/>
            <a:ext cx="733927" cy="276298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3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141575" y="5892797"/>
            <a:ext cx="11079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68DB3B1-93B5-48F7-B86F-4BBB0D999ACB}"/>
              </a:ext>
            </a:extLst>
          </p:cNvPr>
          <p:cNvCxnSpPr>
            <a:cxnSpLocks/>
          </p:cNvCxnSpPr>
          <p:nvPr/>
        </p:nvCxnSpPr>
        <p:spPr>
          <a:xfrm>
            <a:off x="4260762" y="2264541"/>
            <a:ext cx="0" cy="2532955"/>
          </a:xfrm>
          <a:prstGeom prst="straightConnector1">
            <a:avLst/>
          </a:prstGeom>
          <a:ln w="1016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55C07FD6-D8F0-4518-A08F-2C86DA1685B8}"/>
              </a:ext>
            </a:extLst>
          </p:cNvPr>
          <p:cNvSpPr>
            <a:spLocks noChangeAspect="1"/>
          </p:cNvSpPr>
          <p:nvPr/>
        </p:nvSpPr>
        <p:spPr>
          <a:xfrm>
            <a:off x="413476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BB969A-57A8-44CC-A80F-950F91AAF2DB}"/>
              </a:ext>
            </a:extLst>
          </p:cNvPr>
          <p:cNvCxnSpPr>
            <a:cxnSpLocks/>
          </p:cNvCxnSpPr>
          <p:nvPr/>
        </p:nvCxnSpPr>
        <p:spPr>
          <a:xfrm>
            <a:off x="3440495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1EFC9B11-2BBE-4B2C-9F97-8870EF73B14D}"/>
              </a:ext>
            </a:extLst>
          </p:cNvPr>
          <p:cNvSpPr>
            <a:spLocks noChangeAspect="1"/>
          </p:cNvSpPr>
          <p:nvPr/>
        </p:nvSpPr>
        <p:spPr>
          <a:xfrm>
            <a:off x="4134762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1141EC-7AFF-4802-8588-CD4744065DD3}"/>
              </a:ext>
            </a:extLst>
          </p:cNvPr>
          <p:cNvCxnSpPr>
            <a:cxnSpLocks/>
          </p:cNvCxnSpPr>
          <p:nvPr/>
        </p:nvCxnSpPr>
        <p:spPr>
          <a:xfrm>
            <a:off x="3383345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1FF936-5EE5-42D5-AC32-EE55DDEE6E59}"/>
              </a:ext>
            </a:extLst>
          </p:cNvPr>
          <p:cNvSpPr txBox="1"/>
          <p:nvPr/>
        </p:nvSpPr>
        <p:spPr>
          <a:xfrm>
            <a:off x="4313865" y="3251315"/>
            <a:ext cx="6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Pull</a:t>
            </a:r>
            <a:endParaRPr kumimoji="1" lang="ja-JP" altLang="en-US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BB0BB8-413B-499E-A6A1-CAC0CE514081}"/>
              </a:ext>
            </a:extLst>
          </p:cNvPr>
          <p:cNvSpPr txBox="1"/>
          <p:nvPr/>
        </p:nvSpPr>
        <p:spPr>
          <a:xfrm>
            <a:off x="3498887" y="1527863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339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</p:spTree>
    <p:extLst>
      <p:ext uri="{BB962C8B-B14F-4D97-AF65-F5344CB8AC3E}">
        <p14:creationId xmlns:p14="http://schemas.microsoft.com/office/powerpoint/2010/main" val="378802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141575" y="5892797"/>
            <a:ext cx="11079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C07FD6-D8F0-4518-A08F-2C86DA1685B8}"/>
              </a:ext>
            </a:extLst>
          </p:cNvPr>
          <p:cNvSpPr>
            <a:spLocks noChangeAspect="1"/>
          </p:cNvSpPr>
          <p:nvPr/>
        </p:nvSpPr>
        <p:spPr>
          <a:xfrm>
            <a:off x="413476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BB969A-57A8-44CC-A80F-950F91AAF2DB}"/>
              </a:ext>
            </a:extLst>
          </p:cNvPr>
          <p:cNvCxnSpPr>
            <a:cxnSpLocks/>
          </p:cNvCxnSpPr>
          <p:nvPr/>
        </p:nvCxnSpPr>
        <p:spPr>
          <a:xfrm>
            <a:off x="3440495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1EFC9B11-2BBE-4B2C-9F97-8870EF73B14D}"/>
              </a:ext>
            </a:extLst>
          </p:cNvPr>
          <p:cNvSpPr>
            <a:spLocks noChangeAspect="1"/>
          </p:cNvSpPr>
          <p:nvPr/>
        </p:nvSpPr>
        <p:spPr>
          <a:xfrm>
            <a:off x="4134762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1141EC-7AFF-4802-8588-CD4744065DD3}"/>
              </a:ext>
            </a:extLst>
          </p:cNvPr>
          <p:cNvCxnSpPr>
            <a:cxnSpLocks/>
          </p:cNvCxnSpPr>
          <p:nvPr/>
        </p:nvCxnSpPr>
        <p:spPr>
          <a:xfrm>
            <a:off x="3383345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1FF936-5EE5-42D5-AC32-EE55DDEE6E59}"/>
              </a:ext>
            </a:extLst>
          </p:cNvPr>
          <p:cNvSpPr txBox="1"/>
          <p:nvPr/>
        </p:nvSpPr>
        <p:spPr>
          <a:xfrm>
            <a:off x="5173874" y="3251315"/>
            <a:ext cx="7825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endParaRPr kumimoji="1" lang="ja-JP" altLang="en-US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C0A1DDE-782E-44AC-9669-3AE5A7275DFE}"/>
              </a:ext>
            </a:extLst>
          </p:cNvPr>
          <p:cNvSpPr>
            <a:spLocks noChangeAspect="1"/>
          </p:cNvSpPr>
          <p:nvPr/>
        </p:nvSpPr>
        <p:spPr>
          <a:xfrm>
            <a:off x="4959077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4B0127-3EBD-4B46-B3E7-DF47C10F4F1F}"/>
              </a:ext>
            </a:extLst>
          </p:cNvPr>
          <p:cNvCxnSpPr>
            <a:cxnSpLocks/>
          </p:cNvCxnSpPr>
          <p:nvPr/>
        </p:nvCxnSpPr>
        <p:spPr>
          <a:xfrm>
            <a:off x="4207660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790E15-3C26-4ADB-92A1-DCCBFE359E5E}"/>
              </a:ext>
            </a:extLst>
          </p:cNvPr>
          <p:cNvSpPr txBox="1"/>
          <p:nvPr/>
        </p:nvSpPr>
        <p:spPr>
          <a:xfrm>
            <a:off x="4349271" y="4647437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96BB613-9608-4997-8224-2E575350F25E}"/>
              </a:ext>
            </a:extLst>
          </p:cNvPr>
          <p:cNvSpPr>
            <a:spLocks noChangeAspect="1"/>
          </p:cNvSpPr>
          <p:nvPr/>
        </p:nvSpPr>
        <p:spPr>
          <a:xfrm>
            <a:off x="495907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41F52F1-D3A1-433D-ABDE-9C11188DA6EF}"/>
              </a:ext>
            </a:extLst>
          </p:cNvPr>
          <p:cNvCxnSpPr>
            <a:cxnSpLocks/>
          </p:cNvCxnSpPr>
          <p:nvPr/>
        </p:nvCxnSpPr>
        <p:spPr>
          <a:xfrm>
            <a:off x="426481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7AEE1D2-55D6-443D-94BB-FF5F8D5608F2}"/>
              </a:ext>
            </a:extLst>
          </p:cNvPr>
          <p:cNvCxnSpPr>
            <a:cxnSpLocks/>
          </p:cNvCxnSpPr>
          <p:nvPr/>
        </p:nvCxnSpPr>
        <p:spPr>
          <a:xfrm rot="10800000">
            <a:off x="5097169" y="2238415"/>
            <a:ext cx="0" cy="2532955"/>
          </a:xfrm>
          <a:prstGeom prst="straightConnector1">
            <a:avLst/>
          </a:prstGeom>
          <a:ln w="1016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8838D1-011A-493D-9E94-6C54350D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0" y="0"/>
            <a:ext cx="11292440" cy="68580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B206BE-0EBB-4631-A95C-00F1CB5AF621}"/>
              </a:ext>
            </a:extLst>
          </p:cNvPr>
          <p:cNvSpPr txBox="1"/>
          <p:nvPr/>
        </p:nvSpPr>
        <p:spPr>
          <a:xfrm>
            <a:off x="6612556" y="4133525"/>
            <a:ext cx="36094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B69B3-C8FD-48E0-9E27-76B8D08ECA90}"/>
              </a:ext>
            </a:extLst>
          </p:cNvPr>
          <p:cNvSpPr/>
          <p:nvPr/>
        </p:nvSpPr>
        <p:spPr>
          <a:xfrm>
            <a:off x="3975234" y="4218271"/>
            <a:ext cx="2637322" cy="353728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7B3512-4CCB-4D60-A8EB-D77083E8FA97}"/>
              </a:ext>
            </a:extLst>
          </p:cNvPr>
          <p:cNvSpPr txBox="1"/>
          <p:nvPr/>
        </p:nvSpPr>
        <p:spPr>
          <a:xfrm>
            <a:off x="6882317" y="4039153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👈 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488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FE8148-5464-4EC2-9BEB-BD16EE1E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972"/>
            <a:ext cx="12192000" cy="311405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B206BE-0EBB-4631-A95C-00F1CB5AF621}"/>
              </a:ext>
            </a:extLst>
          </p:cNvPr>
          <p:cNvSpPr txBox="1"/>
          <p:nvPr/>
        </p:nvSpPr>
        <p:spPr>
          <a:xfrm>
            <a:off x="250258" y="4585912"/>
            <a:ext cx="36094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B69B3-C8FD-48E0-9E27-76B8D08ECA90}"/>
              </a:ext>
            </a:extLst>
          </p:cNvPr>
          <p:cNvSpPr/>
          <p:nvPr/>
        </p:nvSpPr>
        <p:spPr>
          <a:xfrm>
            <a:off x="250258" y="4010276"/>
            <a:ext cx="1126155" cy="321092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7B3512-4CCB-4D60-A8EB-D77083E8FA97}"/>
              </a:ext>
            </a:extLst>
          </p:cNvPr>
          <p:cNvSpPr txBox="1"/>
          <p:nvPr/>
        </p:nvSpPr>
        <p:spPr>
          <a:xfrm>
            <a:off x="520019" y="4491540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957F8-87C3-4175-9D49-BD920D33823F}"/>
              </a:ext>
            </a:extLst>
          </p:cNvPr>
          <p:cNvSpPr/>
          <p:nvPr/>
        </p:nvSpPr>
        <p:spPr>
          <a:xfrm>
            <a:off x="2154456" y="2632259"/>
            <a:ext cx="1493519" cy="361197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F6AE21-E61B-493E-A4C5-791DC0135410}"/>
              </a:ext>
            </a:extLst>
          </p:cNvPr>
          <p:cNvSpPr txBox="1"/>
          <p:nvPr/>
        </p:nvSpPr>
        <p:spPr>
          <a:xfrm>
            <a:off x="3647975" y="2632259"/>
            <a:ext cx="38837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作成する</a:t>
            </a:r>
            <a:r>
              <a:rPr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の名前を入力</a:t>
            </a:r>
            <a:endParaRPr kumimoji="1" lang="ja-JP" altLang="en-US" sz="20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42B1-2D65-4761-8FC9-50F04C87151F}"/>
              </a:ext>
            </a:extLst>
          </p:cNvPr>
          <p:cNvSpPr txBox="1"/>
          <p:nvPr/>
        </p:nvSpPr>
        <p:spPr>
          <a:xfrm>
            <a:off x="3532475" y="3107078"/>
            <a:ext cx="38837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分岐元となる</a:t>
            </a:r>
            <a:r>
              <a:rPr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</a:t>
            </a:r>
            <a:endParaRPr kumimoji="1" lang="ja-JP" altLang="en-US" sz="20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5E619D-7FEA-4D17-A0DF-317B9E83F880}"/>
              </a:ext>
            </a:extLst>
          </p:cNvPr>
          <p:cNvSpPr/>
          <p:nvPr/>
        </p:nvSpPr>
        <p:spPr>
          <a:xfrm>
            <a:off x="2154456" y="3126741"/>
            <a:ext cx="1493519" cy="361197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91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2932C91-0CC3-40EF-B2EA-3A26ED2ED494}"/>
              </a:ext>
            </a:extLst>
          </p:cNvPr>
          <p:cNvCxnSpPr>
            <a:cxnSpLocks/>
          </p:cNvCxnSpPr>
          <p:nvPr/>
        </p:nvCxnSpPr>
        <p:spPr>
          <a:xfrm>
            <a:off x="5085077" y="4360001"/>
            <a:ext cx="0" cy="806565"/>
          </a:xfrm>
          <a:prstGeom prst="line">
            <a:avLst/>
          </a:prstGeom>
          <a:ln w="1016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141575" y="5892797"/>
            <a:ext cx="11079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C07FD6-D8F0-4518-A08F-2C86DA1685B8}"/>
              </a:ext>
            </a:extLst>
          </p:cNvPr>
          <p:cNvSpPr>
            <a:spLocks noChangeAspect="1"/>
          </p:cNvSpPr>
          <p:nvPr/>
        </p:nvSpPr>
        <p:spPr>
          <a:xfrm>
            <a:off x="413476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BB969A-57A8-44CC-A80F-950F91AAF2DB}"/>
              </a:ext>
            </a:extLst>
          </p:cNvPr>
          <p:cNvCxnSpPr>
            <a:cxnSpLocks/>
          </p:cNvCxnSpPr>
          <p:nvPr/>
        </p:nvCxnSpPr>
        <p:spPr>
          <a:xfrm>
            <a:off x="3440495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1EFC9B11-2BBE-4B2C-9F97-8870EF73B14D}"/>
              </a:ext>
            </a:extLst>
          </p:cNvPr>
          <p:cNvSpPr>
            <a:spLocks noChangeAspect="1"/>
          </p:cNvSpPr>
          <p:nvPr/>
        </p:nvSpPr>
        <p:spPr>
          <a:xfrm>
            <a:off x="4134762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1141EC-7AFF-4802-8588-CD4744065DD3}"/>
              </a:ext>
            </a:extLst>
          </p:cNvPr>
          <p:cNvCxnSpPr>
            <a:cxnSpLocks/>
          </p:cNvCxnSpPr>
          <p:nvPr/>
        </p:nvCxnSpPr>
        <p:spPr>
          <a:xfrm>
            <a:off x="3383345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C0A1DDE-782E-44AC-9669-3AE5A7275DFE}"/>
              </a:ext>
            </a:extLst>
          </p:cNvPr>
          <p:cNvSpPr>
            <a:spLocks noChangeAspect="1"/>
          </p:cNvSpPr>
          <p:nvPr/>
        </p:nvSpPr>
        <p:spPr>
          <a:xfrm>
            <a:off x="4959077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4B0127-3EBD-4B46-B3E7-DF47C10F4F1F}"/>
              </a:ext>
            </a:extLst>
          </p:cNvPr>
          <p:cNvCxnSpPr>
            <a:cxnSpLocks/>
          </p:cNvCxnSpPr>
          <p:nvPr/>
        </p:nvCxnSpPr>
        <p:spPr>
          <a:xfrm>
            <a:off x="4207660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D96BB613-9608-4997-8224-2E575350F25E}"/>
              </a:ext>
            </a:extLst>
          </p:cNvPr>
          <p:cNvSpPr>
            <a:spLocks noChangeAspect="1"/>
          </p:cNvSpPr>
          <p:nvPr/>
        </p:nvSpPr>
        <p:spPr>
          <a:xfrm>
            <a:off x="495907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41F52F1-D3A1-433D-ABDE-9C11188DA6EF}"/>
              </a:ext>
            </a:extLst>
          </p:cNvPr>
          <p:cNvCxnSpPr>
            <a:cxnSpLocks/>
          </p:cNvCxnSpPr>
          <p:nvPr/>
        </p:nvCxnSpPr>
        <p:spPr>
          <a:xfrm>
            <a:off x="426481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50B5117-38D1-479F-A6ED-A14718747401}"/>
              </a:ext>
            </a:extLst>
          </p:cNvPr>
          <p:cNvSpPr>
            <a:spLocks noChangeAspect="1"/>
          </p:cNvSpPr>
          <p:nvPr/>
        </p:nvSpPr>
        <p:spPr>
          <a:xfrm>
            <a:off x="4959077" y="108502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81C17A-9991-45BF-B87F-E1A8CBBA0D4E}"/>
              </a:ext>
            </a:extLst>
          </p:cNvPr>
          <p:cNvCxnSpPr>
            <a:cxnSpLocks/>
          </p:cNvCxnSpPr>
          <p:nvPr/>
        </p:nvCxnSpPr>
        <p:spPr>
          <a:xfrm>
            <a:off x="5085077" y="1211024"/>
            <a:ext cx="0" cy="806565"/>
          </a:xfrm>
          <a:prstGeom prst="line">
            <a:avLst/>
          </a:prstGeom>
          <a:ln w="101600">
            <a:solidFill>
              <a:srgbClr val="FF33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41C33C3B-A2E1-41D8-A0BC-98DD9A9893DB}"/>
              </a:ext>
            </a:extLst>
          </p:cNvPr>
          <p:cNvSpPr>
            <a:spLocks noChangeAspect="1"/>
          </p:cNvSpPr>
          <p:nvPr/>
        </p:nvSpPr>
        <p:spPr>
          <a:xfrm>
            <a:off x="4959077" y="4234003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7C8EDC-0555-403C-A2CC-A9DFCC860DD7}"/>
              </a:ext>
            </a:extLst>
          </p:cNvPr>
          <p:cNvSpPr txBox="1"/>
          <p:nvPr/>
        </p:nvSpPr>
        <p:spPr>
          <a:xfrm>
            <a:off x="3572490" y="715693"/>
            <a:ext cx="17379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339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b="1" dirty="0">
                <a:solidFill>
                  <a:srgbClr val="FF339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を作成</a:t>
            </a:r>
          </a:p>
        </p:txBody>
      </p: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2EA7E9CA-7664-486D-89D4-603022666B4E}"/>
              </a:ext>
            </a:extLst>
          </p:cNvPr>
          <p:cNvCxnSpPr>
            <a:cxnSpLocks/>
          </p:cNvCxnSpPr>
          <p:nvPr/>
        </p:nvCxnSpPr>
        <p:spPr>
          <a:xfrm>
            <a:off x="5297702" y="1211026"/>
            <a:ext cx="12700" cy="3148977"/>
          </a:xfrm>
          <a:prstGeom prst="curvedConnector3">
            <a:avLst>
              <a:gd name="adj1" fmla="val 4831575"/>
            </a:avLst>
          </a:prstGeom>
          <a:ln w="1016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03F8BC3-264E-4350-BDD6-B7FFF82AB701}"/>
              </a:ext>
            </a:extLst>
          </p:cNvPr>
          <p:cNvSpPr txBox="1"/>
          <p:nvPr/>
        </p:nvSpPr>
        <p:spPr>
          <a:xfrm>
            <a:off x="6035406" y="2600848"/>
            <a:ext cx="8461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Fetch</a:t>
            </a:r>
            <a:endParaRPr kumimoji="1" lang="ja-JP" altLang="en-US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4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2932C91-0CC3-40EF-B2EA-3A26ED2ED494}"/>
              </a:ext>
            </a:extLst>
          </p:cNvPr>
          <p:cNvCxnSpPr>
            <a:cxnSpLocks/>
          </p:cNvCxnSpPr>
          <p:nvPr/>
        </p:nvCxnSpPr>
        <p:spPr>
          <a:xfrm>
            <a:off x="5085077" y="4360001"/>
            <a:ext cx="0" cy="806565"/>
          </a:xfrm>
          <a:prstGeom prst="line">
            <a:avLst/>
          </a:prstGeom>
          <a:ln w="1016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A2A744C-C403-4D71-9E34-BF01EE0A33C4}"/>
              </a:ext>
            </a:extLst>
          </p:cNvPr>
          <p:cNvSpPr>
            <a:spLocks noChangeAspect="1"/>
          </p:cNvSpPr>
          <p:nvPr/>
        </p:nvSpPr>
        <p:spPr>
          <a:xfrm>
            <a:off x="321590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07383C-1887-4888-B0D2-DEF330BF428A}"/>
              </a:ext>
            </a:extLst>
          </p:cNvPr>
          <p:cNvSpPr>
            <a:spLocks noChangeAspect="1"/>
          </p:cNvSpPr>
          <p:nvPr/>
        </p:nvSpPr>
        <p:spPr>
          <a:xfrm>
            <a:off x="3215905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A24113-EA42-450F-97AD-64FFEDB109FA}"/>
              </a:ext>
            </a:extLst>
          </p:cNvPr>
          <p:cNvCxnSpPr>
            <a:cxnSpLocks/>
          </p:cNvCxnSpPr>
          <p:nvPr/>
        </p:nvCxnSpPr>
        <p:spPr>
          <a:xfrm>
            <a:off x="252164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・データセンター・スペシャリスト特典">
            <a:extLst>
              <a:ext uri="{FF2B5EF4-FFF2-40B4-BE49-F238E27FC236}">
                <a16:creationId xmlns:a16="http://schemas.microsoft.com/office/drawing/2014/main" id="{6700E9B3-2474-4EA5-AC24-EB05B9404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7855" r="24646" b="22116"/>
          <a:stretch/>
        </p:blipFill>
        <p:spPr bwMode="auto">
          <a:xfrm>
            <a:off x="659023" y="1268774"/>
            <a:ext cx="2073105" cy="13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9A6BF9-9CBE-44CA-ADFE-453579346EB1}"/>
              </a:ext>
            </a:extLst>
          </p:cNvPr>
          <p:cNvCxnSpPr>
            <a:cxnSpLocks/>
          </p:cNvCxnSpPr>
          <p:nvPr/>
        </p:nvCxnSpPr>
        <p:spPr>
          <a:xfrm>
            <a:off x="2464488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971F3B5D-3827-4AAB-B2D7-31E9D93F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627653" y="4228096"/>
            <a:ext cx="2135843" cy="166470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E1C236-B0E8-4899-B989-92256176D9D7}"/>
              </a:ext>
            </a:extLst>
          </p:cNvPr>
          <p:cNvSpPr txBox="1"/>
          <p:nvPr/>
        </p:nvSpPr>
        <p:spPr>
          <a:xfrm>
            <a:off x="1141577" y="262990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CB399A-9105-41DC-B32A-008244EF5255}"/>
              </a:ext>
            </a:extLst>
          </p:cNvPr>
          <p:cNvSpPr txBox="1"/>
          <p:nvPr/>
        </p:nvSpPr>
        <p:spPr>
          <a:xfrm>
            <a:off x="1141575" y="5892797"/>
            <a:ext cx="11079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55555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C07FD6-D8F0-4518-A08F-2C86DA1685B8}"/>
              </a:ext>
            </a:extLst>
          </p:cNvPr>
          <p:cNvSpPr>
            <a:spLocks noChangeAspect="1"/>
          </p:cNvSpPr>
          <p:nvPr/>
        </p:nvSpPr>
        <p:spPr>
          <a:xfrm>
            <a:off x="4134762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BB969A-57A8-44CC-A80F-950F91AAF2DB}"/>
              </a:ext>
            </a:extLst>
          </p:cNvPr>
          <p:cNvCxnSpPr>
            <a:cxnSpLocks/>
          </p:cNvCxnSpPr>
          <p:nvPr/>
        </p:nvCxnSpPr>
        <p:spPr>
          <a:xfrm>
            <a:off x="3440495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1EFC9B11-2BBE-4B2C-9F97-8870EF73B14D}"/>
              </a:ext>
            </a:extLst>
          </p:cNvPr>
          <p:cNvSpPr>
            <a:spLocks noChangeAspect="1"/>
          </p:cNvSpPr>
          <p:nvPr/>
        </p:nvSpPr>
        <p:spPr>
          <a:xfrm>
            <a:off x="4134762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1141EC-7AFF-4802-8588-CD4744065DD3}"/>
              </a:ext>
            </a:extLst>
          </p:cNvPr>
          <p:cNvCxnSpPr>
            <a:cxnSpLocks/>
          </p:cNvCxnSpPr>
          <p:nvPr/>
        </p:nvCxnSpPr>
        <p:spPr>
          <a:xfrm>
            <a:off x="3383345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C0A1DDE-782E-44AC-9669-3AE5A7275DFE}"/>
              </a:ext>
            </a:extLst>
          </p:cNvPr>
          <p:cNvSpPr>
            <a:spLocks noChangeAspect="1"/>
          </p:cNvSpPr>
          <p:nvPr/>
        </p:nvSpPr>
        <p:spPr>
          <a:xfrm>
            <a:off x="4959077" y="4934446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4B0127-3EBD-4B46-B3E7-DF47C10F4F1F}"/>
              </a:ext>
            </a:extLst>
          </p:cNvPr>
          <p:cNvCxnSpPr>
            <a:cxnSpLocks/>
          </p:cNvCxnSpPr>
          <p:nvPr/>
        </p:nvCxnSpPr>
        <p:spPr>
          <a:xfrm>
            <a:off x="4207660" y="5060447"/>
            <a:ext cx="877417" cy="0"/>
          </a:xfrm>
          <a:prstGeom prst="line">
            <a:avLst/>
          </a:prstGeom>
          <a:ln w="1016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D96BB613-9608-4997-8224-2E575350F25E}"/>
              </a:ext>
            </a:extLst>
          </p:cNvPr>
          <p:cNvSpPr>
            <a:spLocks noChangeAspect="1"/>
          </p:cNvSpPr>
          <p:nvPr/>
        </p:nvSpPr>
        <p:spPr>
          <a:xfrm>
            <a:off x="4959077" y="1823339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41F52F1-D3A1-433D-ABDE-9C11188DA6EF}"/>
              </a:ext>
            </a:extLst>
          </p:cNvPr>
          <p:cNvCxnSpPr>
            <a:cxnSpLocks/>
          </p:cNvCxnSpPr>
          <p:nvPr/>
        </p:nvCxnSpPr>
        <p:spPr>
          <a:xfrm>
            <a:off x="4264810" y="1949339"/>
            <a:ext cx="820267" cy="0"/>
          </a:xfrm>
          <a:prstGeom prst="line">
            <a:avLst/>
          </a:prstGeom>
          <a:ln w="101600">
            <a:solidFill>
              <a:srgbClr val="FF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50B5117-38D1-479F-A6ED-A14718747401}"/>
              </a:ext>
            </a:extLst>
          </p:cNvPr>
          <p:cNvSpPr>
            <a:spLocks noChangeAspect="1"/>
          </p:cNvSpPr>
          <p:nvPr/>
        </p:nvSpPr>
        <p:spPr>
          <a:xfrm>
            <a:off x="4959077" y="1085026"/>
            <a:ext cx="252000" cy="25200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81C17A-9991-45BF-B87F-E1A8CBBA0D4E}"/>
              </a:ext>
            </a:extLst>
          </p:cNvPr>
          <p:cNvCxnSpPr>
            <a:cxnSpLocks/>
          </p:cNvCxnSpPr>
          <p:nvPr/>
        </p:nvCxnSpPr>
        <p:spPr>
          <a:xfrm>
            <a:off x="5085077" y="1211024"/>
            <a:ext cx="0" cy="806565"/>
          </a:xfrm>
          <a:prstGeom prst="line">
            <a:avLst/>
          </a:prstGeom>
          <a:ln w="101600">
            <a:solidFill>
              <a:srgbClr val="FF33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41C33C3B-A2E1-41D8-A0BC-98DD9A9893DB}"/>
              </a:ext>
            </a:extLst>
          </p:cNvPr>
          <p:cNvSpPr>
            <a:spLocks noChangeAspect="1"/>
          </p:cNvSpPr>
          <p:nvPr/>
        </p:nvSpPr>
        <p:spPr>
          <a:xfrm>
            <a:off x="4959077" y="4234003"/>
            <a:ext cx="252000" cy="25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7C8EDC-0555-403C-A2CC-A9DFCC860DD7}"/>
              </a:ext>
            </a:extLst>
          </p:cNvPr>
          <p:cNvSpPr txBox="1"/>
          <p:nvPr/>
        </p:nvSpPr>
        <p:spPr>
          <a:xfrm>
            <a:off x="3559790" y="3869004"/>
            <a:ext cx="17379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を作成</a:t>
            </a:r>
          </a:p>
        </p:txBody>
      </p: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2EA7E9CA-7664-486D-89D4-603022666B4E}"/>
              </a:ext>
            </a:extLst>
          </p:cNvPr>
          <p:cNvCxnSpPr>
            <a:cxnSpLocks/>
          </p:cNvCxnSpPr>
          <p:nvPr/>
        </p:nvCxnSpPr>
        <p:spPr>
          <a:xfrm flipV="1">
            <a:off x="5297702" y="1211026"/>
            <a:ext cx="12700" cy="3148977"/>
          </a:xfrm>
          <a:prstGeom prst="curvedConnector3">
            <a:avLst>
              <a:gd name="adj1" fmla="val 4831575"/>
            </a:avLst>
          </a:prstGeom>
          <a:ln w="1016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03F8BC3-264E-4350-BDD6-B7FFF82AB701}"/>
              </a:ext>
            </a:extLst>
          </p:cNvPr>
          <p:cNvSpPr txBox="1"/>
          <p:nvPr/>
        </p:nvSpPr>
        <p:spPr>
          <a:xfrm>
            <a:off x="6067210" y="2600848"/>
            <a:ext cx="782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endParaRPr kumimoji="1" lang="ja-JP" altLang="en-US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4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98DC3C1-7314-4EC9-98E5-FB29C6AF2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"/>
          <a:stretch/>
        </p:blipFill>
        <p:spPr>
          <a:xfrm>
            <a:off x="0" y="1026082"/>
            <a:ext cx="12192000" cy="4834089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9870F7-9541-4EF4-BC59-BED7A2875CA5}"/>
              </a:ext>
            </a:extLst>
          </p:cNvPr>
          <p:cNvSpPr txBox="1"/>
          <p:nvPr/>
        </p:nvSpPr>
        <p:spPr>
          <a:xfrm>
            <a:off x="1330930" y="2230940"/>
            <a:ext cx="26733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ココを選択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3AF3124-C0B2-46C5-8B46-641B449A564B}"/>
              </a:ext>
            </a:extLst>
          </p:cNvPr>
          <p:cNvSpPr/>
          <p:nvPr/>
        </p:nvSpPr>
        <p:spPr>
          <a:xfrm>
            <a:off x="0" y="1800667"/>
            <a:ext cx="1289050" cy="274984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F430D18-5296-4A50-955F-50705961A78C}"/>
              </a:ext>
            </a:extLst>
          </p:cNvPr>
          <p:cNvSpPr txBox="1"/>
          <p:nvPr/>
        </p:nvSpPr>
        <p:spPr>
          <a:xfrm rot="2062914">
            <a:off x="1337771" y="2069419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CD415F0-12C0-4C2D-A36A-D09330B5C10E}"/>
              </a:ext>
            </a:extLst>
          </p:cNvPr>
          <p:cNvSpPr/>
          <p:nvPr/>
        </p:nvSpPr>
        <p:spPr>
          <a:xfrm>
            <a:off x="9472067" y="1275992"/>
            <a:ext cx="935341" cy="266622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0BF320-7D67-40E7-81EF-52F6512401DA}"/>
              </a:ext>
            </a:extLst>
          </p:cNvPr>
          <p:cNvSpPr txBox="1"/>
          <p:nvPr/>
        </p:nvSpPr>
        <p:spPr>
          <a:xfrm>
            <a:off x="6883400" y="580631"/>
            <a:ext cx="2957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6455259-372A-413B-BF40-DF53FBEB270A}"/>
              </a:ext>
            </a:extLst>
          </p:cNvPr>
          <p:cNvSpPr txBox="1"/>
          <p:nvPr/>
        </p:nvSpPr>
        <p:spPr>
          <a:xfrm>
            <a:off x="9659249" y="580631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👇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37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5BE468-81C9-4D66-88FC-2CE0B857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365"/>
            <a:ext cx="12192000" cy="330727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A66215-493D-4361-8D67-79F4CEC95CB1}"/>
              </a:ext>
            </a:extLst>
          </p:cNvPr>
          <p:cNvSpPr/>
          <p:nvPr/>
        </p:nvSpPr>
        <p:spPr>
          <a:xfrm>
            <a:off x="279400" y="3107267"/>
            <a:ext cx="5579533" cy="389466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34F85-ACEA-4B69-93D1-123A126D3417}"/>
              </a:ext>
            </a:extLst>
          </p:cNvPr>
          <p:cNvSpPr/>
          <p:nvPr/>
        </p:nvSpPr>
        <p:spPr>
          <a:xfrm>
            <a:off x="6333067" y="3107267"/>
            <a:ext cx="5579533" cy="389466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E44785-F78D-4F88-897D-CBA728A20FC0}"/>
              </a:ext>
            </a:extLst>
          </p:cNvPr>
          <p:cNvSpPr txBox="1"/>
          <p:nvPr/>
        </p:nvSpPr>
        <p:spPr>
          <a:xfrm>
            <a:off x="1475609" y="2707157"/>
            <a:ext cx="43833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kumimoji="1"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の材料となる</a:t>
            </a:r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0C3A3-0C98-4213-88C8-0E50D252B81B}"/>
              </a:ext>
            </a:extLst>
          </p:cNvPr>
          <p:cNvSpPr txBox="1"/>
          <p:nvPr/>
        </p:nvSpPr>
        <p:spPr>
          <a:xfrm>
            <a:off x="7214797" y="2707157"/>
            <a:ext cx="47824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  <a:r>
              <a:rPr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後にメインとなる</a:t>
            </a:r>
            <a:r>
              <a:rPr kumimoji="1" lang="en-US" altLang="ja-JP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sz="20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63F46D-4E22-4A29-8AE0-18AFB75CB189}"/>
              </a:ext>
            </a:extLst>
          </p:cNvPr>
          <p:cNvSpPr/>
          <p:nvPr/>
        </p:nvSpPr>
        <p:spPr>
          <a:xfrm>
            <a:off x="115565" y="4315406"/>
            <a:ext cx="2170435" cy="320988"/>
          </a:xfrm>
          <a:prstGeom prst="rect">
            <a:avLst/>
          </a:prstGeom>
          <a:noFill/>
          <a:ln w="1016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CC1D6C-9284-4BFD-8868-B38E3FE09A7E}"/>
              </a:ext>
            </a:extLst>
          </p:cNvPr>
          <p:cNvSpPr txBox="1"/>
          <p:nvPr/>
        </p:nvSpPr>
        <p:spPr>
          <a:xfrm>
            <a:off x="2723529" y="4252924"/>
            <a:ext cx="2957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ココをクリック</a:t>
            </a:r>
            <a:endParaRPr kumimoji="1" lang="ja-JP" altLang="en-US" sz="28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62B1B6-CE06-48BC-B348-1159085D4B24}"/>
              </a:ext>
            </a:extLst>
          </p:cNvPr>
          <p:cNvSpPr txBox="1"/>
          <p:nvPr/>
        </p:nvSpPr>
        <p:spPr>
          <a:xfrm>
            <a:off x="2356566" y="4151808"/>
            <a:ext cx="73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👈</a:t>
            </a:r>
          </a:p>
        </p:txBody>
      </p:sp>
    </p:spTree>
    <p:extLst>
      <p:ext uri="{BB962C8B-B14F-4D97-AF65-F5344CB8AC3E}">
        <p14:creationId xmlns:p14="http://schemas.microsoft.com/office/powerpoint/2010/main" val="149043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202</Words>
  <Application>Microsoft Office PowerPoint</Application>
  <PresentationFormat>ワイド画面</PresentationFormat>
  <Paragraphs>72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勇輝</dc:creator>
  <cp:lastModifiedBy>池田 勇輝</cp:lastModifiedBy>
  <cp:revision>9</cp:revision>
  <dcterms:created xsi:type="dcterms:W3CDTF">2021-10-10T10:50:39Z</dcterms:created>
  <dcterms:modified xsi:type="dcterms:W3CDTF">2021-10-22T06:58:58Z</dcterms:modified>
</cp:coreProperties>
</file>