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DD3D7-6B48-4B08-B560-5A12F4EB54FE}" type="datetimeFigureOut">
              <a:rPr kumimoji="1" lang="ja-JP" altLang="en-US" smtClean="0"/>
              <a:pPr/>
              <a:t>2015/6/2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C40A1-AD24-4E70-9361-C4A5A1ADF0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4908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511603-D391-4776-9542-0AB51EFAB3D7}" type="datetime1">
              <a:rPr kumimoji="1" lang="ja-JP" altLang="en-US" smtClean="0"/>
              <a:pPr/>
              <a:t>2015/6/2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05D796-E706-4557-9D46-D0BD6D890626}" type="datetime1">
              <a:rPr kumimoji="1" lang="ja-JP" altLang="en-US" smtClean="0"/>
              <a:pPr/>
              <a:t>2015/6/2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E2ADBC-8AB2-42BE-B127-D3B5A289B3E4}" type="datetime1">
              <a:rPr kumimoji="1" lang="ja-JP" altLang="en-US" smtClean="0"/>
              <a:pPr/>
              <a:t>2015/6/2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BF216A-89D2-4F7F-B6C0-1D27505A2321}" type="datetime1">
              <a:rPr kumimoji="1" lang="ja-JP" altLang="en-US" smtClean="0"/>
              <a:pPr/>
              <a:t>2015/6/2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4EBF3-05EA-4D46-9438-C466AE156852}" type="datetime1">
              <a:rPr kumimoji="1" lang="ja-JP" altLang="en-US" smtClean="0"/>
              <a:pPr/>
              <a:t>2015/6/2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337FE-9C88-4D91-9F20-B6C586AAA9C6}" type="datetime1">
              <a:rPr kumimoji="1" lang="ja-JP" altLang="en-US" smtClean="0"/>
              <a:pPr/>
              <a:t>2015/6/2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FB1E58-39FE-4290-B4F5-78E902B373F0}" type="datetime1">
              <a:rPr kumimoji="1" lang="ja-JP" altLang="en-US" smtClean="0"/>
              <a:pPr/>
              <a:t>2015/6/2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12B6E6-C045-4DC6-95A2-B83843C62F6C}" type="datetime1">
              <a:rPr kumimoji="1" lang="ja-JP" altLang="en-US" smtClean="0"/>
              <a:pPr/>
              <a:t>2015/6/2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DADA9F-4A80-4BF8-954D-CC504C755335}" type="datetime1">
              <a:rPr kumimoji="1" lang="ja-JP" altLang="en-US" smtClean="0"/>
              <a:pPr/>
              <a:t>2015/6/2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B9F5BEC-9AA1-4808-8749-6B5AAD66F03A}" type="datetime1">
              <a:rPr kumimoji="1" lang="ja-JP" altLang="en-US" smtClean="0"/>
              <a:pPr/>
              <a:t>2015/6/2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C8C3B8-8349-4530-BDCB-E8EB82345703}" type="datetime1">
              <a:rPr kumimoji="1" lang="ja-JP" altLang="en-US" smtClean="0"/>
              <a:pPr/>
              <a:t>2015/6/2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21B8954-2EAF-495C-A905-4E6FCFDF313A}" type="datetime1">
              <a:rPr kumimoji="1" lang="ja-JP" altLang="en-US" smtClean="0"/>
              <a:pPr/>
              <a:t>2015/6/2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Factory Method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09270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20256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イメージ図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pic>
        <p:nvPicPr>
          <p:cNvPr id="1026" name="Picture 2" descr="C:\Program Files\Microsoft Office\MEDIA\CAGCAT10\j028536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6877" y="3050733"/>
            <a:ext cx="1474013" cy="181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aptop"/>
          <p:cNvSpPr>
            <a:spLocks noEditPoints="1" noChangeArrowheads="1"/>
          </p:cNvSpPr>
          <p:nvPr/>
        </p:nvSpPr>
        <p:spPr bwMode="auto">
          <a:xfrm>
            <a:off x="5671592" y="2084504"/>
            <a:ext cx="1480939" cy="969069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laptop"/>
          <p:cNvSpPr>
            <a:spLocks noEditPoints="1" noChangeArrowheads="1"/>
          </p:cNvSpPr>
          <p:nvPr/>
        </p:nvSpPr>
        <p:spPr bwMode="auto">
          <a:xfrm>
            <a:off x="5683349" y="3351855"/>
            <a:ext cx="1480939" cy="969069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" name="laptop"/>
          <p:cNvSpPr>
            <a:spLocks noEditPoints="1" noChangeArrowheads="1"/>
          </p:cNvSpPr>
          <p:nvPr/>
        </p:nvSpPr>
        <p:spPr bwMode="auto">
          <a:xfrm>
            <a:off x="5671592" y="4764187"/>
            <a:ext cx="1480939" cy="969069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右矢印 5"/>
          <p:cNvSpPr/>
          <p:nvPr/>
        </p:nvSpPr>
        <p:spPr>
          <a:xfrm rot="20254430">
            <a:off x="3337411" y="2977354"/>
            <a:ext cx="2280701" cy="706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3461128" y="3483072"/>
            <a:ext cx="2280701" cy="706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1331374">
            <a:off x="3315981" y="4137573"/>
            <a:ext cx="2280701" cy="706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80899" y="5025110"/>
            <a:ext cx="14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Factory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73801" y="6021288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xmlns="" val="23875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/>
          <p:cNvSpPr/>
          <p:nvPr/>
        </p:nvSpPr>
        <p:spPr>
          <a:xfrm>
            <a:off x="179512" y="4437112"/>
            <a:ext cx="8280920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79512" y="4077072"/>
            <a:ext cx="1728192" cy="360040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 dirty="0" smtClean="0"/>
              <a:t>具体的な肉付け</a:t>
            </a:r>
            <a:endParaRPr kumimoji="1" lang="ja-JP" altLang="en-US" b="1" dirty="0"/>
          </a:p>
        </p:txBody>
      </p:sp>
      <p:sp>
        <p:nvSpPr>
          <p:cNvPr id="31" name="正方形/長方形 30"/>
          <p:cNvSpPr/>
          <p:nvPr/>
        </p:nvSpPr>
        <p:spPr>
          <a:xfrm>
            <a:off x="179512" y="1556792"/>
            <a:ext cx="8280920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クラス図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39552" y="1844824"/>
            <a:ext cx="3024336" cy="360040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smtClean="0"/>
              <a:t>Creator</a:t>
            </a:r>
            <a:endParaRPr kumimoji="1" lang="ja-JP" altLang="en-US" i="1" dirty="0"/>
          </a:p>
        </p:txBody>
      </p:sp>
      <p:sp>
        <p:nvSpPr>
          <p:cNvPr id="6" name="正方形/長方形 5"/>
          <p:cNvSpPr/>
          <p:nvPr/>
        </p:nvSpPr>
        <p:spPr>
          <a:xfrm>
            <a:off x="539552" y="2204864"/>
            <a:ext cx="3024336" cy="144016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39552" y="2348880"/>
            <a:ext cx="3024336" cy="1152128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create</a:t>
            </a:r>
          </a:p>
          <a:p>
            <a:r>
              <a:rPr lang="en-US" altLang="ja-JP" i="1" dirty="0" err="1" smtClean="0"/>
              <a:t>factoryMethod</a:t>
            </a:r>
            <a:endParaRPr kumimoji="1" lang="ja-JP" altLang="en-US" i="1" dirty="0"/>
          </a:p>
        </p:txBody>
      </p:sp>
      <p:sp>
        <p:nvSpPr>
          <p:cNvPr id="8" name="正方形/長方形 7"/>
          <p:cNvSpPr/>
          <p:nvPr/>
        </p:nvSpPr>
        <p:spPr>
          <a:xfrm>
            <a:off x="5004048" y="1844824"/>
            <a:ext cx="3024336" cy="360040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smtClean="0"/>
              <a:t>Product</a:t>
            </a:r>
            <a:endParaRPr kumimoji="1" lang="ja-JP" altLang="en-US" i="1" dirty="0"/>
          </a:p>
        </p:txBody>
      </p:sp>
      <p:sp>
        <p:nvSpPr>
          <p:cNvPr id="9" name="正方形/長方形 8"/>
          <p:cNvSpPr/>
          <p:nvPr/>
        </p:nvSpPr>
        <p:spPr>
          <a:xfrm>
            <a:off x="5004048" y="2204864"/>
            <a:ext cx="3024336" cy="144016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004048" y="2348880"/>
            <a:ext cx="3024336" cy="1152128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i="1" dirty="0" smtClean="0"/>
              <a:t>method1</a:t>
            </a:r>
          </a:p>
          <a:p>
            <a:r>
              <a:rPr lang="en-US" altLang="ja-JP" i="1" dirty="0" smtClean="0"/>
              <a:t>method2</a:t>
            </a:r>
          </a:p>
          <a:p>
            <a:r>
              <a:rPr kumimoji="1" lang="en-US" altLang="ja-JP" i="1" dirty="0" smtClean="0"/>
              <a:t>method3</a:t>
            </a:r>
            <a:endParaRPr kumimoji="1" lang="ja-JP" altLang="en-US" i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539552" y="4653136"/>
            <a:ext cx="3024336" cy="360040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ConcreteCreator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39552" y="5013176"/>
            <a:ext cx="3024336" cy="144016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39552" y="5157192"/>
            <a:ext cx="3024336" cy="1152128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err="1" smtClean="0"/>
              <a:t>factoryMethod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004048" y="4653136"/>
            <a:ext cx="3024336" cy="360040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ConcreteProduct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004048" y="5013176"/>
            <a:ext cx="3024336" cy="144016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004048" y="5157192"/>
            <a:ext cx="3024336" cy="1152128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method1</a:t>
            </a:r>
          </a:p>
          <a:p>
            <a:r>
              <a:rPr kumimoji="1" lang="en-US" altLang="ja-JP" dirty="0" smtClean="0"/>
              <a:t>method2</a:t>
            </a:r>
          </a:p>
          <a:p>
            <a:r>
              <a:rPr lang="en-US" altLang="ja-JP" dirty="0" smtClean="0"/>
              <a:t>method3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stCxn id="5" idx="3"/>
            <a:endCxn id="8" idx="1"/>
          </p:cNvCxnSpPr>
          <p:nvPr/>
        </p:nvCxnSpPr>
        <p:spPr>
          <a:xfrm>
            <a:off x="3563888" y="2024844"/>
            <a:ext cx="144016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1" idx="0"/>
            <a:endCxn id="7" idx="2"/>
          </p:cNvCxnSpPr>
          <p:nvPr/>
        </p:nvCxnSpPr>
        <p:spPr>
          <a:xfrm flipV="1">
            <a:off x="2051720" y="3501008"/>
            <a:ext cx="0" cy="1152128"/>
          </a:xfrm>
          <a:prstGeom prst="straightConnector1">
            <a:avLst/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二等辺三角形 21"/>
          <p:cNvSpPr/>
          <p:nvPr/>
        </p:nvSpPr>
        <p:spPr>
          <a:xfrm>
            <a:off x="1979712" y="3501008"/>
            <a:ext cx="144016" cy="216024"/>
          </a:xfrm>
          <a:prstGeom prst="triangle">
            <a:avLst/>
          </a:prstGeom>
          <a:ln w="317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6588224" y="3501008"/>
            <a:ext cx="0" cy="1152128"/>
          </a:xfrm>
          <a:prstGeom prst="straightConnector1">
            <a:avLst/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二等辺三角形 23"/>
          <p:cNvSpPr/>
          <p:nvPr/>
        </p:nvSpPr>
        <p:spPr>
          <a:xfrm>
            <a:off x="6516216" y="3501008"/>
            <a:ext cx="144016" cy="216024"/>
          </a:xfrm>
          <a:prstGeom prst="triangle">
            <a:avLst/>
          </a:prstGeom>
          <a:ln w="317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>
            <a:stCxn id="11" idx="3"/>
            <a:endCxn id="14" idx="1"/>
          </p:cNvCxnSpPr>
          <p:nvPr/>
        </p:nvCxnSpPr>
        <p:spPr>
          <a:xfrm>
            <a:off x="3563888" y="4833156"/>
            <a:ext cx="144016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779912" y="16288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Creates 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779912" y="442782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Creates 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79512" y="1196752"/>
            <a:ext cx="2304256" cy="360040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フレームワーク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5947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179512" y="4077072"/>
            <a:ext cx="1728192" cy="360040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 dirty="0" smtClean="0"/>
              <a:t>具体的な肉付け</a:t>
            </a:r>
            <a:endParaRPr kumimoji="1" lang="ja-JP" altLang="en-US" b="1" dirty="0"/>
          </a:p>
        </p:txBody>
      </p:sp>
      <p:sp>
        <p:nvSpPr>
          <p:cNvPr id="33" name="正方形/長方形 32"/>
          <p:cNvSpPr/>
          <p:nvPr/>
        </p:nvSpPr>
        <p:spPr>
          <a:xfrm>
            <a:off x="179512" y="4437112"/>
            <a:ext cx="8280920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79512" y="1556792"/>
            <a:ext cx="8280920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395536" y="1556792"/>
            <a:ext cx="3312368" cy="49685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クラス図</a:t>
            </a:r>
            <a:r>
              <a:rPr kumimoji="1"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39552" y="1844824"/>
            <a:ext cx="3024336" cy="360040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smtClean="0"/>
              <a:t>Creator</a:t>
            </a:r>
            <a:endParaRPr kumimoji="1" lang="ja-JP" altLang="en-US" i="1" dirty="0"/>
          </a:p>
        </p:txBody>
      </p:sp>
      <p:sp>
        <p:nvSpPr>
          <p:cNvPr id="6" name="正方形/長方形 5"/>
          <p:cNvSpPr/>
          <p:nvPr/>
        </p:nvSpPr>
        <p:spPr>
          <a:xfrm>
            <a:off x="539552" y="2204864"/>
            <a:ext cx="3024336" cy="144016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39552" y="2348880"/>
            <a:ext cx="3024336" cy="1152128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create (</a:t>
            </a:r>
            <a:r>
              <a:rPr kumimoji="1" lang="en-US" altLang="ja-JP" dirty="0" smtClean="0">
                <a:solidFill>
                  <a:srgbClr val="FF0000"/>
                </a:solidFill>
              </a:rPr>
              <a:t>Template Method</a:t>
            </a:r>
            <a:r>
              <a:rPr kumimoji="1" lang="en-US" altLang="ja-JP" dirty="0" smtClean="0"/>
              <a:t>)</a:t>
            </a:r>
          </a:p>
          <a:p>
            <a:r>
              <a:rPr lang="en-US" altLang="ja-JP" i="1" dirty="0" err="1" smtClean="0"/>
              <a:t>factoryMethod</a:t>
            </a:r>
            <a:endParaRPr kumimoji="1" lang="ja-JP" altLang="en-US" i="1" dirty="0"/>
          </a:p>
        </p:txBody>
      </p:sp>
      <p:sp>
        <p:nvSpPr>
          <p:cNvPr id="8" name="正方形/長方形 7"/>
          <p:cNvSpPr/>
          <p:nvPr/>
        </p:nvSpPr>
        <p:spPr>
          <a:xfrm>
            <a:off x="5004048" y="1844824"/>
            <a:ext cx="3024336" cy="360040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smtClean="0"/>
              <a:t>Product</a:t>
            </a:r>
            <a:endParaRPr kumimoji="1" lang="ja-JP" altLang="en-US" i="1" dirty="0"/>
          </a:p>
        </p:txBody>
      </p:sp>
      <p:sp>
        <p:nvSpPr>
          <p:cNvPr id="9" name="正方形/長方形 8"/>
          <p:cNvSpPr/>
          <p:nvPr/>
        </p:nvSpPr>
        <p:spPr>
          <a:xfrm>
            <a:off x="5004048" y="2204864"/>
            <a:ext cx="3024336" cy="144016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004048" y="2348880"/>
            <a:ext cx="3024336" cy="1152128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i="1" dirty="0" smtClean="0"/>
              <a:t>method1</a:t>
            </a:r>
          </a:p>
          <a:p>
            <a:r>
              <a:rPr lang="en-US" altLang="ja-JP" i="1" dirty="0" smtClean="0"/>
              <a:t>method2</a:t>
            </a:r>
          </a:p>
          <a:p>
            <a:r>
              <a:rPr kumimoji="1" lang="en-US" altLang="ja-JP" i="1" dirty="0" smtClean="0"/>
              <a:t>method3</a:t>
            </a:r>
            <a:endParaRPr kumimoji="1" lang="ja-JP" altLang="en-US" i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539552" y="4653136"/>
            <a:ext cx="3024336" cy="360040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ConcreteCreator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39552" y="5013176"/>
            <a:ext cx="3024336" cy="144016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39552" y="5157192"/>
            <a:ext cx="3024336" cy="1152128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err="1" smtClean="0"/>
              <a:t>factoryMethod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004048" y="4653136"/>
            <a:ext cx="3024336" cy="360040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ConcreteProduct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004048" y="5013176"/>
            <a:ext cx="3024336" cy="144016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004048" y="5157192"/>
            <a:ext cx="3024336" cy="1152128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method1</a:t>
            </a:r>
          </a:p>
          <a:p>
            <a:r>
              <a:rPr kumimoji="1" lang="en-US" altLang="ja-JP" dirty="0" smtClean="0"/>
              <a:t>method2</a:t>
            </a:r>
          </a:p>
          <a:p>
            <a:r>
              <a:rPr lang="en-US" altLang="ja-JP" dirty="0" smtClean="0"/>
              <a:t>method3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stCxn id="5" idx="3"/>
            <a:endCxn id="8" idx="1"/>
          </p:cNvCxnSpPr>
          <p:nvPr/>
        </p:nvCxnSpPr>
        <p:spPr>
          <a:xfrm>
            <a:off x="3563888" y="2024844"/>
            <a:ext cx="144016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1" idx="0"/>
            <a:endCxn id="7" idx="2"/>
          </p:cNvCxnSpPr>
          <p:nvPr/>
        </p:nvCxnSpPr>
        <p:spPr>
          <a:xfrm flipV="1">
            <a:off x="2051720" y="3501008"/>
            <a:ext cx="0" cy="1152128"/>
          </a:xfrm>
          <a:prstGeom prst="straightConnector1">
            <a:avLst/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二等辺三角形 21"/>
          <p:cNvSpPr/>
          <p:nvPr/>
        </p:nvSpPr>
        <p:spPr>
          <a:xfrm>
            <a:off x="1979712" y="3501008"/>
            <a:ext cx="144016" cy="216024"/>
          </a:xfrm>
          <a:prstGeom prst="triangle">
            <a:avLst/>
          </a:prstGeom>
          <a:ln w="317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6588224" y="3501008"/>
            <a:ext cx="0" cy="1152128"/>
          </a:xfrm>
          <a:prstGeom prst="straightConnector1">
            <a:avLst/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二等辺三角形 23"/>
          <p:cNvSpPr/>
          <p:nvPr/>
        </p:nvSpPr>
        <p:spPr>
          <a:xfrm>
            <a:off x="6516216" y="3501008"/>
            <a:ext cx="144016" cy="216024"/>
          </a:xfrm>
          <a:prstGeom prst="triangle">
            <a:avLst/>
          </a:prstGeom>
          <a:ln w="317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>
            <a:stCxn id="11" idx="3"/>
            <a:endCxn id="14" idx="1"/>
          </p:cNvCxnSpPr>
          <p:nvPr/>
        </p:nvCxnSpPr>
        <p:spPr>
          <a:xfrm>
            <a:off x="3563888" y="4833156"/>
            <a:ext cx="144016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779912" y="16288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Creates 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779912" y="442782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Creates 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79512" y="1196752"/>
            <a:ext cx="2304256" cy="360040"/>
          </a:xfrm>
          <a:prstGeom prst="rect">
            <a:avLst/>
          </a:prstGeom>
          <a:ln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フレームワーク</a:t>
            </a:r>
            <a:endParaRPr kumimoji="1" lang="ja-JP" altLang="en-US" b="1" dirty="0"/>
          </a:p>
        </p:txBody>
      </p:sp>
      <p:sp>
        <p:nvSpPr>
          <p:cNvPr id="35" name="角丸四角形吹き出し 34"/>
          <p:cNvSpPr/>
          <p:nvPr/>
        </p:nvSpPr>
        <p:spPr>
          <a:xfrm>
            <a:off x="3059832" y="908720"/>
            <a:ext cx="3600400" cy="504056"/>
          </a:xfrm>
          <a:prstGeom prst="wedgeRoundRectCallout">
            <a:avLst>
              <a:gd name="adj1" fmla="val -45515"/>
              <a:gd name="adj2" fmla="val 10593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Template Method</a:t>
            </a:r>
            <a:r>
              <a:rPr kumimoji="1" lang="ja-JP" altLang="en-US" dirty="0" smtClean="0"/>
              <a:t>パターン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59478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202</TotalTime>
  <Words>70</Words>
  <Application>Microsoft Office PowerPoint</Application>
  <PresentationFormat>画面に合わせる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ビジネス</vt:lpstr>
      <vt:lpstr>Factory Method</vt:lpstr>
      <vt:lpstr>目次</vt:lpstr>
      <vt:lpstr>1.イメージ図</vt:lpstr>
      <vt:lpstr>2.クラス図(1/2)</vt:lpstr>
      <vt:lpstr>2.クラス図(2/2)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creator>稲本　裕貴</dc:creator>
  <cp:lastModifiedBy>09se072</cp:lastModifiedBy>
  <cp:revision>7</cp:revision>
  <dcterms:created xsi:type="dcterms:W3CDTF">2015-06-01T23:40:13Z</dcterms:created>
  <dcterms:modified xsi:type="dcterms:W3CDTF">2015-06-02T11:15:25Z</dcterms:modified>
</cp:coreProperties>
</file>