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D3D7-6B48-4B08-B560-5A12F4EB54FE}" type="datetimeFigureOut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C40A1-AD24-4E70-9361-C4A5A1ADF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8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11603-D391-4776-9542-0AB51EFAB3D7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5D796-E706-4557-9D46-D0BD6D890626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2ADBC-8AB2-42BE-B127-D3B5A289B3E4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16A-89D2-4F7F-B6C0-1D27505A2321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4EBF3-05EA-4D46-9438-C466AE156852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337FE-9C88-4D91-9F20-B6C586AAA9C6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FB1E58-39FE-4290-B4F5-78E902B373F0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2B6E6-C045-4DC6-95A2-B83843C62F6C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DADA9F-4A80-4BF8-954D-CC504C755335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9F5BEC-9AA1-4808-8749-6B5AAD66F03A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C8C3B8-8349-4530-BDCB-E8EB82345703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1B8954-2EAF-495C-A905-4E6FCFDF313A}" type="datetime1">
              <a:rPr kumimoji="1" lang="ja-JP" altLang="en-US" smtClean="0"/>
              <a:t>2015/6/2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Factory Method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C:\Program Files\Microsoft Office\MEDIA\CAGCAT10\j028536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7" y="3050733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5671592" y="2084504"/>
            <a:ext cx="1480939" cy="96906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5683349" y="3351855"/>
            <a:ext cx="1480939" cy="96906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5671592" y="4764187"/>
            <a:ext cx="1480939" cy="96906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 rot="20254430">
            <a:off x="3337411" y="2977354"/>
            <a:ext cx="2280701" cy="70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461128" y="3483072"/>
            <a:ext cx="2280701" cy="70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331374">
            <a:off x="3315981" y="4137573"/>
            <a:ext cx="2280701" cy="70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0899" y="5025110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Factory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73801" y="602128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387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478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10</Words>
  <Application>Microsoft Office PowerPoint</Application>
  <PresentationFormat>画面に合わせる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ビジネス</vt:lpstr>
      <vt:lpstr>Factory Method</vt:lpstr>
      <vt:lpstr>目次</vt:lpstr>
      <vt:lpstr>イメージ図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稲本　裕貴</dc:creator>
  <cp:lastModifiedBy>master</cp:lastModifiedBy>
  <cp:revision>3</cp:revision>
  <dcterms:created xsi:type="dcterms:W3CDTF">2015-06-01T23:40:13Z</dcterms:created>
  <dcterms:modified xsi:type="dcterms:W3CDTF">2015-06-02T02:35:24Z</dcterms:modified>
</cp:coreProperties>
</file>