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 id="268" r:id="rId17"/>
    <p:sldId id="269" r:id="rId18"/>
    <p:sldId id="270" r:id="rId19"/>
    <p:sldId id="271" r:id="rId20"/>
    <p:sldId id="273" r:id="rId21"/>
    <p:sldId id="274" r:id="rId22"/>
    <p:sldId id="276" r:id="rId23"/>
    <p:sldId id="277" r:id="rId24"/>
    <p:sldId id="275" r:id="rId25"/>
    <p:sldId id="272" r:id="rId26"/>
    <p:sldId id="278" r:id="rId27"/>
    <p:sldId id="279" r:id="rId28"/>
    <p:sldId id="280" r:id="rId29"/>
    <p:sldId id="281" r:id="rId30"/>
    <p:sldId id="282" r:id="rId31"/>
    <p:sldId id="283" r:id="rId32"/>
    <p:sldId id="284" r:id="rId33"/>
    <p:sldId id="285" r:id="rId34"/>
    <p:sldId id="286" r:id="rId35"/>
    <p:sldId id="288" r:id="rId36"/>
    <p:sldId id="291" r:id="rId37"/>
    <p:sldId id="289" r:id="rId38"/>
    <p:sldId id="290" r:id="rId39"/>
    <p:sldId id="292" r:id="rId40"/>
    <p:sldId id="293" r:id="rId41"/>
    <p:sldId id="294" r:id="rId42"/>
    <p:sldId id="295" r:id="rId43"/>
    <p:sldId id="296" r:id="rId44"/>
    <p:sldId id="297" r:id="rId45"/>
    <p:sldId id="298" r:id="rId46"/>
    <p:sldId id="299" r:id="rId47"/>
    <p:sldId id="30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73ECF-F054-4B00-93FB-74F23B213462}" v="17206" dt="2020-06-01T04:34:27.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943" autoAdjust="0"/>
  </p:normalViewPr>
  <p:slideViewPr>
    <p:cSldViewPr snapToGrid="0">
      <p:cViewPr varScale="1">
        <p:scale>
          <a:sx n="36" d="100"/>
          <a:sy n="36" d="100"/>
        </p:scale>
        <p:origin x="2722"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ta FUKASAWA" userId="abf6eeb3-5de8-459c-b072-f33ee8da8e12" providerId="ADAL" clId="{CE5A729C-DF4B-4E00-A019-ECB5D8CD094F}"/>
    <pc:docChg chg="undo custSel addSld delSld modSld sldOrd">
      <pc:chgData name="Keita FUKASAWA" userId="abf6eeb3-5de8-459c-b072-f33ee8da8e12" providerId="ADAL" clId="{CE5A729C-DF4B-4E00-A019-ECB5D8CD094F}" dt="2020-05-25T08:49:22.224" v="3880" actId="1076"/>
      <pc:docMkLst>
        <pc:docMk/>
      </pc:docMkLst>
      <pc:sldChg chg="modSp">
        <pc:chgData name="Keita FUKASAWA" userId="abf6eeb3-5de8-459c-b072-f33ee8da8e12" providerId="ADAL" clId="{CE5A729C-DF4B-4E00-A019-ECB5D8CD094F}" dt="2020-05-25T04:03:19.664" v="15" actId="6549"/>
        <pc:sldMkLst>
          <pc:docMk/>
          <pc:sldMk cId="1295196295" sldId="257"/>
        </pc:sldMkLst>
        <pc:spChg chg="mod">
          <ac:chgData name="Keita FUKASAWA" userId="abf6eeb3-5de8-459c-b072-f33ee8da8e12" providerId="ADAL" clId="{CE5A729C-DF4B-4E00-A019-ECB5D8CD094F}" dt="2020-05-25T04:03:19.664" v="15" actId="6549"/>
          <ac:spMkLst>
            <pc:docMk/>
            <pc:sldMk cId="1295196295" sldId="257"/>
            <ac:spMk id="5" creationId="{D418108E-E015-4853-B4BB-87909601A13C}"/>
          </ac:spMkLst>
        </pc:spChg>
      </pc:sldChg>
      <pc:sldChg chg="modSp">
        <pc:chgData name="Keita FUKASAWA" userId="abf6eeb3-5de8-459c-b072-f33ee8da8e12" providerId="ADAL" clId="{CE5A729C-DF4B-4E00-A019-ECB5D8CD094F}" dt="2020-05-25T07:33:46.341" v="1724" actId="403"/>
        <pc:sldMkLst>
          <pc:docMk/>
          <pc:sldMk cId="723352827" sldId="259"/>
        </pc:sldMkLst>
        <pc:spChg chg="mod">
          <ac:chgData name="Keita FUKASAWA" userId="abf6eeb3-5de8-459c-b072-f33ee8da8e12" providerId="ADAL" clId="{CE5A729C-DF4B-4E00-A019-ECB5D8CD094F}" dt="2020-05-25T07:33:46.341" v="1724" actId="403"/>
          <ac:spMkLst>
            <pc:docMk/>
            <pc:sldMk cId="723352827" sldId="259"/>
            <ac:spMk id="3" creationId="{C3270A9E-CBEF-407D-A6CF-5D2A0D6DD5E5}"/>
          </ac:spMkLst>
        </pc:spChg>
      </pc:sldChg>
      <pc:sldChg chg="addSp modSp">
        <pc:chgData name="Keita FUKASAWA" userId="abf6eeb3-5de8-459c-b072-f33ee8da8e12" providerId="ADAL" clId="{CE5A729C-DF4B-4E00-A019-ECB5D8CD094F}" dt="2020-05-25T08:03:13.218" v="3030" actId="115"/>
        <pc:sldMkLst>
          <pc:docMk/>
          <pc:sldMk cId="729160758" sldId="260"/>
        </pc:sldMkLst>
        <pc:spChg chg="mod">
          <ac:chgData name="Keita FUKASAWA" userId="abf6eeb3-5de8-459c-b072-f33ee8da8e12" providerId="ADAL" clId="{CE5A729C-DF4B-4E00-A019-ECB5D8CD094F}" dt="2020-05-25T08:03:13.218" v="3030" actId="115"/>
          <ac:spMkLst>
            <pc:docMk/>
            <pc:sldMk cId="729160758" sldId="260"/>
            <ac:spMk id="3" creationId="{3E115FCC-FDB2-4D24-B43D-652D9D048212}"/>
          </ac:spMkLst>
        </pc:spChg>
        <pc:picChg chg="add mod">
          <ac:chgData name="Keita FUKASAWA" userId="abf6eeb3-5de8-459c-b072-f33ee8da8e12" providerId="ADAL" clId="{CE5A729C-DF4B-4E00-A019-ECB5D8CD094F}" dt="2020-05-25T04:16:43.458" v="23" actId="1076"/>
          <ac:picMkLst>
            <pc:docMk/>
            <pc:sldMk cId="729160758" sldId="260"/>
            <ac:picMk id="2" creationId="{8BFD58E7-3734-4EFC-BC1E-621E85908B9D}"/>
          </ac:picMkLst>
        </pc:picChg>
      </pc:sldChg>
      <pc:sldChg chg="addSp delSp modSp add">
        <pc:chgData name="Keita FUKASAWA" userId="abf6eeb3-5de8-459c-b072-f33ee8da8e12" providerId="ADAL" clId="{CE5A729C-DF4B-4E00-A019-ECB5D8CD094F}" dt="2020-05-25T04:43:15.945" v="1015"/>
        <pc:sldMkLst>
          <pc:docMk/>
          <pc:sldMk cId="3720872845" sldId="261"/>
        </pc:sldMkLst>
        <pc:spChg chg="del">
          <ac:chgData name="Keita FUKASAWA" userId="abf6eeb3-5de8-459c-b072-f33ee8da8e12" providerId="ADAL" clId="{CE5A729C-DF4B-4E00-A019-ECB5D8CD094F}" dt="2020-05-25T04:19:53.108" v="172" actId="478"/>
          <ac:spMkLst>
            <pc:docMk/>
            <pc:sldMk cId="3720872845" sldId="261"/>
            <ac:spMk id="2" creationId="{6328E221-EF0B-47F5-8854-10E72788CE23}"/>
          </ac:spMkLst>
        </pc:spChg>
        <pc:spChg chg="mod">
          <ac:chgData name="Keita FUKASAWA" userId="abf6eeb3-5de8-459c-b072-f33ee8da8e12" providerId="ADAL" clId="{CE5A729C-DF4B-4E00-A019-ECB5D8CD094F}" dt="2020-05-25T04:40:52.227" v="862" actId="20577"/>
          <ac:spMkLst>
            <pc:docMk/>
            <pc:sldMk cId="3720872845" sldId="261"/>
            <ac:spMk id="3" creationId="{71BBE863-9351-4FCC-9410-F40FF5F07695}"/>
          </ac:spMkLst>
        </pc:spChg>
        <pc:spChg chg="add del mod">
          <ac:chgData name="Keita FUKASAWA" userId="abf6eeb3-5de8-459c-b072-f33ee8da8e12" providerId="ADAL" clId="{CE5A729C-DF4B-4E00-A019-ECB5D8CD094F}" dt="2020-05-25T04:39:36.477" v="772"/>
          <ac:spMkLst>
            <pc:docMk/>
            <pc:sldMk cId="3720872845" sldId="261"/>
            <ac:spMk id="4" creationId="{F7F19860-3615-4AC1-B8B9-EC15411E4EC2}"/>
          </ac:spMkLst>
        </pc:spChg>
        <pc:spChg chg="add mod">
          <ac:chgData name="Keita FUKASAWA" userId="abf6eeb3-5de8-459c-b072-f33ee8da8e12" providerId="ADAL" clId="{CE5A729C-DF4B-4E00-A019-ECB5D8CD094F}" dt="2020-05-25T04:43:03.946" v="1014" actId="115"/>
          <ac:spMkLst>
            <pc:docMk/>
            <pc:sldMk cId="3720872845" sldId="261"/>
            <ac:spMk id="6" creationId="{9F153FCB-0146-4676-A313-6C864AA7A1E2}"/>
          </ac:spMkLst>
        </pc:spChg>
        <pc:spChg chg="add">
          <ac:chgData name="Keita FUKASAWA" userId="abf6eeb3-5de8-459c-b072-f33ee8da8e12" providerId="ADAL" clId="{CE5A729C-DF4B-4E00-A019-ECB5D8CD094F}" dt="2020-05-25T04:43:15.945" v="1015"/>
          <ac:spMkLst>
            <pc:docMk/>
            <pc:sldMk cId="3720872845" sldId="261"/>
            <ac:spMk id="7" creationId="{4F8DA1C4-842C-4655-9880-BA60DE8EF4A1}"/>
          </ac:spMkLst>
        </pc:spChg>
        <pc:picChg chg="add del">
          <ac:chgData name="Keita FUKASAWA" userId="abf6eeb3-5de8-459c-b072-f33ee8da8e12" providerId="ADAL" clId="{CE5A729C-DF4B-4E00-A019-ECB5D8CD094F}" dt="2020-05-25T04:28:45.707" v="409"/>
          <ac:picMkLst>
            <pc:docMk/>
            <pc:sldMk cId="3720872845" sldId="261"/>
            <ac:picMk id="5" creationId="{F3238823-1678-4AEF-8984-234BE615F02C}"/>
          </ac:picMkLst>
        </pc:picChg>
      </pc:sldChg>
      <pc:sldChg chg="addSp delSp modSp add">
        <pc:chgData name="Keita FUKASAWA" userId="abf6eeb3-5de8-459c-b072-f33ee8da8e12" providerId="ADAL" clId="{CE5A729C-DF4B-4E00-A019-ECB5D8CD094F}" dt="2020-05-25T07:43:01.633" v="2237"/>
        <pc:sldMkLst>
          <pc:docMk/>
          <pc:sldMk cId="3084866841" sldId="262"/>
        </pc:sldMkLst>
        <pc:spChg chg="del">
          <ac:chgData name="Keita FUKASAWA" userId="abf6eeb3-5de8-459c-b072-f33ee8da8e12" providerId="ADAL" clId="{CE5A729C-DF4B-4E00-A019-ECB5D8CD094F}" dt="2020-05-25T04:43:50.392" v="1049" actId="478"/>
          <ac:spMkLst>
            <pc:docMk/>
            <pc:sldMk cId="3084866841" sldId="262"/>
            <ac:spMk id="2" creationId="{2E7D02FD-257D-44AB-B87C-4E3B8699AEB2}"/>
          </ac:spMkLst>
        </pc:spChg>
        <pc:spChg chg="mod">
          <ac:chgData name="Keita FUKASAWA" userId="abf6eeb3-5de8-459c-b072-f33ee8da8e12" providerId="ADAL" clId="{CE5A729C-DF4B-4E00-A019-ECB5D8CD094F}" dt="2020-05-25T07:43:01.633" v="2237"/>
          <ac:spMkLst>
            <pc:docMk/>
            <pc:sldMk cId="3084866841" sldId="262"/>
            <ac:spMk id="3" creationId="{6D781DFE-08DF-4F92-BBE4-326C8AD610AF}"/>
          </ac:spMkLst>
        </pc:spChg>
        <pc:spChg chg="add mod">
          <ac:chgData name="Keita FUKASAWA" userId="abf6eeb3-5de8-459c-b072-f33ee8da8e12" providerId="ADAL" clId="{CE5A729C-DF4B-4E00-A019-ECB5D8CD094F}" dt="2020-05-25T04:43:43.060" v="1048" actId="20577"/>
          <ac:spMkLst>
            <pc:docMk/>
            <pc:sldMk cId="3084866841" sldId="262"/>
            <ac:spMk id="4" creationId="{AF9BF6A1-3C54-430A-B9DA-2053D2EC43C9}"/>
          </ac:spMkLst>
        </pc:spChg>
      </pc:sldChg>
      <pc:sldChg chg="addSp delSp add del">
        <pc:chgData name="Keita FUKASAWA" userId="abf6eeb3-5de8-459c-b072-f33ee8da8e12" providerId="ADAL" clId="{CE5A729C-DF4B-4E00-A019-ECB5D8CD094F}" dt="2020-05-25T05:25:24.193" v="1373"/>
        <pc:sldMkLst>
          <pc:docMk/>
          <pc:sldMk cId="65791778" sldId="263"/>
        </pc:sldMkLst>
        <pc:spChg chg="add del">
          <ac:chgData name="Keita FUKASAWA" userId="abf6eeb3-5de8-459c-b072-f33ee8da8e12" providerId="ADAL" clId="{CE5A729C-DF4B-4E00-A019-ECB5D8CD094F}" dt="2020-05-25T05:25:23.313" v="1372"/>
          <ac:spMkLst>
            <pc:docMk/>
            <pc:sldMk cId="65791778" sldId="263"/>
            <ac:spMk id="4" creationId="{08C27F16-D5D4-4F87-8D27-BEE28679F709}"/>
          </ac:spMkLst>
        </pc:spChg>
      </pc:sldChg>
      <pc:sldChg chg="addSp delSp modSp add">
        <pc:chgData name="Keita FUKASAWA" userId="abf6eeb3-5de8-459c-b072-f33ee8da8e12" providerId="ADAL" clId="{CE5A729C-DF4B-4E00-A019-ECB5D8CD094F}" dt="2020-05-25T07:42:19.884" v="2191" actId="20577"/>
        <pc:sldMkLst>
          <pc:docMk/>
          <pc:sldMk cId="827870213" sldId="263"/>
        </pc:sldMkLst>
        <pc:spChg chg="del">
          <ac:chgData name="Keita FUKASAWA" userId="abf6eeb3-5de8-459c-b072-f33ee8da8e12" providerId="ADAL" clId="{CE5A729C-DF4B-4E00-A019-ECB5D8CD094F}" dt="2020-05-25T07:34:19.017" v="1726" actId="478"/>
          <ac:spMkLst>
            <pc:docMk/>
            <pc:sldMk cId="827870213" sldId="263"/>
            <ac:spMk id="2" creationId="{B6FF6B5F-2790-4467-8D04-BE61A7D6E627}"/>
          </ac:spMkLst>
        </pc:spChg>
        <pc:spChg chg="mod">
          <ac:chgData name="Keita FUKASAWA" userId="abf6eeb3-5de8-459c-b072-f33ee8da8e12" providerId="ADAL" clId="{CE5A729C-DF4B-4E00-A019-ECB5D8CD094F}" dt="2020-05-25T07:42:19.884" v="2191" actId="20577"/>
          <ac:spMkLst>
            <pc:docMk/>
            <pc:sldMk cId="827870213" sldId="263"/>
            <ac:spMk id="3" creationId="{56998AD0-B258-4C98-BB62-A6E3F8F8635E}"/>
          </ac:spMkLst>
        </pc:spChg>
        <pc:spChg chg="add">
          <ac:chgData name="Keita FUKASAWA" userId="abf6eeb3-5de8-459c-b072-f33ee8da8e12" providerId="ADAL" clId="{CE5A729C-DF4B-4E00-A019-ECB5D8CD094F}" dt="2020-05-25T07:34:22.926" v="1727"/>
          <ac:spMkLst>
            <pc:docMk/>
            <pc:sldMk cId="827870213" sldId="263"/>
            <ac:spMk id="4" creationId="{C9F9B459-1DDF-4904-9118-0AF70B0D5D62}"/>
          </ac:spMkLst>
        </pc:spChg>
      </pc:sldChg>
      <pc:sldChg chg="addSp delSp modSp add">
        <pc:chgData name="Keita FUKASAWA" userId="abf6eeb3-5de8-459c-b072-f33ee8da8e12" providerId="ADAL" clId="{CE5A729C-DF4B-4E00-A019-ECB5D8CD094F}" dt="2020-05-25T08:08:06.706" v="3357"/>
        <pc:sldMkLst>
          <pc:docMk/>
          <pc:sldMk cId="3733357131" sldId="264"/>
        </pc:sldMkLst>
        <pc:spChg chg="del">
          <ac:chgData name="Keita FUKASAWA" userId="abf6eeb3-5de8-459c-b072-f33ee8da8e12" providerId="ADAL" clId="{CE5A729C-DF4B-4E00-A019-ECB5D8CD094F}" dt="2020-05-25T07:44:09.448" v="2238" actId="478"/>
          <ac:spMkLst>
            <pc:docMk/>
            <pc:sldMk cId="3733357131" sldId="264"/>
            <ac:spMk id="2" creationId="{B42136AF-340F-463C-BB97-F1CB6E99EF80}"/>
          </ac:spMkLst>
        </pc:spChg>
        <pc:spChg chg="mod">
          <ac:chgData name="Keita FUKASAWA" userId="abf6eeb3-5de8-459c-b072-f33ee8da8e12" providerId="ADAL" clId="{CE5A729C-DF4B-4E00-A019-ECB5D8CD094F}" dt="2020-05-25T08:07:47.964" v="3355"/>
          <ac:spMkLst>
            <pc:docMk/>
            <pc:sldMk cId="3733357131" sldId="264"/>
            <ac:spMk id="3" creationId="{7AE36C8A-2B4F-4A68-837D-84CC5D774260}"/>
          </ac:spMkLst>
        </pc:spChg>
        <pc:spChg chg="add">
          <ac:chgData name="Keita FUKASAWA" userId="abf6eeb3-5de8-459c-b072-f33ee8da8e12" providerId="ADAL" clId="{CE5A729C-DF4B-4E00-A019-ECB5D8CD094F}" dt="2020-05-25T08:08:06.706" v="3357"/>
          <ac:spMkLst>
            <pc:docMk/>
            <pc:sldMk cId="3733357131" sldId="264"/>
            <ac:spMk id="4" creationId="{AFCA89F3-5B36-4DF2-97B0-AECB610D0DE4}"/>
          </ac:spMkLst>
        </pc:spChg>
      </pc:sldChg>
      <pc:sldChg chg="addSp delSp modSp add ord">
        <pc:chgData name="Keita FUKASAWA" userId="abf6eeb3-5de8-459c-b072-f33ee8da8e12" providerId="ADAL" clId="{CE5A729C-DF4B-4E00-A019-ECB5D8CD094F}" dt="2020-05-25T08:08:05.737" v="3356"/>
        <pc:sldMkLst>
          <pc:docMk/>
          <pc:sldMk cId="1907104640" sldId="265"/>
        </pc:sldMkLst>
        <pc:spChg chg="del">
          <ac:chgData name="Keita FUKASAWA" userId="abf6eeb3-5de8-459c-b072-f33ee8da8e12" providerId="ADAL" clId="{CE5A729C-DF4B-4E00-A019-ECB5D8CD094F}" dt="2020-05-25T07:56:09.367" v="2796" actId="478"/>
          <ac:spMkLst>
            <pc:docMk/>
            <pc:sldMk cId="1907104640" sldId="265"/>
            <ac:spMk id="2" creationId="{E08EC9E7-77A1-494B-9C64-ACCEFA68A460}"/>
          </ac:spMkLst>
        </pc:spChg>
        <pc:spChg chg="mod">
          <ac:chgData name="Keita FUKASAWA" userId="abf6eeb3-5de8-459c-b072-f33ee8da8e12" providerId="ADAL" clId="{CE5A729C-DF4B-4E00-A019-ECB5D8CD094F}" dt="2020-05-25T07:57:46.885" v="2883"/>
          <ac:spMkLst>
            <pc:docMk/>
            <pc:sldMk cId="1907104640" sldId="265"/>
            <ac:spMk id="3" creationId="{6BE2252E-B83B-4D04-B8F6-28A21F5069DB}"/>
          </ac:spMkLst>
        </pc:spChg>
        <pc:spChg chg="add mod">
          <ac:chgData name="Keita FUKASAWA" userId="abf6eeb3-5de8-459c-b072-f33ee8da8e12" providerId="ADAL" clId="{CE5A729C-DF4B-4E00-A019-ECB5D8CD094F}" dt="2020-05-25T07:59:41.392" v="2926" actId="1076"/>
          <ac:spMkLst>
            <pc:docMk/>
            <pc:sldMk cId="1907104640" sldId="265"/>
            <ac:spMk id="10" creationId="{B96BED78-1F8A-43D3-AFD4-BBA5530AB1B4}"/>
          </ac:spMkLst>
        </pc:spChg>
        <pc:spChg chg="add mod">
          <ac:chgData name="Keita FUKASAWA" userId="abf6eeb3-5de8-459c-b072-f33ee8da8e12" providerId="ADAL" clId="{CE5A729C-DF4B-4E00-A019-ECB5D8CD094F}" dt="2020-05-25T07:59:47.665" v="2937"/>
          <ac:spMkLst>
            <pc:docMk/>
            <pc:sldMk cId="1907104640" sldId="265"/>
            <ac:spMk id="11" creationId="{AFBF1F49-E636-4596-8835-6BFDECD01A5E}"/>
          </ac:spMkLst>
        </pc:spChg>
        <pc:spChg chg="add mod">
          <ac:chgData name="Keita FUKASAWA" userId="abf6eeb3-5de8-459c-b072-f33ee8da8e12" providerId="ADAL" clId="{CE5A729C-DF4B-4E00-A019-ECB5D8CD094F}" dt="2020-05-25T07:59:57.613" v="2959"/>
          <ac:spMkLst>
            <pc:docMk/>
            <pc:sldMk cId="1907104640" sldId="265"/>
            <ac:spMk id="12" creationId="{0F5CDB27-CDF9-430C-A3FC-E587A7D73E63}"/>
          </ac:spMkLst>
        </pc:spChg>
        <pc:spChg chg="add">
          <ac:chgData name="Keita FUKASAWA" userId="abf6eeb3-5de8-459c-b072-f33ee8da8e12" providerId="ADAL" clId="{CE5A729C-DF4B-4E00-A019-ECB5D8CD094F}" dt="2020-05-25T08:08:05.737" v="3356"/>
          <ac:spMkLst>
            <pc:docMk/>
            <pc:sldMk cId="1907104640" sldId="265"/>
            <ac:spMk id="13" creationId="{DB11CFCC-C7DF-4193-87AB-C46ADA641907}"/>
          </ac:spMkLst>
        </pc:spChg>
        <pc:picChg chg="add del">
          <ac:chgData name="Keita FUKASAWA" userId="abf6eeb3-5de8-459c-b072-f33ee8da8e12" providerId="ADAL" clId="{CE5A729C-DF4B-4E00-A019-ECB5D8CD094F}" dt="2020-05-25T07:56:39.340" v="2798" actId="478"/>
          <ac:picMkLst>
            <pc:docMk/>
            <pc:sldMk cId="1907104640" sldId="265"/>
            <ac:picMk id="4" creationId="{803DAE1D-621E-4A69-8861-9476CC414BE1}"/>
          </ac:picMkLst>
        </pc:picChg>
        <pc:picChg chg="add del">
          <ac:chgData name="Keita FUKASAWA" userId="abf6eeb3-5de8-459c-b072-f33ee8da8e12" providerId="ADAL" clId="{CE5A729C-DF4B-4E00-A019-ECB5D8CD094F}" dt="2020-05-25T07:56:41.352" v="2800" actId="478"/>
          <ac:picMkLst>
            <pc:docMk/>
            <pc:sldMk cId="1907104640" sldId="265"/>
            <ac:picMk id="5" creationId="{86BD637F-90B7-46C8-A743-D0F9B400F1D8}"/>
          </ac:picMkLst>
        </pc:picChg>
        <pc:picChg chg="add del mod modCrop">
          <ac:chgData name="Keita FUKASAWA" userId="abf6eeb3-5de8-459c-b072-f33ee8da8e12" providerId="ADAL" clId="{CE5A729C-DF4B-4E00-A019-ECB5D8CD094F}" dt="2020-05-25T07:59:07.672" v="2898" actId="732"/>
          <ac:picMkLst>
            <pc:docMk/>
            <pc:sldMk cId="1907104640" sldId="265"/>
            <ac:picMk id="6" creationId="{0488BADF-1980-471B-B581-70AB8FF2860B}"/>
          </ac:picMkLst>
        </pc:picChg>
        <pc:picChg chg="add del">
          <ac:chgData name="Keita FUKASAWA" userId="abf6eeb3-5de8-459c-b072-f33ee8da8e12" providerId="ADAL" clId="{CE5A729C-DF4B-4E00-A019-ECB5D8CD094F}" dt="2020-05-25T07:58:17.094" v="2890" actId="478"/>
          <ac:picMkLst>
            <pc:docMk/>
            <pc:sldMk cId="1907104640" sldId="265"/>
            <ac:picMk id="7" creationId="{CCC133EF-B260-4DDF-AC38-EB6D4AE33861}"/>
          </ac:picMkLst>
        </pc:picChg>
        <pc:picChg chg="add mod">
          <ac:chgData name="Keita FUKASAWA" userId="abf6eeb3-5de8-459c-b072-f33ee8da8e12" providerId="ADAL" clId="{CE5A729C-DF4B-4E00-A019-ECB5D8CD094F}" dt="2020-05-25T07:59:14.184" v="2901" actId="1076"/>
          <ac:picMkLst>
            <pc:docMk/>
            <pc:sldMk cId="1907104640" sldId="265"/>
            <ac:picMk id="8" creationId="{2CE81AAC-CED4-4CE0-ACD8-395FE2687D78}"/>
          </ac:picMkLst>
        </pc:picChg>
        <pc:picChg chg="add mod modCrop">
          <ac:chgData name="Keita FUKASAWA" userId="abf6eeb3-5de8-459c-b072-f33ee8da8e12" providerId="ADAL" clId="{CE5A729C-DF4B-4E00-A019-ECB5D8CD094F}" dt="2020-05-25T07:59:25.631" v="2907" actId="1076"/>
          <ac:picMkLst>
            <pc:docMk/>
            <pc:sldMk cId="1907104640" sldId="265"/>
            <ac:picMk id="9" creationId="{2C9B4411-6881-4F7A-A14E-C89E8906A0B6}"/>
          </ac:picMkLst>
        </pc:picChg>
      </pc:sldChg>
      <pc:sldChg chg="addSp delSp modSp add">
        <pc:chgData name="Keita FUKASAWA" userId="abf6eeb3-5de8-459c-b072-f33ee8da8e12" providerId="ADAL" clId="{CE5A729C-DF4B-4E00-A019-ECB5D8CD094F}" dt="2020-05-25T08:44:25.190" v="3689" actId="1076"/>
        <pc:sldMkLst>
          <pc:docMk/>
          <pc:sldMk cId="3114631424" sldId="266"/>
        </pc:sldMkLst>
        <pc:spChg chg="del">
          <ac:chgData name="Keita FUKASAWA" userId="abf6eeb3-5de8-459c-b072-f33ee8da8e12" providerId="ADAL" clId="{CE5A729C-DF4B-4E00-A019-ECB5D8CD094F}" dt="2020-05-25T08:08:41.641" v="3368" actId="478"/>
          <ac:spMkLst>
            <pc:docMk/>
            <pc:sldMk cId="3114631424" sldId="266"/>
            <ac:spMk id="2" creationId="{A2E74127-481A-44FE-9B79-1B80263099D4}"/>
          </ac:spMkLst>
        </pc:spChg>
        <pc:spChg chg="mod">
          <ac:chgData name="Keita FUKASAWA" userId="abf6eeb3-5de8-459c-b072-f33ee8da8e12" providerId="ADAL" clId="{CE5A729C-DF4B-4E00-A019-ECB5D8CD094F}" dt="2020-05-25T08:44:25.190" v="3689" actId="1076"/>
          <ac:spMkLst>
            <pc:docMk/>
            <pc:sldMk cId="3114631424" sldId="266"/>
            <ac:spMk id="3" creationId="{6E88D6D4-EFB4-49AE-9D26-40B9E7523005}"/>
          </ac:spMkLst>
        </pc:spChg>
        <pc:spChg chg="add mod">
          <ac:chgData name="Keita FUKASAWA" userId="abf6eeb3-5de8-459c-b072-f33ee8da8e12" providerId="ADAL" clId="{CE5A729C-DF4B-4E00-A019-ECB5D8CD094F}" dt="2020-05-25T08:08:37.806" v="3367"/>
          <ac:spMkLst>
            <pc:docMk/>
            <pc:sldMk cId="3114631424" sldId="266"/>
            <ac:spMk id="4" creationId="{46FED47F-13E6-487B-AF53-2A92B6312E88}"/>
          </ac:spMkLst>
        </pc:spChg>
        <pc:spChg chg="add del mod">
          <ac:chgData name="Keita FUKASAWA" userId="abf6eeb3-5de8-459c-b072-f33ee8da8e12" providerId="ADAL" clId="{CE5A729C-DF4B-4E00-A019-ECB5D8CD094F}" dt="2020-05-25T08:24:20.580" v="3464" actId="478"/>
          <ac:spMkLst>
            <pc:docMk/>
            <pc:sldMk cId="3114631424" sldId="266"/>
            <ac:spMk id="6" creationId="{AAF9E9B5-2187-40E3-ABBE-4CB6D3AA0ECB}"/>
          </ac:spMkLst>
        </pc:spChg>
        <pc:spChg chg="add mod">
          <ac:chgData name="Keita FUKASAWA" userId="abf6eeb3-5de8-459c-b072-f33ee8da8e12" providerId="ADAL" clId="{CE5A729C-DF4B-4E00-A019-ECB5D8CD094F}" dt="2020-05-25T08:24:57.784" v="3518" actId="1076"/>
          <ac:spMkLst>
            <pc:docMk/>
            <pc:sldMk cId="3114631424" sldId="266"/>
            <ac:spMk id="8" creationId="{38238AAF-47B1-455F-9935-5674E7604334}"/>
          </ac:spMkLst>
        </pc:spChg>
        <pc:spChg chg="add mod">
          <ac:chgData name="Keita FUKASAWA" userId="abf6eeb3-5de8-459c-b072-f33ee8da8e12" providerId="ADAL" clId="{CE5A729C-DF4B-4E00-A019-ECB5D8CD094F}" dt="2020-05-25T08:39:52.584" v="3647" actId="1076"/>
          <ac:spMkLst>
            <pc:docMk/>
            <pc:sldMk cId="3114631424" sldId="266"/>
            <ac:spMk id="11" creationId="{51EDFC72-D7E2-4190-AE12-00FE67B338BA}"/>
          </ac:spMkLst>
        </pc:spChg>
        <pc:picChg chg="add mod">
          <ac:chgData name="Keita FUKASAWA" userId="abf6eeb3-5de8-459c-b072-f33ee8da8e12" providerId="ADAL" clId="{CE5A729C-DF4B-4E00-A019-ECB5D8CD094F}" dt="2020-05-25T08:21:14.328" v="3432" actId="1076"/>
          <ac:picMkLst>
            <pc:docMk/>
            <pc:sldMk cId="3114631424" sldId="266"/>
            <ac:picMk id="5" creationId="{58BE057B-FB21-4867-AAF7-DA3652249AC5}"/>
          </ac:picMkLst>
        </pc:picChg>
        <pc:picChg chg="add mod">
          <ac:chgData name="Keita FUKASAWA" userId="abf6eeb3-5de8-459c-b072-f33ee8da8e12" providerId="ADAL" clId="{CE5A729C-DF4B-4E00-A019-ECB5D8CD094F}" dt="2020-05-25T08:24:36.992" v="3469" actId="1076"/>
          <ac:picMkLst>
            <pc:docMk/>
            <pc:sldMk cId="3114631424" sldId="266"/>
            <ac:picMk id="7" creationId="{48C2E662-A952-4DDB-BD5E-C92AC7CD5EB4}"/>
          </ac:picMkLst>
        </pc:picChg>
        <pc:cxnChg chg="add mod">
          <ac:chgData name="Keita FUKASAWA" userId="abf6eeb3-5de8-459c-b072-f33ee8da8e12" providerId="ADAL" clId="{CE5A729C-DF4B-4E00-A019-ECB5D8CD094F}" dt="2020-05-25T08:25:08.949" v="3520" actId="208"/>
          <ac:cxnSpMkLst>
            <pc:docMk/>
            <pc:sldMk cId="3114631424" sldId="266"/>
            <ac:cxnSpMk id="10" creationId="{5C44D1F1-8644-487B-AF60-BAE0059B2C25}"/>
          </ac:cxnSpMkLst>
        </pc:cxnChg>
      </pc:sldChg>
      <pc:sldChg chg="addSp delSp modSp add">
        <pc:chgData name="Keita FUKASAWA" userId="abf6eeb3-5de8-459c-b072-f33ee8da8e12" providerId="ADAL" clId="{CE5A729C-DF4B-4E00-A019-ECB5D8CD094F}" dt="2020-05-25T08:49:22.224" v="3880" actId="1076"/>
        <pc:sldMkLst>
          <pc:docMk/>
          <pc:sldMk cId="1221182021" sldId="267"/>
        </pc:sldMkLst>
        <pc:spChg chg="del">
          <ac:chgData name="Keita FUKASAWA" userId="abf6eeb3-5de8-459c-b072-f33ee8da8e12" providerId="ADAL" clId="{CE5A729C-DF4B-4E00-A019-ECB5D8CD094F}" dt="2020-05-25T08:42:58.524" v="3649" actId="478"/>
          <ac:spMkLst>
            <pc:docMk/>
            <pc:sldMk cId="1221182021" sldId="267"/>
            <ac:spMk id="2" creationId="{5903B23F-195B-46BD-AB77-F5ED2E7C8E37}"/>
          </ac:spMkLst>
        </pc:spChg>
        <pc:spChg chg="mod">
          <ac:chgData name="Keita FUKASAWA" userId="abf6eeb3-5de8-459c-b072-f33ee8da8e12" providerId="ADAL" clId="{CE5A729C-DF4B-4E00-A019-ECB5D8CD094F}" dt="2020-05-25T08:47:46.404" v="3877"/>
          <ac:spMkLst>
            <pc:docMk/>
            <pc:sldMk cId="1221182021" sldId="267"/>
            <ac:spMk id="3" creationId="{19CED655-862A-42C5-B4F3-4464BC18CE29}"/>
          </ac:spMkLst>
        </pc:spChg>
        <pc:picChg chg="add mod">
          <ac:chgData name="Keita FUKASAWA" userId="abf6eeb3-5de8-459c-b072-f33ee8da8e12" providerId="ADAL" clId="{CE5A729C-DF4B-4E00-A019-ECB5D8CD094F}" dt="2020-05-25T08:49:22.224" v="3880" actId="1076"/>
          <ac:picMkLst>
            <pc:docMk/>
            <pc:sldMk cId="1221182021" sldId="267"/>
            <ac:picMk id="4" creationId="{F49F0BC8-F034-45B0-9BE0-3A9CFFB62147}"/>
          </ac:picMkLst>
        </pc:picChg>
      </pc:sldChg>
    </pc:docChg>
  </pc:docChgLst>
  <pc:docChgLst>
    <pc:chgData name="圭太 深澤" userId="abf6eeb3-5de8-459c-b072-f33ee8da8e12" providerId="ADAL" clId="{1AF73ECF-F054-4B00-93FB-74F23B213462}"/>
    <pc:docChg chg="undo custSel mod addSld delSld modSld sldOrd">
      <pc:chgData name="圭太 深澤" userId="abf6eeb3-5de8-459c-b072-f33ee8da8e12" providerId="ADAL" clId="{1AF73ECF-F054-4B00-93FB-74F23B213462}" dt="2020-06-01T04:34:26.768" v="20307" actId="20577"/>
      <pc:docMkLst>
        <pc:docMk/>
      </pc:docMkLst>
      <pc:sldChg chg="modSp">
        <pc:chgData name="圭太 深澤" userId="abf6eeb3-5de8-459c-b072-f33ee8da8e12" providerId="ADAL" clId="{1AF73ECF-F054-4B00-93FB-74F23B213462}" dt="2020-05-22T09:11:11.445" v="2060" actId="14100"/>
        <pc:sldMkLst>
          <pc:docMk/>
          <pc:sldMk cId="283978114" sldId="256"/>
        </pc:sldMkLst>
        <pc:spChg chg="mod">
          <ac:chgData name="圭太 深澤" userId="abf6eeb3-5de8-459c-b072-f33ee8da8e12" providerId="ADAL" clId="{1AF73ECF-F054-4B00-93FB-74F23B213462}" dt="2020-05-22T09:11:11.445" v="2060" actId="14100"/>
          <ac:spMkLst>
            <pc:docMk/>
            <pc:sldMk cId="283978114" sldId="256"/>
            <ac:spMk id="2" creationId="{917C59B8-740F-43A0-88BD-0D6F0B390189}"/>
          </ac:spMkLst>
        </pc:spChg>
        <pc:spChg chg="mod">
          <ac:chgData name="圭太 深澤" userId="abf6eeb3-5de8-459c-b072-f33ee8da8e12" providerId="ADAL" clId="{1AF73ECF-F054-4B00-93FB-74F23B213462}" dt="2020-05-22T09:11:09.617" v="2059" actId="14100"/>
          <ac:spMkLst>
            <pc:docMk/>
            <pc:sldMk cId="283978114" sldId="256"/>
            <ac:spMk id="3" creationId="{9FEE4CA1-D059-4486-A54D-C99C37C5EC55}"/>
          </ac:spMkLst>
        </pc:spChg>
      </pc:sldChg>
      <pc:sldChg chg="addSp delSp modSp add">
        <pc:chgData name="圭太 深澤" userId="abf6eeb3-5de8-459c-b072-f33ee8da8e12" providerId="ADAL" clId="{1AF73ECF-F054-4B00-93FB-74F23B213462}" dt="2020-05-28T07:52:17.025" v="18835"/>
        <pc:sldMkLst>
          <pc:docMk/>
          <pc:sldMk cId="1295196295" sldId="257"/>
        </pc:sldMkLst>
        <pc:spChg chg="del">
          <ac:chgData name="圭太 深澤" userId="abf6eeb3-5de8-459c-b072-f33ee8da8e12" providerId="ADAL" clId="{1AF73ECF-F054-4B00-93FB-74F23B213462}" dt="2020-05-22T07:44:51.459" v="193" actId="478"/>
          <ac:spMkLst>
            <pc:docMk/>
            <pc:sldMk cId="1295196295" sldId="257"/>
            <ac:spMk id="2" creationId="{DF58013C-668D-46E0-ADDC-F9B8AEFD3C59}"/>
          </ac:spMkLst>
        </pc:spChg>
        <pc:spChg chg="mod">
          <ac:chgData name="圭太 深澤" userId="abf6eeb3-5de8-459c-b072-f33ee8da8e12" providerId="ADAL" clId="{1AF73ECF-F054-4B00-93FB-74F23B213462}" dt="2020-05-22T07:45:02.277" v="241"/>
          <ac:spMkLst>
            <pc:docMk/>
            <pc:sldMk cId="1295196295" sldId="257"/>
            <ac:spMk id="3" creationId="{25539388-6F14-4F31-9855-2D05533A91A1}"/>
          </ac:spMkLst>
        </pc:spChg>
        <pc:spChg chg="add mod">
          <ac:chgData name="圭太 深澤" userId="abf6eeb3-5de8-459c-b072-f33ee8da8e12" providerId="ADAL" clId="{1AF73ECF-F054-4B00-93FB-74F23B213462}" dt="2020-05-28T07:52:17.025" v="18835"/>
          <ac:spMkLst>
            <pc:docMk/>
            <pc:sldMk cId="1295196295" sldId="257"/>
            <ac:spMk id="5" creationId="{D418108E-E015-4853-B4BB-87909601A13C}"/>
          </ac:spMkLst>
        </pc:spChg>
        <pc:picChg chg="add mod">
          <ac:chgData name="圭太 深澤" userId="abf6eeb3-5de8-459c-b072-f33ee8da8e12" providerId="ADAL" clId="{1AF73ECF-F054-4B00-93FB-74F23B213462}" dt="2020-05-22T09:11:52.223" v="2146" actId="1076"/>
          <ac:picMkLst>
            <pc:docMk/>
            <pc:sldMk cId="1295196295" sldId="257"/>
            <ac:picMk id="4" creationId="{DE7361EF-BFF5-4659-A20E-9DB104FF6A7C}"/>
          </ac:picMkLst>
        </pc:picChg>
      </pc:sldChg>
      <pc:sldChg chg="addSp delSp modSp add">
        <pc:chgData name="圭太 深澤" userId="abf6eeb3-5de8-459c-b072-f33ee8da8e12" providerId="ADAL" clId="{1AF73ECF-F054-4B00-93FB-74F23B213462}" dt="2020-05-22T09:06:13.973" v="1774" actId="1076"/>
        <pc:sldMkLst>
          <pc:docMk/>
          <pc:sldMk cId="1575565718" sldId="258"/>
        </pc:sldMkLst>
        <pc:spChg chg="del">
          <ac:chgData name="圭太 深澤" userId="abf6eeb3-5de8-459c-b072-f33ee8da8e12" providerId="ADAL" clId="{1AF73ECF-F054-4B00-93FB-74F23B213462}" dt="2020-05-22T07:53:13.853" v="374" actId="478"/>
          <ac:spMkLst>
            <pc:docMk/>
            <pc:sldMk cId="1575565718" sldId="258"/>
            <ac:spMk id="2" creationId="{6A81CC1F-9C4B-400B-B9BE-50EC819B71C5}"/>
          </ac:spMkLst>
        </pc:spChg>
        <pc:spChg chg="mod">
          <ac:chgData name="圭太 深澤" userId="abf6eeb3-5de8-459c-b072-f33ee8da8e12" providerId="ADAL" clId="{1AF73ECF-F054-4B00-93FB-74F23B213462}" dt="2020-05-22T08:38:37.228" v="806"/>
          <ac:spMkLst>
            <pc:docMk/>
            <pc:sldMk cId="1575565718" sldId="258"/>
            <ac:spMk id="3" creationId="{E1E41A26-E595-4573-A604-DF797D171222}"/>
          </ac:spMkLst>
        </pc:spChg>
        <pc:spChg chg="add mod">
          <ac:chgData name="圭太 深澤" userId="abf6eeb3-5de8-459c-b072-f33ee8da8e12" providerId="ADAL" clId="{1AF73ECF-F054-4B00-93FB-74F23B213462}" dt="2020-05-22T09:06:13.973" v="1774" actId="1076"/>
          <ac:spMkLst>
            <pc:docMk/>
            <pc:sldMk cId="1575565718" sldId="258"/>
            <ac:spMk id="4" creationId="{95950112-6BE8-422C-A48A-5224542C32F6}"/>
          </ac:spMkLst>
        </pc:spChg>
        <pc:spChg chg="add mod">
          <ac:chgData name="圭太 深澤" userId="abf6eeb3-5de8-459c-b072-f33ee8da8e12" providerId="ADAL" clId="{1AF73ECF-F054-4B00-93FB-74F23B213462}" dt="2020-05-22T08:38:43.371" v="808" actId="1076"/>
          <ac:spMkLst>
            <pc:docMk/>
            <pc:sldMk cId="1575565718" sldId="258"/>
            <ac:spMk id="5" creationId="{05EA5385-E270-4E9B-9EAE-873AA9709674}"/>
          </ac:spMkLst>
        </pc:spChg>
      </pc:sldChg>
      <pc:sldChg chg="addSp delSp modSp add mod setBg setClrOvrMap">
        <pc:chgData name="圭太 深澤" userId="abf6eeb3-5de8-459c-b072-f33ee8da8e12" providerId="ADAL" clId="{1AF73ECF-F054-4B00-93FB-74F23B213462}" dt="2020-05-22T08:59:26.749" v="1637"/>
        <pc:sldMkLst>
          <pc:docMk/>
          <pc:sldMk cId="723352827" sldId="259"/>
        </pc:sldMkLst>
        <pc:spChg chg="del">
          <ac:chgData name="圭太 深澤" userId="abf6eeb3-5de8-459c-b072-f33ee8da8e12" providerId="ADAL" clId="{1AF73ECF-F054-4B00-93FB-74F23B213462}" dt="2020-05-22T08:38:05.626" v="787" actId="478"/>
          <ac:spMkLst>
            <pc:docMk/>
            <pc:sldMk cId="723352827" sldId="259"/>
            <ac:spMk id="2" creationId="{CBD240C8-4E52-41CC-B78E-3AD2DC6230FF}"/>
          </ac:spMkLst>
        </pc:spChg>
        <pc:spChg chg="mod">
          <ac:chgData name="圭太 深澤" userId="abf6eeb3-5de8-459c-b072-f33ee8da8e12" providerId="ADAL" clId="{1AF73ECF-F054-4B00-93FB-74F23B213462}" dt="2020-05-22T08:58:06.961" v="1523" actId="26606"/>
          <ac:spMkLst>
            <pc:docMk/>
            <pc:sldMk cId="723352827" sldId="259"/>
            <ac:spMk id="3" creationId="{C3270A9E-CBEF-407D-A6CF-5D2A0D6DD5E5}"/>
          </ac:spMkLst>
        </pc:spChg>
        <pc:spChg chg="add mod ord">
          <ac:chgData name="圭太 深澤" userId="abf6eeb3-5de8-459c-b072-f33ee8da8e12" providerId="ADAL" clId="{1AF73ECF-F054-4B00-93FB-74F23B213462}" dt="2020-05-22T08:58:06.961" v="1523" actId="26606"/>
          <ac:spMkLst>
            <pc:docMk/>
            <pc:sldMk cId="723352827" sldId="259"/>
            <ac:spMk id="4" creationId="{06C4B980-ED71-4378-B5AE-0D621BCEEB76}"/>
          </ac:spMkLst>
        </pc:spChg>
        <pc:spChg chg="add del">
          <ac:chgData name="圭太 深澤" userId="abf6eeb3-5de8-459c-b072-f33ee8da8e12" providerId="ADAL" clId="{1AF73ECF-F054-4B00-93FB-74F23B213462}" dt="2020-05-22T08:46:37.788" v="1230" actId="478"/>
          <ac:spMkLst>
            <pc:docMk/>
            <pc:sldMk cId="723352827" sldId="259"/>
            <ac:spMk id="5" creationId="{E193EE9D-8111-4DE9-824A-EE9614D7D367}"/>
          </ac:spMkLst>
        </pc:spChg>
        <pc:spChg chg="add del mod">
          <ac:chgData name="圭太 深澤" userId="abf6eeb3-5de8-459c-b072-f33ee8da8e12" providerId="ADAL" clId="{1AF73ECF-F054-4B00-93FB-74F23B213462}" dt="2020-05-22T08:47:46.886" v="1234" actId="478"/>
          <ac:spMkLst>
            <pc:docMk/>
            <pc:sldMk cId="723352827" sldId="259"/>
            <ac:spMk id="6" creationId="{D030C1BF-B0EC-451E-B499-DD4E813DEFB8}"/>
          </ac:spMkLst>
        </pc:spChg>
        <pc:spChg chg="add mod">
          <ac:chgData name="圭太 深澤" userId="abf6eeb3-5de8-459c-b072-f33ee8da8e12" providerId="ADAL" clId="{1AF73ECF-F054-4B00-93FB-74F23B213462}" dt="2020-05-22T08:58:36.328" v="1568"/>
          <ac:spMkLst>
            <pc:docMk/>
            <pc:sldMk cId="723352827" sldId="259"/>
            <ac:spMk id="8" creationId="{EA8E0962-9145-45AE-8970-482599B0DA7B}"/>
          </ac:spMkLst>
        </pc:spChg>
        <pc:spChg chg="add mod">
          <ac:chgData name="圭太 深澤" userId="abf6eeb3-5de8-459c-b072-f33ee8da8e12" providerId="ADAL" clId="{1AF73ECF-F054-4B00-93FB-74F23B213462}" dt="2020-05-22T08:58:46.453" v="1587"/>
          <ac:spMkLst>
            <pc:docMk/>
            <pc:sldMk cId="723352827" sldId="259"/>
            <ac:spMk id="10" creationId="{34B767D5-0A1C-421C-A42A-90F8B16AAAD3}"/>
          </ac:spMkLst>
        </pc:spChg>
        <pc:spChg chg="add mod">
          <ac:chgData name="圭太 深澤" userId="abf6eeb3-5de8-459c-b072-f33ee8da8e12" providerId="ADAL" clId="{1AF73ECF-F054-4B00-93FB-74F23B213462}" dt="2020-05-22T08:58:54.887" v="1598"/>
          <ac:spMkLst>
            <pc:docMk/>
            <pc:sldMk cId="723352827" sldId="259"/>
            <ac:spMk id="11" creationId="{66A33585-C2E1-4D98-90D3-082CC60DFD05}"/>
          </ac:spMkLst>
        </pc:spChg>
        <pc:spChg chg="add del">
          <ac:chgData name="圭太 深澤" userId="abf6eeb3-5de8-459c-b072-f33ee8da8e12" providerId="ADAL" clId="{1AF73ECF-F054-4B00-93FB-74F23B213462}" dt="2020-05-22T08:58:06.961" v="1523" actId="26606"/>
          <ac:spMkLst>
            <pc:docMk/>
            <pc:sldMk cId="723352827" sldId="259"/>
            <ac:spMk id="12" creationId="{867D4867-5BA7-4462-B2F6-A23F4A622AA7}"/>
          </ac:spMkLst>
        </pc:spChg>
        <pc:spChg chg="add mod">
          <ac:chgData name="圭太 深澤" userId="abf6eeb3-5de8-459c-b072-f33ee8da8e12" providerId="ADAL" clId="{1AF73ECF-F054-4B00-93FB-74F23B213462}" dt="2020-05-22T08:59:05.072" v="1614"/>
          <ac:spMkLst>
            <pc:docMk/>
            <pc:sldMk cId="723352827" sldId="259"/>
            <ac:spMk id="13" creationId="{4DB62594-7C73-4CFF-BCCD-0C47110DF676}"/>
          </ac:spMkLst>
        </pc:spChg>
        <pc:spChg chg="add mod">
          <ac:chgData name="圭太 深澤" userId="abf6eeb3-5de8-459c-b072-f33ee8da8e12" providerId="ADAL" clId="{1AF73ECF-F054-4B00-93FB-74F23B213462}" dt="2020-05-22T08:59:26.749" v="1637"/>
          <ac:spMkLst>
            <pc:docMk/>
            <pc:sldMk cId="723352827" sldId="259"/>
            <ac:spMk id="14" creationId="{8E3FED65-76DA-4322-97FA-8DBFA084222F}"/>
          </ac:spMkLst>
        </pc:spChg>
        <pc:picChg chg="add mod">
          <ac:chgData name="圭太 深澤" userId="abf6eeb3-5de8-459c-b072-f33ee8da8e12" providerId="ADAL" clId="{1AF73ECF-F054-4B00-93FB-74F23B213462}" dt="2020-05-22T08:58:23.583" v="1528" actId="1076"/>
          <ac:picMkLst>
            <pc:docMk/>
            <pc:sldMk cId="723352827" sldId="259"/>
            <ac:picMk id="7" creationId="{C36A13E9-A1EB-47AA-ADF9-A85A3EACF336}"/>
          </ac:picMkLst>
        </pc:picChg>
      </pc:sldChg>
      <pc:sldChg chg="addSp delSp modSp add">
        <pc:chgData name="圭太 深澤" userId="abf6eeb3-5de8-459c-b072-f33ee8da8e12" providerId="ADAL" clId="{1AF73ECF-F054-4B00-93FB-74F23B213462}" dt="2020-05-26T00:57:12.843" v="2232" actId="1076"/>
        <pc:sldMkLst>
          <pc:docMk/>
          <pc:sldMk cId="729160758" sldId="260"/>
        </pc:sldMkLst>
        <pc:spChg chg="del">
          <ac:chgData name="圭太 深澤" userId="abf6eeb3-5de8-459c-b072-f33ee8da8e12" providerId="ADAL" clId="{1AF73ECF-F054-4B00-93FB-74F23B213462}" dt="2020-05-22T08:59:41.476" v="1639" actId="478"/>
          <ac:spMkLst>
            <pc:docMk/>
            <pc:sldMk cId="729160758" sldId="260"/>
            <ac:spMk id="2" creationId="{4BE2BDBF-F4AF-4222-B701-54DE7779E942}"/>
          </ac:spMkLst>
        </pc:spChg>
        <pc:spChg chg="mod">
          <ac:chgData name="圭太 深澤" userId="abf6eeb3-5de8-459c-b072-f33ee8da8e12" providerId="ADAL" clId="{1AF73ECF-F054-4B00-93FB-74F23B213462}" dt="2020-05-22T09:10:19.595" v="2057" actId="20577"/>
          <ac:spMkLst>
            <pc:docMk/>
            <pc:sldMk cId="729160758" sldId="260"/>
            <ac:spMk id="3" creationId="{3E115FCC-FDB2-4D24-B43D-652D9D048212}"/>
          </ac:spMkLst>
        </pc:spChg>
        <pc:spChg chg="add">
          <ac:chgData name="圭太 深澤" userId="abf6eeb3-5de8-459c-b072-f33ee8da8e12" providerId="ADAL" clId="{1AF73ECF-F054-4B00-93FB-74F23B213462}" dt="2020-05-22T08:59:47.992" v="1640"/>
          <ac:spMkLst>
            <pc:docMk/>
            <pc:sldMk cId="729160758" sldId="260"/>
            <ac:spMk id="4" creationId="{305B1264-FA20-44D7-A901-000B4680D465}"/>
          </ac:spMkLst>
        </pc:spChg>
        <pc:picChg chg="mod">
          <ac:chgData name="圭太 深澤" userId="abf6eeb3-5de8-459c-b072-f33ee8da8e12" providerId="ADAL" clId="{1AF73ECF-F054-4B00-93FB-74F23B213462}" dt="2020-05-26T00:57:12.843" v="2232" actId="1076"/>
          <ac:picMkLst>
            <pc:docMk/>
            <pc:sldMk cId="729160758" sldId="260"/>
            <ac:picMk id="2" creationId="{8BFD58E7-3734-4EFC-BC1E-621E85908B9D}"/>
          </ac:picMkLst>
        </pc:picChg>
      </pc:sldChg>
      <pc:sldChg chg="modSp">
        <pc:chgData name="圭太 深澤" userId="abf6eeb3-5de8-459c-b072-f33ee8da8e12" providerId="ADAL" clId="{1AF73ECF-F054-4B00-93FB-74F23B213462}" dt="2020-05-26T00:56:26.279" v="2148" actId="27636"/>
        <pc:sldMkLst>
          <pc:docMk/>
          <pc:sldMk cId="3084866841" sldId="262"/>
        </pc:sldMkLst>
        <pc:spChg chg="mod">
          <ac:chgData name="圭太 深澤" userId="abf6eeb3-5de8-459c-b072-f33ee8da8e12" providerId="ADAL" clId="{1AF73ECF-F054-4B00-93FB-74F23B213462}" dt="2020-05-26T00:56:26.279" v="2148" actId="27636"/>
          <ac:spMkLst>
            <pc:docMk/>
            <pc:sldMk cId="3084866841" sldId="262"/>
            <ac:spMk id="3" creationId="{6D781DFE-08DF-4F92-BBE4-326C8AD610AF}"/>
          </ac:spMkLst>
        </pc:spChg>
      </pc:sldChg>
      <pc:sldChg chg="modSp">
        <pc:chgData name="圭太 深澤" userId="abf6eeb3-5de8-459c-b072-f33ee8da8e12" providerId="ADAL" clId="{1AF73ECF-F054-4B00-93FB-74F23B213462}" dt="2020-05-26T01:21:52.929" v="2909" actId="27636"/>
        <pc:sldMkLst>
          <pc:docMk/>
          <pc:sldMk cId="3733357131" sldId="264"/>
        </pc:sldMkLst>
        <pc:spChg chg="mod">
          <ac:chgData name="圭太 深澤" userId="abf6eeb3-5de8-459c-b072-f33ee8da8e12" providerId="ADAL" clId="{1AF73ECF-F054-4B00-93FB-74F23B213462}" dt="2020-05-26T01:21:52.929" v="2909" actId="27636"/>
          <ac:spMkLst>
            <pc:docMk/>
            <pc:sldMk cId="3733357131" sldId="264"/>
            <ac:spMk id="3" creationId="{7AE36C8A-2B4F-4A68-837D-84CC5D774260}"/>
          </ac:spMkLst>
        </pc:spChg>
      </pc:sldChg>
      <pc:sldChg chg="addSp">
        <pc:chgData name="圭太 深澤" userId="abf6eeb3-5de8-459c-b072-f33ee8da8e12" providerId="ADAL" clId="{1AF73ECF-F054-4B00-93FB-74F23B213462}" dt="2020-05-26T01:23:17.853" v="2946"/>
        <pc:sldMkLst>
          <pc:docMk/>
          <pc:sldMk cId="1221182021" sldId="267"/>
        </pc:sldMkLst>
        <pc:spChg chg="add">
          <ac:chgData name="圭太 深澤" userId="abf6eeb3-5de8-459c-b072-f33ee8da8e12" providerId="ADAL" clId="{1AF73ECF-F054-4B00-93FB-74F23B213462}" dt="2020-05-26T01:23:17.853" v="2946"/>
          <ac:spMkLst>
            <pc:docMk/>
            <pc:sldMk cId="1221182021" sldId="267"/>
            <ac:spMk id="5" creationId="{F95DE88C-3422-4CB3-9240-12B21CEBE5D0}"/>
          </ac:spMkLst>
        </pc:spChg>
      </pc:sldChg>
      <pc:sldChg chg="addSp delSp modSp add">
        <pc:chgData name="圭太 深澤" userId="abf6eeb3-5de8-459c-b072-f33ee8da8e12" providerId="ADAL" clId="{1AF73ECF-F054-4B00-93FB-74F23B213462}" dt="2020-06-01T01:29:24.716" v="19189" actId="1076"/>
        <pc:sldMkLst>
          <pc:docMk/>
          <pc:sldMk cId="2725603294" sldId="268"/>
        </pc:sldMkLst>
        <pc:spChg chg="del">
          <ac:chgData name="圭太 深澤" userId="abf6eeb3-5de8-459c-b072-f33ee8da8e12" providerId="ADAL" clId="{1AF73ECF-F054-4B00-93FB-74F23B213462}" dt="2020-05-26T00:56:29.699" v="2149" actId="478"/>
          <ac:spMkLst>
            <pc:docMk/>
            <pc:sldMk cId="2725603294" sldId="268"/>
            <ac:spMk id="2" creationId="{6F954273-C417-4875-8F29-B6A2A9D36267}"/>
          </ac:spMkLst>
        </pc:spChg>
        <pc:spChg chg="mod">
          <ac:chgData name="圭太 深澤" userId="abf6eeb3-5de8-459c-b072-f33ee8da8e12" providerId="ADAL" clId="{1AF73ECF-F054-4B00-93FB-74F23B213462}" dt="2020-05-26T01:09:02.265" v="2330" actId="14100"/>
          <ac:spMkLst>
            <pc:docMk/>
            <pc:sldMk cId="2725603294" sldId="268"/>
            <ac:spMk id="3" creationId="{9EB677F0-C40C-4B46-8CE3-E456B0147F5D}"/>
          </ac:spMkLst>
        </pc:spChg>
        <pc:spChg chg="add mod ord">
          <ac:chgData name="圭太 深澤" userId="abf6eeb3-5de8-459c-b072-f33ee8da8e12" providerId="ADAL" clId="{1AF73ECF-F054-4B00-93FB-74F23B213462}" dt="2020-05-26T01:14:27.552" v="2600" actId="167"/>
          <ac:spMkLst>
            <pc:docMk/>
            <pc:sldMk cId="2725603294" sldId="268"/>
            <ac:spMk id="7" creationId="{F8CC5832-4BF0-440D-A29C-4D34F5EB8763}"/>
          </ac:spMkLst>
        </pc:spChg>
        <pc:spChg chg="add del mod">
          <ac:chgData name="圭太 深澤" userId="abf6eeb3-5de8-459c-b072-f33ee8da8e12" providerId="ADAL" clId="{1AF73ECF-F054-4B00-93FB-74F23B213462}" dt="2020-05-26T01:19:22.012" v="2762" actId="478"/>
          <ac:spMkLst>
            <pc:docMk/>
            <pc:sldMk cId="2725603294" sldId="268"/>
            <ac:spMk id="8" creationId="{C788E166-6E1A-4B1F-827A-28A54667C0DA}"/>
          </ac:spMkLst>
        </pc:spChg>
        <pc:spChg chg="add mod">
          <ac:chgData name="圭太 深澤" userId="abf6eeb3-5de8-459c-b072-f33ee8da8e12" providerId="ADAL" clId="{1AF73ECF-F054-4B00-93FB-74F23B213462}" dt="2020-05-26T01:19:24.989" v="2763" actId="1076"/>
          <ac:spMkLst>
            <pc:docMk/>
            <pc:sldMk cId="2725603294" sldId="268"/>
            <ac:spMk id="9" creationId="{3CF112A0-11C1-4058-998A-865D2FA9C2EC}"/>
          </ac:spMkLst>
        </pc:spChg>
        <pc:spChg chg="add mod">
          <ac:chgData name="圭太 深澤" userId="abf6eeb3-5de8-459c-b072-f33ee8da8e12" providerId="ADAL" clId="{1AF73ECF-F054-4B00-93FB-74F23B213462}" dt="2020-06-01T01:29:24.716" v="19189" actId="1076"/>
          <ac:spMkLst>
            <pc:docMk/>
            <pc:sldMk cId="2725603294" sldId="268"/>
            <ac:spMk id="12" creationId="{3C116A31-F1E7-4E7A-8E19-9E187D6EC9E4}"/>
          </ac:spMkLst>
        </pc:spChg>
        <pc:spChg chg="add mod">
          <ac:chgData name="圭太 深澤" userId="abf6eeb3-5de8-459c-b072-f33ee8da8e12" providerId="ADAL" clId="{1AF73ECF-F054-4B00-93FB-74F23B213462}" dt="2020-05-26T01:17:02.011" v="2690" actId="1076"/>
          <ac:spMkLst>
            <pc:docMk/>
            <pc:sldMk cId="2725603294" sldId="268"/>
            <ac:spMk id="13" creationId="{479C9E1E-3F45-41BF-A397-ADAACC46DBD3}"/>
          </ac:spMkLst>
        </pc:spChg>
        <pc:spChg chg="add mod">
          <ac:chgData name="圭太 深澤" userId="abf6eeb3-5de8-459c-b072-f33ee8da8e12" providerId="ADAL" clId="{1AF73ECF-F054-4B00-93FB-74F23B213462}" dt="2020-05-26T01:17:03.561" v="2691" actId="1076"/>
          <ac:spMkLst>
            <pc:docMk/>
            <pc:sldMk cId="2725603294" sldId="268"/>
            <ac:spMk id="17" creationId="{5816D9C2-D338-4D2E-B8CF-7078DED1399E}"/>
          </ac:spMkLst>
        </pc:spChg>
        <pc:spChg chg="add mod">
          <ac:chgData name="圭太 深澤" userId="abf6eeb3-5de8-459c-b072-f33ee8da8e12" providerId="ADAL" clId="{1AF73ECF-F054-4B00-93FB-74F23B213462}" dt="2020-05-26T01:17:23.706" v="2713" actId="1076"/>
          <ac:spMkLst>
            <pc:docMk/>
            <pc:sldMk cId="2725603294" sldId="268"/>
            <ac:spMk id="18" creationId="{F1AE02C1-E8FC-4086-BD8F-B77796820A66}"/>
          </ac:spMkLst>
        </pc:spChg>
        <pc:spChg chg="add mod">
          <ac:chgData name="圭太 深澤" userId="abf6eeb3-5de8-459c-b072-f33ee8da8e12" providerId="ADAL" clId="{1AF73ECF-F054-4B00-93FB-74F23B213462}" dt="2020-05-26T01:22:14.557" v="2945" actId="27636"/>
          <ac:spMkLst>
            <pc:docMk/>
            <pc:sldMk cId="2725603294" sldId="268"/>
            <ac:spMk id="19" creationId="{EC85D185-88E0-4D0E-BA5F-016C166E83FF}"/>
          </ac:spMkLst>
        </pc:spChg>
        <pc:spChg chg="add">
          <ac:chgData name="圭太 深澤" userId="abf6eeb3-5de8-459c-b072-f33ee8da8e12" providerId="ADAL" clId="{1AF73ECF-F054-4B00-93FB-74F23B213462}" dt="2020-05-26T01:23:19.191" v="2947"/>
          <ac:spMkLst>
            <pc:docMk/>
            <pc:sldMk cId="2725603294" sldId="268"/>
            <ac:spMk id="20" creationId="{42B03B8E-8905-4FC6-B718-43B6316EE630}"/>
          </ac:spMkLst>
        </pc:spChg>
        <pc:picChg chg="add mod">
          <ac:chgData name="圭太 深澤" userId="abf6eeb3-5de8-459c-b072-f33ee8da8e12" providerId="ADAL" clId="{1AF73ECF-F054-4B00-93FB-74F23B213462}" dt="2020-05-26T01:16:59.656" v="2689" actId="1076"/>
          <ac:picMkLst>
            <pc:docMk/>
            <pc:sldMk cId="2725603294" sldId="268"/>
            <ac:picMk id="4" creationId="{51C762EC-2F9F-452B-911C-5A2D8188B90F}"/>
          </ac:picMkLst>
        </pc:picChg>
        <pc:picChg chg="add del mod">
          <ac:chgData name="圭太 深澤" userId="abf6eeb3-5de8-459c-b072-f33ee8da8e12" providerId="ADAL" clId="{1AF73ECF-F054-4B00-93FB-74F23B213462}" dt="2020-05-26T01:07:35.222" v="2244" actId="478"/>
          <ac:picMkLst>
            <pc:docMk/>
            <pc:sldMk cId="2725603294" sldId="268"/>
            <ac:picMk id="5" creationId="{BE3AFF41-2D47-4201-AA5B-AAE6DAF96582}"/>
          </ac:picMkLst>
        </pc:picChg>
        <pc:picChg chg="add mod">
          <ac:chgData name="圭太 深澤" userId="abf6eeb3-5de8-459c-b072-f33ee8da8e12" providerId="ADAL" clId="{1AF73ECF-F054-4B00-93FB-74F23B213462}" dt="2020-05-26T01:14:32.794" v="2602" actId="1076"/>
          <ac:picMkLst>
            <pc:docMk/>
            <pc:sldMk cId="2725603294" sldId="268"/>
            <ac:picMk id="6" creationId="{ABE8C658-ABC7-4301-BF86-A387FAA0F10A}"/>
          </ac:picMkLst>
        </pc:picChg>
        <pc:cxnChg chg="add mod">
          <ac:chgData name="圭太 深澤" userId="abf6eeb3-5de8-459c-b072-f33ee8da8e12" providerId="ADAL" clId="{1AF73ECF-F054-4B00-93FB-74F23B213462}" dt="2020-05-26T01:14:51.081" v="2606" actId="11529"/>
          <ac:cxnSpMkLst>
            <pc:docMk/>
            <pc:sldMk cId="2725603294" sldId="268"/>
            <ac:cxnSpMk id="11" creationId="{15EBA4BD-243A-4E5C-B530-9DF44BAFA9F6}"/>
          </ac:cxnSpMkLst>
        </pc:cxnChg>
        <pc:cxnChg chg="add del mod">
          <ac:chgData name="圭太 深澤" userId="abf6eeb3-5de8-459c-b072-f33ee8da8e12" providerId="ADAL" clId="{1AF73ECF-F054-4B00-93FB-74F23B213462}" dt="2020-05-26T01:16:25.831" v="2656" actId="478"/>
          <ac:cxnSpMkLst>
            <pc:docMk/>
            <pc:sldMk cId="2725603294" sldId="268"/>
            <ac:cxnSpMk id="14" creationId="{F5F77C40-3209-4C06-B2FB-A5DB88AFA9D6}"/>
          </ac:cxnSpMkLst>
        </pc:cxnChg>
      </pc:sldChg>
      <pc:sldChg chg="addSp delSp modSp add">
        <pc:chgData name="圭太 深澤" userId="abf6eeb3-5de8-459c-b072-f33ee8da8e12" providerId="ADAL" clId="{1AF73ECF-F054-4B00-93FB-74F23B213462}" dt="2020-05-28T00:22:56.399" v="13511" actId="1076"/>
        <pc:sldMkLst>
          <pc:docMk/>
          <pc:sldMk cId="2884203063" sldId="269"/>
        </pc:sldMkLst>
        <pc:spChg chg="del">
          <ac:chgData name="圭太 深澤" userId="abf6eeb3-5de8-459c-b072-f33ee8da8e12" providerId="ADAL" clId="{1AF73ECF-F054-4B00-93FB-74F23B213462}" dt="2020-05-26T01:23:22.418" v="2949" actId="478"/>
          <ac:spMkLst>
            <pc:docMk/>
            <pc:sldMk cId="2884203063" sldId="269"/>
            <ac:spMk id="2" creationId="{25808E0C-1741-470C-A14B-B3038C5B3040}"/>
          </ac:spMkLst>
        </pc:spChg>
        <pc:spChg chg="mod">
          <ac:chgData name="圭太 深澤" userId="abf6eeb3-5de8-459c-b072-f33ee8da8e12" providerId="ADAL" clId="{1AF73ECF-F054-4B00-93FB-74F23B213462}" dt="2020-05-28T00:22:51.249" v="13509" actId="1076"/>
          <ac:spMkLst>
            <pc:docMk/>
            <pc:sldMk cId="2884203063" sldId="269"/>
            <ac:spMk id="3" creationId="{9B5EC981-4637-49AC-B7B0-B7BAFF64CA99}"/>
          </ac:spMkLst>
        </pc:spChg>
        <pc:spChg chg="add mod">
          <ac:chgData name="圭太 深澤" userId="abf6eeb3-5de8-459c-b072-f33ee8da8e12" providerId="ADAL" clId="{1AF73ECF-F054-4B00-93FB-74F23B213462}" dt="2020-05-26T01:23:36.906" v="2982" actId="20577"/>
          <ac:spMkLst>
            <pc:docMk/>
            <pc:sldMk cId="2884203063" sldId="269"/>
            <ac:spMk id="4" creationId="{8B8813F8-49D8-415F-BD5C-29C82EFFC26B}"/>
          </ac:spMkLst>
        </pc:spChg>
        <pc:spChg chg="add del mod">
          <ac:chgData name="圭太 深澤" userId="abf6eeb3-5de8-459c-b072-f33ee8da8e12" providerId="ADAL" clId="{1AF73ECF-F054-4B00-93FB-74F23B213462}" dt="2020-05-28T00:22:49.540" v="13508" actId="478"/>
          <ac:spMkLst>
            <pc:docMk/>
            <pc:sldMk cId="2884203063" sldId="269"/>
            <ac:spMk id="6" creationId="{463E40FD-B35E-4362-8109-9D29E98BEFD2}"/>
          </ac:spMkLst>
        </pc:spChg>
        <pc:spChg chg="add mod">
          <ac:chgData name="圭太 深澤" userId="abf6eeb3-5de8-459c-b072-f33ee8da8e12" providerId="ADAL" clId="{1AF73ECF-F054-4B00-93FB-74F23B213462}" dt="2020-05-26T01:36:09.251" v="3199" actId="403"/>
          <ac:spMkLst>
            <pc:docMk/>
            <pc:sldMk cId="2884203063" sldId="269"/>
            <ac:spMk id="11" creationId="{47D21BDC-AC5E-43B0-9FD5-794F145E7F3B}"/>
          </ac:spMkLst>
        </pc:spChg>
        <pc:spChg chg="add mod">
          <ac:chgData name="圭太 深澤" userId="abf6eeb3-5de8-459c-b072-f33ee8da8e12" providerId="ADAL" clId="{1AF73ECF-F054-4B00-93FB-74F23B213462}" dt="2020-05-28T00:22:56.399" v="13511" actId="1076"/>
          <ac:spMkLst>
            <pc:docMk/>
            <pc:sldMk cId="2884203063" sldId="269"/>
            <ac:spMk id="12" creationId="{8F445DB9-8C8C-44F1-A079-206F072ACD05}"/>
          </ac:spMkLst>
        </pc:spChg>
        <pc:picChg chg="add del">
          <ac:chgData name="圭太 深澤" userId="abf6eeb3-5de8-459c-b072-f33ee8da8e12" providerId="ADAL" clId="{1AF73ECF-F054-4B00-93FB-74F23B213462}" dt="2020-05-26T01:24:43.278" v="3025" actId="478"/>
          <ac:picMkLst>
            <pc:docMk/>
            <pc:sldMk cId="2884203063" sldId="269"/>
            <ac:picMk id="5" creationId="{26E35FB2-A9B8-4CF3-A3C5-EE7E8B5FDADF}"/>
          </ac:picMkLst>
        </pc:picChg>
        <pc:picChg chg="add mod">
          <ac:chgData name="圭太 深澤" userId="abf6eeb3-5de8-459c-b072-f33ee8da8e12" providerId="ADAL" clId="{1AF73ECF-F054-4B00-93FB-74F23B213462}" dt="2020-05-26T01:28:08.605" v="3078" actId="1076"/>
          <ac:picMkLst>
            <pc:docMk/>
            <pc:sldMk cId="2884203063" sldId="269"/>
            <ac:picMk id="7" creationId="{B5E0B182-E790-458A-A37C-0C4EFFDFB453}"/>
          </ac:picMkLst>
        </pc:picChg>
        <pc:picChg chg="add mod">
          <ac:chgData name="圭太 深澤" userId="abf6eeb3-5de8-459c-b072-f33ee8da8e12" providerId="ADAL" clId="{1AF73ECF-F054-4B00-93FB-74F23B213462}" dt="2020-05-26T01:28:22.067" v="3081" actId="1076"/>
          <ac:picMkLst>
            <pc:docMk/>
            <pc:sldMk cId="2884203063" sldId="269"/>
            <ac:picMk id="8" creationId="{32842F73-DC1F-4CE7-AECC-38396D7A45B5}"/>
          </ac:picMkLst>
        </pc:picChg>
        <pc:picChg chg="add mod">
          <ac:chgData name="圭太 深澤" userId="abf6eeb3-5de8-459c-b072-f33ee8da8e12" providerId="ADAL" clId="{1AF73ECF-F054-4B00-93FB-74F23B213462}" dt="2020-05-26T01:28:36.757" v="3083" actId="1076"/>
          <ac:picMkLst>
            <pc:docMk/>
            <pc:sldMk cId="2884203063" sldId="269"/>
            <ac:picMk id="9" creationId="{B4013372-7030-47B1-B4EA-CB24558ED716}"/>
          </ac:picMkLst>
        </pc:picChg>
        <pc:picChg chg="add mod">
          <ac:chgData name="圭太 深澤" userId="abf6eeb3-5de8-459c-b072-f33ee8da8e12" providerId="ADAL" clId="{1AF73ECF-F054-4B00-93FB-74F23B213462}" dt="2020-05-26T01:36:14.650" v="3201" actId="14100"/>
          <ac:picMkLst>
            <pc:docMk/>
            <pc:sldMk cId="2884203063" sldId="269"/>
            <ac:picMk id="10" creationId="{22F1ACBA-C228-4A47-B5C2-F0ED1092B5D6}"/>
          </ac:picMkLst>
        </pc:picChg>
      </pc:sldChg>
      <pc:sldChg chg="addSp delSp modSp add">
        <pc:chgData name="圭太 深澤" userId="abf6eeb3-5de8-459c-b072-f33ee8da8e12" providerId="ADAL" clId="{1AF73ECF-F054-4B00-93FB-74F23B213462}" dt="2020-05-28T08:07:59.330" v="19187" actId="6549"/>
        <pc:sldMkLst>
          <pc:docMk/>
          <pc:sldMk cId="109649466" sldId="270"/>
        </pc:sldMkLst>
        <pc:spChg chg="del">
          <ac:chgData name="圭太 深澤" userId="abf6eeb3-5de8-459c-b072-f33ee8da8e12" providerId="ADAL" clId="{1AF73ECF-F054-4B00-93FB-74F23B213462}" dt="2020-05-26T01:45:10.552" v="3204" actId="478"/>
          <ac:spMkLst>
            <pc:docMk/>
            <pc:sldMk cId="109649466" sldId="270"/>
            <ac:spMk id="2" creationId="{557EAD06-5042-4BA1-9301-48AB20D42858}"/>
          </ac:spMkLst>
        </pc:spChg>
        <pc:spChg chg="mod">
          <ac:chgData name="圭太 深澤" userId="abf6eeb3-5de8-459c-b072-f33ee8da8e12" providerId="ADAL" clId="{1AF73ECF-F054-4B00-93FB-74F23B213462}" dt="2020-05-28T08:07:59.330" v="19187" actId="6549"/>
          <ac:spMkLst>
            <pc:docMk/>
            <pc:sldMk cId="109649466" sldId="270"/>
            <ac:spMk id="3" creationId="{38594ABB-FCFA-442E-A607-AAB9F7A9207C}"/>
          </ac:spMkLst>
        </pc:spChg>
        <pc:spChg chg="add mod">
          <ac:chgData name="圭太 深澤" userId="abf6eeb3-5de8-459c-b072-f33ee8da8e12" providerId="ADAL" clId="{1AF73ECF-F054-4B00-93FB-74F23B213462}" dt="2020-05-26T01:45:28.843" v="3226" actId="20577"/>
          <ac:spMkLst>
            <pc:docMk/>
            <pc:sldMk cId="109649466" sldId="270"/>
            <ac:spMk id="4" creationId="{BC83C48A-04DB-46ED-9F02-4768F9A11D50}"/>
          </ac:spMkLst>
        </pc:spChg>
        <pc:spChg chg="add mod">
          <ac:chgData name="圭太 深澤" userId="abf6eeb3-5de8-459c-b072-f33ee8da8e12" providerId="ADAL" clId="{1AF73ECF-F054-4B00-93FB-74F23B213462}" dt="2020-05-26T04:26:50.914" v="4279"/>
          <ac:spMkLst>
            <pc:docMk/>
            <pc:sldMk cId="109649466" sldId="270"/>
            <ac:spMk id="5" creationId="{6F8C8E3E-E230-476D-A93F-2F78D4F5A270}"/>
          </ac:spMkLst>
        </pc:spChg>
      </pc:sldChg>
      <pc:sldChg chg="addSp delSp modSp add mod setBg setClrOvrMap">
        <pc:chgData name="圭太 深澤" userId="abf6eeb3-5de8-459c-b072-f33ee8da8e12" providerId="ADAL" clId="{1AF73ECF-F054-4B00-93FB-74F23B213462}" dt="2020-05-28T00:34:45.090" v="13661" actId="1076"/>
        <pc:sldMkLst>
          <pc:docMk/>
          <pc:sldMk cId="1208044429" sldId="271"/>
        </pc:sldMkLst>
        <pc:spChg chg="del">
          <ac:chgData name="圭太 深澤" userId="abf6eeb3-5de8-459c-b072-f33ee8da8e12" providerId="ADAL" clId="{1AF73ECF-F054-4B00-93FB-74F23B213462}" dt="2020-05-26T01:58:25.333" v="4071" actId="478"/>
          <ac:spMkLst>
            <pc:docMk/>
            <pc:sldMk cId="1208044429" sldId="271"/>
            <ac:spMk id="2" creationId="{89C9EB99-20E9-4CFF-9241-E85BABCB4EDD}"/>
          </ac:spMkLst>
        </pc:spChg>
        <pc:spChg chg="mod">
          <ac:chgData name="圭太 深澤" userId="abf6eeb3-5de8-459c-b072-f33ee8da8e12" providerId="ADAL" clId="{1AF73ECF-F054-4B00-93FB-74F23B213462}" dt="2020-05-26T07:32:43.883" v="4725" actId="1076"/>
          <ac:spMkLst>
            <pc:docMk/>
            <pc:sldMk cId="1208044429" sldId="271"/>
            <ac:spMk id="3" creationId="{86BD62D2-1C66-4CAE-B74C-D7BD19EF9DB4}"/>
          </ac:spMkLst>
        </pc:spChg>
        <pc:spChg chg="add mod ord">
          <ac:chgData name="圭太 深澤" userId="abf6eeb3-5de8-459c-b072-f33ee8da8e12" providerId="ADAL" clId="{1AF73ECF-F054-4B00-93FB-74F23B213462}" dt="2020-05-26T04:30:30.609" v="4354" actId="26606"/>
          <ac:spMkLst>
            <pc:docMk/>
            <pc:sldMk cId="1208044429" sldId="271"/>
            <ac:spMk id="4" creationId="{94864922-1534-4A4C-BE07-5591BDC30385}"/>
          </ac:spMkLst>
        </pc:spChg>
        <pc:spChg chg="add mod">
          <ac:chgData name="圭太 深澤" userId="abf6eeb3-5de8-459c-b072-f33ee8da8e12" providerId="ADAL" clId="{1AF73ECF-F054-4B00-93FB-74F23B213462}" dt="2020-05-26T07:32:28.141" v="4703" actId="20577"/>
          <ac:spMkLst>
            <pc:docMk/>
            <pc:sldMk cId="1208044429" sldId="271"/>
            <ac:spMk id="9" creationId="{E3A757FF-2781-466E-837F-AC4660237BA8}"/>
          </ac:spMkLst>
        </pc:spChg>
        <pc:spChg chg="add del">
          <ac:chgData name="圭太 深澤" userId="abf6eeb3-5de8-459c-b072-f33ee8da8e12" providerId="ADAL" clId="{1AF73ECF-F054-4B00-93FB-74F23B213462}" dt="2020-05-26T04:30:30.609" v="4354" actId="26606"/>
          <ac:spMkLst>
            <pc:docMk/>
            <pc:sldMk cId="1208044429" sldId="271"/>
            <ac:spMk id="10" creationId="{867D4867-5BA7-4462-B2F6-A23F4A622AA7}"/>
          </ac:spMkLst>
        </pc:spChg>
        <pc:spChg chg="add mod">
          <ac:chgData name="圭太 深澤" userId="abf6eeb3-5de8-459c-b072-f33ee8da8e12" providerId="ADAL" clId="{1AF73ECF-F054-4B00-93FB-74F23B213462}" dt="2020-05-26T07:32:48.487" v="4726" actId="1076"/>
          <ac:spMkLst>
            <pc:docMk/>
            <pc:sldMk cId="1208044429" sldId="271"/>
            <ac:spMk id="11" creationId="{69745934-A5BF-457B-BFAC-1D18A8504DCE}"/>
          </ac:spMkLst>
        </pc:spChg>
        <pc:spChg chg="add mod">
          <ac:chgData name="圭太 深澤" userId="abf6eeb3-5de8-459c-b072-f33ee8da8e12" providerId="ADAL" clId="{1AF73ECF-F054-4B00-93FB-74F23B213462}" dt="2020-05-26T08:15:22.683" v="5272"/>
          <ac:spMkLst>
            <pc:docMk/>
            <pc:sldMk cId="1208044429" sldId="271"/>
            <ac:spMk id="12" creationId="{A1F195F6-425F-4A4F-9352-A5FA19EE7FA4}"/>
          </ac:spMkLst>
        </pc:spChg>
        <pc:spChg chg="add mod">
          <ac:chgData name="圭太 深澤" userId="abf6eeb3-5de8-459c-b072-f33ee8da8e12" providerId="ADAL" clId="{1AF73ECF-F054-4B00-93FB-74F23B213462}" dt="2020-05-26T07:52:00.561" v="5067" actId="1076"/>
          <ac:spMkLst>
            <pc:docMk/>
            <pc:sldMk cId="1208044429" sldId="271"/>
            <ac:spMk id="14" creationId="{5D209C02-29C5-4870-B8F0-F89C2C03EB8F}"/>
          </ac:spMkLst>
        </pc:spChg>
        <pc:spChg chg="add mod">
          <ac:chgData name="圭太 深澤" userId="abf6eeb3-5de8-459c-b072-f33ee8da8e12" providerId="ADAL" clId="{1AF73ECF-F054-4B00-93FB-74F23B213462}" dt="2020-05-26T08:15:33.341" v="5275" actId="1076"/>
          <ac:spMkLst>
            <pc:docMk/>
            <pc:sldMk cId="1208044429" sldId="271"/>
            <ac:spMk id="16" creationId="{5A900998-6E76-4C8A-BB3C-8BDBD921474F}"/>
          </ac:spMkLst>
        </pc:spChg>
        <pc:picChg chg="add mod">
          <ac:chgData name="圭太 深澤" userId="abf6eeb3-5de8-459c-b072-f33ee8da8e12" providerId="ADAL" clId="{1AF73ECF-F054-4B00-93FB-74F23B213462}" dt="2020-05-26T07:38:48.247" v="4896" actId="1076"/>
          <ac:picMkLst>
            <pc:docMk/>
            <pc:sldMk cId="1208044429" sldId="271"/>
            <ac:picMk id="5" creationId="{8FE9C38F-D182-49D4-9169-E461C742D239}"/>
          </ac:picMkLst>
        </pc:picChg>
        <pc:picChg chg="add mod">
          <ac:chgData name="圭太 深澤" userId="abf6eeb3-5de8-459c-b072-f33ee8da8e12" providerId="ADAL" clId="{1AF73ECF-F054-4B00-93FB-74F23B213462}" dt="2020-05-26T07:55:17.704" v="5113" actId="1076"/>
          <ac:picMkLst>
            <pc:docMk/>
            <pc:sldMk cId="1208044429" sldId="271"/>
            <ac:picMk id="6" creationId="{5E005736-47ED-4184-89D6-0A5ACE87D15D}"/>
          </ac:picMkLst>
        </pc:picChg>
        <pc:picChg chg="add mod">
          <ac:chgData name="圭太 深澤" userId="abf6eeb3-5de8-459c-b072-f33ee8da8e12" providerId="ADAL" clId="{1AF73ECF-F054-4B00-93FB-74F23B213462}" dt="2020-05-26T04:52:09.767" v="4485" actId="1076"/>
          <ac:picMkLst>
            <pc:docMk/>
            <pc:sldMk cId="1208044429" sldId="271"/>
            <ac:picMk id="7" creationId="{0B6E9E2C-C65C-4EE0-80C6-9D8A214262B4}"/>
          </ac:picMkLst>
        </pc:picChg>
        <pc:picChg chg="add mod">
          <ac:chgData name="圭太 深澤" userId="abf6eeb3-5de8-459c-b072-f33ee8da8e12" providerId="ADAL" clId="{1AF73ECF-F054-4B00-93FB-74F23B213462}" dt="2020-05-26T07:32:32.259" v="4705" actId="1076"/>
          <ac:picMkLst>
            <pc:docMk/>
            <pc:sldMk cId="1208044429" sldId="271"/>
            <ac:picMk id="8" creationId="{D2244162-0C3F-4B74-B8DA-372FF57AE058}"/>
          </ac:picMkLst>
        </pc:picChg>
        <pc:picChg chg="add mod">
          <ac:chgData name="圭太 深澤" userId="abf6eeb3-5de8-459c-b072-f33ee8da8e12" providerId="ADAL" clId="{1AF73ECF-F054-4B00-93FB-74F23B213462}" dt="2020-05-28T00:34:45.090" v="13661" actId="1076"/>
          <ac:picMkLst>
            <pc:docMk/>
            <pc:sldMk cId="1208044429" sldId="271"/>
            <ac:picMk id="13" creationId="{EDD49420-485F-446D-A7C8-C44B740207C9}"/>
          </ac:picMkLst>
        </pc:picChg>
        <pc:picChg chg="add mod">
          <ac:chgData name="圭太 深澤" userId="abf6eeb3-5de8-459c-b072-f33ee8da8e12" providerId="ADAL" clId="{1AF73ECF-F054-4B00-93FB-74F23B213462}" dt="2020-05-28T00:34:43.068" v="13660" actId="1076"/>
          <ac:picMkLst>
            <pc:docMk/>
            <pc:sldMk cId="1208044429" sldId="271"/>
            <ac:picMk id="15" creationId="{52B02DD1-3CAE-4EA2-A2DE-AE056010AE57}"/>
          </ac:picMkLst>
        </pc:picChg>
        <pc:picChg chg="add mod">
          <ac:chgData name="圭太 深澤" userId="abf6eeb3-5de8-459c-b072-f33ee8da8e12" providerId="ADAL" clId="{1AF73ECF-F054-4B00-93FB-74F23B213462}" dt="2020-05-26T07:59:36.892" v="5117" actId="1076"/>
          <ac:picMkLst>
            <pc:docMk/>
            <pc:sldMk cId="1208044429" sldId="271"/>
            <ac:picMk id="17" creationId="{F99A15E3-AE6E-4CE9-8F9B-71291C1FCCA6}"/>
          </ac:picMkLst>
        </pc:picChg>
      </pc:sldChg>
      <pc:sldChg chg="addSp delSp modSp add">
        <pc:chgData name="圭太 深澤" userId="abf6eeb3-5de8-459c-b072-f33ee8da8e12" providerId="ADAL" clId="{1AF73ECF-F054-4B00-93FB-74F23B213462}" dt="2020-05-27T01:23:22.885" v="7299"/>
        <pc:sldMkLst>
          <pc:docMk/>
          <pc:sldMk cId="3828109058" sldId="272"/>
        </pc:sldMkLst>
        <pc:spChg chg="del">
          <ac:chgData name="圭太 深澤" userId="abf6eeb3-5de8-459c-b072-f33ee8da8e12" providerId="ADAL" clId="{1AF73ECF-F054-4B00-93FB-74F23B213462}" dt="2020-05-26T07:36:25.157" v="4893" actId="478"/>
          <ac:spMkLst>
            <pc:docMk/>
            <pc:sldMk cId="3828109058" sldId="272"/>
            <ac:spMk id="2" creationId="{903B6B59-33B9-420D-BD5B-33AAC1C3998E}"/>
          </ac:spMkLst>
        </pc:spChg>
        <pc:spChg chg="mod">
          <ac:chgData name="圭太 深澤" userId="abf6eeb3-5de8-459c-b072-f33ee8da8e12" providerId="ADAL" clId="{1AF73ECF-F054-4B00-93FB-74F23B213462}" dt="2020-05-27T00:50:22.523" v="6669" actId="114"/>
          <ac:spMkLst>
            <pc:docMk/>
            <pc:sldMk cId="3828109058" sldId="272"/>
            <ac:spMk id="3" creationId="{C7B4CA29-7C8B-4059-B166-A195F9767133}"/>
          </ac:spMkLst>
        </pc:spChg>
        <pc:spChg chg="add">
          <ac:chgData name="圭太 深澤" userId="abf6eeb3-5de8-459c-b072-f33ee8da8e12" providerId="ADAL" clId="{1AF73ECF-F054-4B00-93FB-74F23B213462}" dt="2020-05-27T01:23:22.885" v="7299"/>
          <ac:spMkLst>
            <pc:docMk/>
            <pc:sldMk cId="3828109058" sldId="272"/>
            <ac:spMk id="5" creationId="{F06C191E-0289-433F-BA65-EA37DD38EE5D}"/>
          </ac:spMkLst>
        </pc:spChg>
        <pc:picChg chg="add mod">
          <ac:chgData name="圭太 深澤" userId="abf6eeb3-5de8-459c-b072-f33ee8da8e12" providerId="ADAL" clId="{1AF73ECF-F054-4B00-93FB-74F23B213462}" dt="2020-05-26T07:51:20.507" v="5053" actId="1076"/>
          <ac:picMkLst>
            <pc:docMk/>
            <pc:sldMk cId="3828109058" sldId="272"/>
            <ac:picMk id="4" creationId="{71A481B0-BD78-4F8D-8679-AF9E371036EB}"/>
          </ac:picMkLst>
        </pc:picChg>
      </pc:sldChg>
      <pc:sldChg chg="addSp delSp modSp add ord modTransition">
        <pc:chgData name="圭太 深澤" userId="abf6eeb3-5de8-459c-b072-f33ee8da8e12" providerId="ADAL" clId="{1AF73ECF-F054-4B00-93FB-74F23B213462}" dt="2020-05-27T01:17:51.605" v="7126" actId="1076"/>
        <pc:sldMkLst>
          <pc:docMk/>
          <pc:sldMk cId="4121977817" sldId="273"/>
        </pc:sldMkLst>
        <pc:spChg chg="del">
          <ac:chgData name="圭太 深澤" userId="abf6eeb3-5de8-459c-b072-f33ee8da8e12" providerId="ADAL" clId="{1AF73ECF-F054-4B00-93FB-74F23B213462}" dt="2020-05-26T07:39:30.682" v="4898" actId="478"/>
          <ac:spMkLst>
            <pc:docMk/>
            <pc:sldMk cId="4121977817" sldId="273"/>
            <ac:spMk id="2" creationId="{C84BAFDE-99DD-46DF-AB66-775F91747E01}"/>
          </ac:spMkLst>
        </pc:spChg>
        <pc:spChg chg="mod">
          <ac:chgData name="圭太 深澤" userId="abf6eeb3-5de8-459c-b072-f33ee8da8e12" providerId="ADAL" clId="{1AF73ECF-F054-4B00-93FB-74F23B213462}" dt="2020-05-26T07:41:08.796" v="4955"/>
          <ac:spMkLst>
            <pc:docMk/>
            <pc:sldMk cId="4121977817" sldId="273"/>
            <ac:spMk id="3" creationId="{68FB97CD-46AB-4125-8641-42271C43C2F8}"/>
          </ac:spMkLst>
        </pc:spChg>
        <pc:spChg chg="add">
          <ac:chgData name="圭太 深澤" userId="abf6eeb3-5de8-459c-b072-f33ee8da8e12" providerId="ADAL" clId="{1AF73ECF-F054-4B00-93FB-74F23B213462}" dt="2020-05-26T07:40:40.277" v="4915"/>
          <ac:spMkLst>
            <pc:docMk/>
            <pc:sldMk cId="4121977817" sldId="273"/>
            <ac:spMk id="5" creationId="{03E66FB8-BF12-455C-BD06-6B8524BA93DE}"/>
          </ac:spMkLst>
        </pc:spChg>
        <pc:spChg chg="add mod">
          <ac:chgData name="圭太 深澤" userId="abf6eeb3-5de8-459c-b072-f33ee8da8e12" providerId="ADAL" clId="{1AF73ECF-F054-4B00-93FB-74F23B213462}" dt="2020-05-27T01:17:40.582" v="7115" actId="1076"/>
          <ac:spMkLst>
            <pc:docMk/>
            <pc:sldMk cId="4121977817" sldId="273"/>
            <ac:spMk id="6" creationId="{831A8759-F71E-46EB-B347-F3B0449654AF}"/>
          </ac:spMkLst>
        </pc:spChg>
        <pc:spChg chg="add mod">
          <ac:chgData name="圭太 深澤" userId="abf6eeb3-5de8-459c-b072-f33ee8da8e12" providerId="ADAL" clId="{1AF73ECF-F054-4B00-93FB-74F23B213462}" dt="2020-05-27T01:17:51.605" v="7126" actId="1076"/>
          <ac:spMkLst>
            <pc:docMk/>
            <pc:sldMk cId="4121977817" sldId="273"/>
            <ac:spMk id="7" creationId="{E4FE010F-AF4F-481B-AD48-D81515EF1E07}"/>
          </ac:spMkLst>
        </pc:spChg>
        <pc:picChg chg="add mod modCrop">
          <ac:chgData name="圭太 深澤" userId="abf6eeb3-5de8-459c-b072-f33ee8da8e12" providerId="ADAL" clId="{1AF73ECF-F054-4B00-93FB-74F23B213462}" dt="2020-05-26T08:07:31.771" v="5230" actId="1076"/>
          <ac:picMkLst>
            <pc:docMk/>
            <pc:sldMk cId="4121977817" sldId="273"/>
            <ac:picMk id="4" creationId="{C4F56CCE-E2A2-48EA-A627-01CAFF05D75A}"/>
          </ac:picMkLst>
        </pc:picChg>
      </pc:sldChg>
      <pc:sldChg chg="add del">
        <pc:chgData name="圭太 深澤" userId="abf6eeb3-5de8-459c-b072-f33ee8da8e12" providerId="ADAL" clId="{1AF73ECF-F054-4B00-93FB-74F23B213462}" dt="2020-05-26T07:52:12.444" v="5069" actId="2696"/>
        <pc:sldMkLst>
          <pc:docMk/>
          <pc:sldMk cId="855939177" sldId="274"/>
        </pc:sldMkLst>
      </pc:sldChg>
      <pc:sldChg chg="addSp delSp modSp add">
        <pc:chgData name="圭太 深澤" userId="abf6eeb3-5de8-459c-b072-f33ee8da8e12" providerId="ADAL" clId="{1AF73ECF-F054-4B00-93FB-74F23B213462}" dt="2020-05-28T08:02:39.458" v="19183"/>
        <pc:sldMkLst>
          <pc:docMk/>
          <pc:sldMk cId="1859854831" sldId="274"/>
        </pc:sldMkLst>
        <pc:spChg chg="del">
          <ac:chgData name="圭太 深澤" userId="abf6eeb3-5de8-459c-b072-f33ee8da8e12" providerId="ADAL" clId="{1AF73ECF-F054-4B00-93FB-74F23B213462}" dt="2020-05-26T08:00:00.715" v="5118" actId="478"/>
          <ac:spMkLst>
            <pc:docMk/>
            <pc:sldMk cId="1859854831" sldId="274"/>
            <ac:spMk id="2" creationId="{DBA832C9-38F0-4178-9681-BE3D942300DC}"/>
          </ac:spMkLst>
        </pc:spChg>
        <pc:spChg chg="mod">
          <ac:chgData name="圭太 深澤" userId="abf6eeb3-5de8-459c-b072-f33ee8da8e12" providerId="ADAL" clId="{1AF73ECF-F054-4B00-93FB-74F23B213462}" dt="2020-05-26T08:27:04.733" v="5403" actId="14100"/>
          <ac:spMkLst>
            <pc:docMk/>
            <pc:sldMk cId="1859854831" sldId="274"/>
            <ac:spMk id="3" creationId="{9067EC0B-7C38-4533-9471-BA7D5CA98A01}"/>
          </ac:spMkLst>
        </pc:spChg>
        <pc:spChg chg="add mod">
          <ac:chgData name="圭太 深澤" userId="abf6eeb3-5de8-459c-b072-f33ee8da8e12" providerId="ADAL" clId="{1AF73ECF-F054-4B00-93FB-74F23B213462}" dt="2020-05-26T08:38:37.556" v="5682" actId="20577"/>
          <ac:spMkLst>
            <pc:docMk/>
            <pc:sldMk cId="1859854831" sldId="274"/>
            <ac:spMk id="6" creationId="{CE41943F-1E5C-4329-825C-75FFDC5D371C}"/>
          </ac:spMkLst>
        </pc:spChg>
        <pc:spChg chg="add del">
          <ac:chgData name="圭太 深澤" userId="abf6eeb3-5de8-459c-b072-f33ee8da8e12" providerId="ADAL" clId="{1AF73ECF-F054-4B00-93FB-74F23B213462}" dt="2020-05-26T08:31:29.511" v="5432"/>
          <ac:spMkLst>
            <pc:docMk/>
            <pc:sldMk cId="1859854831" sldId="274"/>
            <ac:spMk id="7" creationId="{A3694EAA-FF18-4AAF-B02F-06D535651137}"/>
          </ac:spMkLst>
        </pc:spChg>
        <pc:spChg chg="add del mod">
          <ac:chgData name="圭太 深澤" userId="abf6eeb3-5de8-459c-b072-f33ee8da8e12" providerId="ADAL" clId="{1AF73ECF-F054-4B00-93FB-74F23B213462}" dt="2020-05-26T08:33:25.551" v="5576"/>
          <ac:spMkLst>
            <pc:docMk/>
            <pc:sldMk cId="1859854831" sldId="274"/>
            <ac:spMk id="8" creationId="{A87118FD-8A97-4E06-9B39-3B52EF37FC7A}"/>
          </ac:spMkLst>
        </pc:spChg>
        <pc:spChg chg="add mod">
          <ac:chgData name="圭太 深澤" userId="abf6eeb3-5de8-459c-b072-f33ee8da8e12" providerId="ADAL" clId="{1AF73ECF-F054-4B00-93FB-74F23B213462}" dt="2020-05-26T08:39:34.746" v="5707" actId="27636"/>
          <ac:spMkLst>
            <pc:docMk/>
            <pc:sldMk cId="1859854831" sldId="274"/>
            <ac:spMk id="11" creationId="{87C99A1E-C45E-454E-9974-54F4AF45D633}"/>
          </ac:spMkLst>
        </pc:spChg>
        <pc:spChg chg="add del mod">
          <ac:chgData name="圭太 深澤" userId="abf6eeb3-5de8-459c-b072-f33ee8da8e12" providerId="ADAL" clId="{1AF73ECF-F054-4B00-93FB-74F23B213462}" dt="2020-05-26T08:38:19.160" v="5645" actId="478"/>
          <ac:spMkLst>
            <pc:docMk/>
            <pc:sldMk cId="1859854831" sldId="274"/>
            <ac:spMk id="12" creationId="{DB199E5C-FA82-4F9F-93B3-9DCC32D69063}"/>
          </ac:spMkLst>
        </pc:spChg>
        <pc:spChg chg="add mod">
          <ac:chgData name="圭太 深澤" userId="abf6eeb3-5de8-459c-b072-f33ee8da8e12" providerId="ADAL" clId="{1AF73ECF-F054-4B00-93FB-74F23B213462}" dt="2020-05-26T08:39:30.945" v="5704" actId="1076"/>
          <ac:spMkLst>
            <pc:docMk/>
            <pc:sldMk cId="1859854831" sldId="274"/>
            <ac:spMk id="13" creationId="{30C20340-7CEF-4A2D-8F9A-F7F941461053}"/>
          </ac:spMkLst>
        </pc:spChg>
        <pc:spChg chg="add mod">
          <ac:chgData name="圭太 深澤" userId="abf6eeb3-5de8-459c-b072-f33ee8da8e12" providerId="ADAL" clId="{1AF73ECF-F054-4B00-93FB-74F23B213462}" dt="2020-05-28T00:35:28.627" v="13662" actId="6549"/>
          <ac:spMkLst>
            <pc:docMk/>
            <pc:sldMk cId="1859854831" sldId="274"/>
            <ac:spMk id="14" creationId="{A0D402CF-3848-46BF-B0A2-CC2E08F056E2}"/>
          </ac:spMkLst>
        </pc:spChg>
        <pc:spChg chg="add del mod">
          <ac:chgData name="圭太 深澤" userId="abf6eeb3-5de8-459c-b072-f33ee8da8e12" providerId="ADAL" clId="{1AF73ECF-F054-4B00-93FB-74F23B213462}" dt="2020-05-27T00:43:55.128" v="6493" actId="478"/>
          <ac:spMkLst>
            <pc:docMk/>
            <pc:sldMk cId="1859854831" sldId="274"/>
            <ac:spMk id="15" creationId="{7F10E0DE-A90E-4E98-8581-3FC2E2FF0F39}"/>
          </ac:spMkLst>
        </pc:spChg>
        <pc:spChg chg="add del mod">
          <ac:chgData name="圭太 深澤" userId="abf6eeb3-5de8-459c-b072-f33ee8da8e12" providerId="ADAL" clId="{1AF73ECF-F054-4B00-93FB-74F23B213462}" dt="2020-05-27T00:43:14.994" v="6462" actId="478"/>
          <ac:spMkLst>
            <pc:docMk/>
            <pc:sldMk cId="1859854831" sldId="274"/>
            <ac:spMk id="17" creationId="{839B3B77-FD61-4E57-B774-DBC10472F4F6}"/>
          </ac:spMkLst>
        </pc:spChg>
        <pc:spChg chg="add">
          <ac:chgData name="圭太 深澤" userId="abf6eeb3-5de8-459c-b072-f33ee8da8e12" providerId="ADAL" clId="{1AF73ECF-F054-4B00-93FB-74F23B213462}" dt="2020-05-27T01:23:05.377" v="7294"/>
          <ac:spMkLst>
            <pc:docMk/>
            <pc:sldMk cId="1859854831" sldId="274"/>
            <ac:spMk id="18" creationId="{F0030795-5174-47CC-A568-4BF4384EC612}"/>
          </ac:spMkLst>
        </pc:spChg>
        <pc:spChg chg="add mod">
          <ac:chgData name="圭太 深澤" userId="abf6eeb3-5de8-459c-b072-f33ee8da8e12" providerId="ADAL" clId="{1AF73ECF-F054-4B00-93FB-74F23B213462}" dt="2020-05-28T08:02:39.458" v="19183"/>
          <ac:spMkLst>
            <pc:docMk/>
            <pc:sldMk cId="1859854831" sldId="274"/>
            <ac:spMk id="19" creationId="{3EC56A77-C00E-4E11-AB1A-768E0E245DEE}"/>
          </ac:spMkLst>
        </pc:spChg>
        <pc:picChg chg="add del">
          <ac:chgData name="圭太 深澤" userId="abf6eeb3-5de8-459c-b072-f33ee8da8e12" providerId="ADAL" clId="{1AF73ECF-F054-4B00-93FB-74F23B213462}" dt="2020-05-26T08:26:28.906" v="5398" actId="478"/>
          <ac:picMkLst>
            <pc:docMk/>
            <pc:sldMk cId="1859854831" sldId="274"/>
            <ac:picMk id="4" creationId="{798EB66B-B59D-4642-B342-D7EFB4B7F40E}"/>
          </ac:picMkLst>
        </pc:picChg>
        <pc:picChg chg="add mod">
          <ac:chgData name="圭太 深澤" userId="abf6eeb3-5de8-459c-b072-f33ee8da8e12" providerId="ADAL" clId="{1AF73ECF-F054-4B00-93FB-74F23B213462}" dt="2020-05-26T09:01:51.537" v="5805" actId="1076"/>
          <ac:picMkLst>
            <pc:docMk/>
            <pc:sldMk cId="1859854831" sldId="274"/>
            <ac:picMk id="5" creationId="{27106CC6-26A1-4F2B-B807-280BC3E4F698}"/>
          </ac:picMkLst>
        </pc:picChg>
        <pc:picChg chg="add del mod">
          <ac:chgData name="圭太 深澤" userId="abf6eeb3-5de8-459c-b072-f33ee8da8e12" providerId="ADAL" clId="{1AF73ECF-F054-4B00-93FB-74F23B213462}" dt="2020-05-26T08:33:25.551" v="5576"/>
          <ac:picMkLst>
            <pc:docMk/>
            <pc:sldMk cId="1859854831" sldId="274"/>
            <ac:picMk id="9" creationId="{A64BAB24-3247-4549-889D-6EECE77B4481}"/>
          </ac:picMkLst>
        </pc:picChg>
        <pc:picChg chg="add del">
          <ac:chgData name="圭太 深澤" userId="abf6eeb3-5de8-459c-b072-f33ee8da8e12" providerId="ADAL" clId="{1AF73ECF-F054-4B00-93FB-74F23B213462}" dt="2020-05-26T08:32:21.569" v="5543"/>
          <ac:picMkLst>
            <pc:docMk/>
            <pc:sldMk cId="1859854831" sldId="274"/>
            <ac:picMk id="10" creationId="{3F6967B6-2D4E-4D38-9A9D-67E5691EB465}"/>
          </ac:picMkLst>
        </pc:picChg>
        <pc:picChg chg="add del mod modCrop">
          <ac:chgData name="圭太 深澤" userId="abf6eeb3-5de8-459c-b072-f33ee8da8e12" providerId="ADAL" clId="{1AF73ECF-F054-4B00-93FB-74F23B213462}" dt="2020-05-27T00:43:29.380" v="6463" actId="478"/>
          <ac:picMkLst>
            <pc:docMk/>
            <pc:sldMk cId="1859854831" sldId="274"/>
            <ac:picMk id="16" creationId="{024F35D6-3492-4838-A0D4-CCF6BA8DA99A}"/>
          </ac:picMkLst>
        </pc:picChg>
      </pc:sldChg>
      <pc:sldChg chg="addSp delSp modSp add">
        <pc:chgData name="圭太 深澤" userId="abf6eeb3-5de8-459c-b072-f33ee8da8e12" providerId="ADAL" clId="{1AF73ECF-F054-4B00-93FB-74F23B213462}" dt="2020-05-27T01:23:20.472" v="7298"/>
        <pc:sldMkLst>
          <pc:docMk/>
          <pc:sldMk cId="2606795106" sldId="275"/>
        </pc:sldMkLst>
        <pc:spChg chg="del">
          <ac:chgData name="圭太 深澤" userId="abf6eeb3-5de8-459c-b072-f33ee8da8e12" providerId="ADAL" clId="{1AF73ECF-F054-4B00-93FB-74F23B213462}" dt="2020-05-26T08:33:33.552" v="5579" actId="478"/>
          <ac:spMkLst>
            <pc:docMk/>
            <pc:sldMk cId="2606795106" sldId="275"/>
            <ac:spMk id="2" creationId="{0CD9756A-FA42-49C4-9409-873836B1D49A}"/>
          </ac:spMkLst>
        </pc:spChg>
        <pc:spChg chg="del">
          <ac:chgData name="圭太 深澤" userId="abf6eeb3-5de8-459c-b072-f33ee8da8e12" providerId="ADAL" clId="{1AF73ECF-F054-4B00-93FB-74F23B213462}" dt="2020-05-26T08:33:34.912" v="5580" actId="478"/>
          <ac:spMkLst>
            <pc:docMk/>
            <pc:sldMk cId="2606795106" sldId="275"/>
            <ac:spMk id="3" creationId="{32C31314-745B-4828-99E3-480DF28A95C7}"/>
          </ac:spMkLst>
        </pc:spChg>
        <pc:spChg chg="add mod">
          <ac:chgData name="圭太 深澤" userId="abf6eeb3-5de8-459c-b072-f33ee8da8e12" providerId="ADAL" clId="{1AF73ECF-F054-4B00-93FB-74F23B213462}" dt="2020-05-27T01:16:59.354" v="7095"/>
          <ac:spMkLst>
            <pc:docMk/>
            <pc:sldMk cId="2606795106" sldId="275"/>
            <ac:spMk id="4" creationId="{D7C3EDDD-84B5-4B9F-83CC-764A45CFBFF2}"/>
          </ac:spMkLst>
        </pc:spChg>
        <pc:spChg chg="add mod">
          <ac:chgData name="圭太 深澤" userId="abf6eeb3-5de8-459c-b072-f33ee8da8e12" providerId="ADAL" clId="{1AF73ECF-F054-4B00-93FB-74F23B213462}" dt="2020-05-27T01:18:26.586" v="7127" actId="1076"/>
          <ac:spMkLst>
            <pc:docMk/>
            <pc:sldMk cId="2606795106" sldId="275"/>
            <ac:spMk id="6" creationId="{9E1518EE-8163-4A4D-B184-A24A51CF0E82}"/>
          </ac:spMkLst>
        </pc:spChg>
        <pc:spChg chg="add del mod">
          <ac:chgData name="圭太 深澤" userId="abf6eeb3-5de8-459c-b072-f33ee8da8e12" providerId="ADAL" clId="{1AF73ECF-F054-4B00-93FB-74F23B213462}" dt="2020-05-27T01:18:40.381" v="7132"/>
          <ac:spMkLst>
            <pc:docMk/>
            <pc:sldMk cId="2606795106" sldId="275"/>
            <ac:spMk id="8" creationId="{49147F65-EE9D-4074-AD51-19039F9198E4}"/>
          </ac:spMkLst>
        </pc:spChg>
        <pc:spChg chg="add mod">
          <ac:chgData name="圭太 深澤" userId="abf6eeb3-5de8-459c-b072-f33ee8da8e12" providerId="ADAL" clId="{1AF73ECF-F054-4B00-93FB-74F23B213462}" dt="2020-05-27T01:19:43.756" v="7291"/>
          <ac:spMkLst>
            <pc:docMk/>
            <pc:sldMk cId="2606795106" sldId="275"/>
            <ac:spMk id="9" creationId="{E9B6E05A-6B21-4BD1-9FCE-92E7F56BEECD}"/>
          </ac:spMkLst>
        </pc:spChg>
        <pc:spChg chg="add">
          <ac:chgData name="圭太 深澤" userId="abf6eeb3-5de8-459c-b072-f33ee8da8e12" providerId="ADAL" clId="{1AF73ECF-F054-4B00-93FB-74F23B213462}" dt="2020-05-27T01:23:20.472" v="7298"/>
          <ac:spMkLst>
            <pc:docMk/>
            <pc:sldMk cId="2606795106" sldId="275"/>
            <ac:spMk id="10" creationId="{79F3D632-5835-4A99-909C-CC2F797B9674}"/>
          </ac:spMkLst>
        </pc:spChg>
        <pc:picChg chg="add mod">
          <ac:chgData name="圭太 深澤" userId="abf6eeb3-5de8-459c-b072-f33ee8da8e12" providerId="ADAL" clId="{1AF73ECF-F054-4B00-93FB-74F23B213462}" dt="2020-05-27T00:48:48.494" v="6667" actId="1076"/>
          <ac:picMkLst>
            <pc:docMk/>
            <pc:sldMk cId="2606795106" sldId="275"/>
            <ac:picMk id="5" creationId="{34A95523-BAD4-4213-81ED-A4C80BE04DC8}"/>
          </ac:picMkLst>
        </pc:picChg>
        <pc:picChg chg="add mod">
          <ac:chgData name="圭太 深澤" userId="abf6eeb3-5de8-459c-b072-f33ee8da8e12" providerId="ADAL" clId="{1AF73ECF-F054-4B00-93FB-74F23B213462}" dt="2020-05-27T01:18:26.586" v="7127" actId="1076"/>
          <ac:picMkLst>
            <pc:docMk/>
            <pc:sldMk cId="2606795106" sldId="275"/>
            <ac:picMk id="7" creationId="{44CF00C8-05BC-41EA-80D6-0F7C45EDE145}"/>
          </ac:picMkLst>
        </pc:picChg>
      </pc:sldChg>
      <pc:sldChg chg="addSp delSp modSp add">
        <pc:chgData name="圭太 深澤" userId="abf6eeb3-5de8-459c-b072-f33ee8da8e12" providerId="ADAL" clId="{1AF73ECF-F054-4B00-93FB-74F23B213462}" dt="2020-05-27T01:23:11.135" v="7296" actId="1076"/>
        <pc:sldMkLst>
          <pc:docMk/>
          <pc:sldMk cId="4080874248" sldId="276"/>
        </pc:sldMkLst>
        <pc:spChg chg="del">
          <ac:chgData name="圭太 深澤" userId="abf6eeb3-5de8-459c-b072-f33ee8da8e12" providerId="ADAL" clId="{1AF73ECF-F054-4B00-93FB-74F23B213462}" dt="2020-05-26T09:08:51.435" v="6289" actId="478"/>
          <ac:spMkLst>
            <pc:docMk/>
            <pc:sldMk cId="4080874248" sldId="276"/>
            <ac:spMk id="2" creationId="{2EFFF016-9FD5-4353-96E0-C65DB1042D1B}"/>
          </ac:spMkLst>
        </pc:spChg>
        <pc:spChg chg="mod">
          <ac:chgData name="圭太 深澤" userId="abf6eeb3-5de8-459c-b072-f33ee8da8e12" providerId="ADAL" clId="{1AF73ECF-F054-4B00-93FB-74F23B213462}" dt="2020-05-27T01:23:11.135" v="7296" actId="1076"/>
          <ac:spMkLst>
            <pc:docMk/>
            <pc:sldMk cId="4080874248" sldId="276"/>
            <ac:spMk id="3" creationId="{4D7659C6-E7F3-4932-988A-7F08E74BAA80}"/>
          </ac:spMkLst>
        </pc:spChg>
        <pc:spChg chg="add mod">
          <ac:chgData name="圭太 深澤" userId="abf6eeb3-5de8-459c-b072-f33ee8da8e12" providerId="ADAL" clId="{1AF73ECF-F054-4B00-93FB-74F23B213462}" dt="2020-05-27T01:23:11.135" v="7296" actId="1076"/>
          <ac:spMkLst>
            <pc:docMk/>
            <pc:sldMk cId="4080874248" sldId="276"/>
            <ac:spMk id="4" creationId="{9A568686-5619-432E-9CAA-C46BCD040472}"/>
          </ac:spMkLst>
        </pc:spChg>
        <pc:spChg chg="add mod">
          <ac:chgData name="圭太 深澤" userId="abf6eeb3-5de8-459c-b072-f33ee8da8e12" providerId="ADAL" clId="{1AF73ECF-F054-4B00-93FB-74F23B213462}" dt="2020-05-27T01:23:11.135" v="7296" actId="1076"/>
          <ac:spMkLst>
            <pc:docMk/>
            <pc:sldMk cId="4080874248" sldId="276"/>
            <ac:spMk id="5" creationId="{94E1A989-529D-4D1C-A459-6B16C5985DD3}"/>
          </ac:spMkLst>
        </pc:spChg>
        <pc:spChg chg="add mod">
          <ac:chgData name="圭太 深澤" userId="abf6eeb3-5de8-459c-b072-f33ee8da8e12" providerId="ADAL" clId="{1AF73ECF-F054-4B00-93FB-74F23B213462}" dt="2020-05-27T01:23:11.135" v="7296" actId="1076"/>
          <ac:spMkLst>
            <pc:docMk/>
            <pc:sldMk cId="4080874248" sldId="276"/>
            <ac:spMk id="10" creationId="{60859C54-E0C9-4B5C-AB2E-7139C22198EA}"/>
          </ac:spMkLst>
        </pc:spChg>
        <pc:spChg chg="add">
          <ac:chgData name="圭太 深澤" userId="abf6eeb3-5de8-459c-b072-f33ee8da8e12" providerId="ADAL" clId="{1AF73ECF-F054-4B00-93FB-74F23B213462}" dt="2020-05-27T01:23:06.523" v="7295"/>
          <ac:spMkLst>
            <pc:docMk/>
            <pc:sldMk cId="4080874248" sldId="276"/>
            <ac:spMk id="11" creationId="{E7E5AA71-225C-468B-8475-C71D7C2D4A6A}"/>
          </ac:spMkLst>
        </pc:spChg>
        <pc:cxnChg chg="add mod">
          <ac:chgData name="圭太 深澤" userId="abf6eeb3-5de8-459c-b072-f33ee8da8e12" providerId="ADAL" clId="{1AF73ECF-F054-4B00-93FB-74F23B213462}" dt="2020-05-27T01:23:11.135" v="7296" actId="1076"/>
          <ac:cxnSpMkLst>
            <pc:docMk/>
            <pc:sldMk cId="4080874248" sldId="276"/>
            <ac:cxnSpMk id="7" creationId="{6AFC35CB-F68B-4126-B70C-C918FA9400FD}"/>
          </ac:cxnSpMkLst>
        </pc:cxnChg>
      </pc:sldChg>
      <pc:sldChg chg="addSp delSp modSp add">
        <pc:chgData name="圭太 深澤" userId="abf6eeb3-5de8-459c-b072-f33ee8da8e12" providerId="ADAL" clId="{1AF73ECF-F054-4B00-93FB-74F23B213462}" dt="2020-05-27T01:23:18.452" v="7297"/>
        <pc:sldMkLst>
          <pc:docMk/>
          <pc:sldMk cId="3031693619" sldId="277"/>
        </pc:sldMkLst>
        <pc:spChg chg="del">
          <ac:chgData name="圭太 深澤" userId="abf6eeb3-5de8-459c-b072-f33ee8da8e12" providerId="ADAL" clId="{1AF73ECF-F054-4B00-93FB-74F23B213462}" dt="2020-05-27T01:07:29.738" v="6963" actId="478"/>
          <ac:spMkLst>
            <pc:docMk/>
            <pc:sldMk cId="3031693619" sldId="277"/>
            <ac:spMk id="2" creationId="{6ED74D0D-EEF2-4267-AB5F-7135E2C82633}"/>
          </ac:spMkLst>
        </pc:spChg>
        <pc:spChg chg="del">
          <ac:chgData name="圭太 深澤" userId="abf6eeb3-5de8-459c-b072-f33ee8da8e12" providerId="ADAL" clId="{1AF73ECF-F054-4B00-93FB-74F23B213462}" dt="2020-05-27T01:07:29.738" v="6963" actId="478"/>
          <ac:spMkLst>
            <pc:docMk/>
            <pc:sldMk cId="3031693619" sldId="277"/>
            <ac:spMk id="3" creationId="{75326535-64E1-493D-BBE2-180D0289548C}"/>
          </ac:spMkLst>
        </pc:spChg>
        <pc:spChg chg="add mod">
          <ac:chgData name="圭太 深澤" userId="abf6eeb3-5de8-459c-b072-f33ee8da8e12" providerId="ADAL" clId="{1AF73ECF-F054-4B00-93FB-74F23B213462}" dt="2020-05-27T01:12:29.638" v="7005" actId="1076"/>
          <ac:spMkLst>
            <pc:docMk/>
            <pc:sldMk cId="3031693619" sldId="277"/>
            <ac:spMk id="6" creationId="{D4CFE27D-92A9-4F65-9655-FDBDD507F254}"/>
          </ac:spMkLst>
        </pc:spChg>
        <pc:spChg chg="add mod">
          <ac:chgData name="圭太 深澤" userId="abf6eeb3-5de8-459c-b072-f33ee8da8e12" providerId="ADAL" clId="{1AF73ECF-F054-4B00-93FB-74F23B213462}" dt="2020-05-27T01:09:50.813" v="6985" actId="20577"/>
          <ac:spMkLst>
            <pc:docMk/>
            <pc:sldMk cId="3031693619" sldId="277"/>
            <ac:spMk id="7" creationId="{94A2F55D-3915-44BE-9EEB-B8792E9BA839}"/>
          </ac:spMkLst>
        </pc:spChg>
        <pc:spChg chg="add mod">
          <ac:chgData name="圭太 深澤" userId="abf6eeb3-5de8-459c-b072-f33ee8da8e12" providerId="ADAL" clId="{1AF73ECF-F054-4B00-93FB-74F23B213462}" dt="2020-05-27T01:12:57.069" v="7045"/>
          <ac:spMkLst>
            <pc:docMk/>
            <pc:sldMk cId="3031693619" sldId="277"/>
            <ac:spMk id="10" creationId="{9ED9BC18-B28F-4AB6-A73D-C2B5791C5A32}"/>
          </ac:spMkLst>
        </pc:spChg>
        <pc:spChg chg="add mod">
          <ac:chgData name="圭太 深澤" userId="abf6eeb3-5de8-459c-b072-f33ee8da8e12" providerId="ADAL" clId="{1AF73ECF-F054-4B00-93FB-74F23B213462}" dt="2020-05-27T01:12:53.151" v="7035"/>
          <ac:spMkLst>
            <pc:docMk/>
            <pc:sldMk cId="3031693619" sldId="277"/>
            <ac:spMk id="11" creationId="{E447EEB0-8499-4066-A707-DB0C6F6EA90E}"/>
          </ac:spMkLst>
        </pc:spChg>
        <pc:spChg chg="add">
          <ac:chgData name="圭太 深澤" userId="abf6eeb3-5de8-459c-b072-f33ee8da8e12" providerId="ADAL" clId="{1AF73ECF-F054-4B00-93FB-74F23B213462}" dt="2020-05-27T01:23:18.452" v="7297"/>
          <ac:spMkLst>
            <pc:docMk/>
            <pc:sldMk cId="3031693619" sldId="277"/>
            <ac:spMk id="12" creationId="{CEA17A69-2500-478E-B09F-36F517278AD8}"/>
          </ac:spMkLst>
        </pc:spChg>
        <pc:picChg chg="add mod">
          <ac:chgData name="圭太 深澤" userId="abf6eeb3-5de8-459c-b072-f33ee8da8e12" providerId="ADAL" clId="{1AF73ECF-F054-4B00-93FB-74F23B213462}" dt="2020-05-27T01:12:29.638" v="7005" actId="1076"/>
          <ac:picMkLst>
            <pc:docMk/>
            <pc:sldMk cId="3031693619" sldId="277"/>
            <ac:picMk id="4" creationId="{7713B995-CC7A-4202-9248-7D8204F7D7A2}"/>
          </ac:picMkLst>
        </pc:picChg>
        <pc:picChg chg="add mod">
          <ac:chgData name="圭太 深澤" userId="abf6eeb3-5de8-459c-b072-f33ee8da8e12" providerId="ADAL" clId="{1AF73ECF-F054-4B00-93FB-74F23B213462}" dt="2020-05-27T01:12:10.317" v="7004" actId="1076"/>
          <ac:picMkLst>
            <pc:docMk/>
            <pc:sldMk cId="3031693619" sldId="277"/>
            <ac:picMk id="5" creationId="{AE9196A7-FB07-4997-9882-065CFE8C8853}"/>
          </ac:picMkLst>
        </pc:picChg>
        <pc:picChg chg="add mod modCrop">
          <ac:chgData name="圭太 深澤" userId="abf6eeb3-5de8-459c-b072-f33ee8da8e12" providerId="ADAL" clId="{1AF73ECF-F054-4B00-93FB-74F23B213462}" dt="2020-05-27T01:12:29.638" v="7005" actId="1076"/>
          <ac:picMkLst>
            <pc:docMk/>
            <pc:sldMk cId="3031693619" sldId="277"/>
            <ac:picMk id="8" creationId="{A58B477B-DE74-42FF-A182-5D743A6CAEA5}"/>
          </ac:picMkLst>
        </pc:picChg>
        <pc:picChg chg="add mod modCrop">
          <ac:chgData name="圭太 深澤" userId="abf6eeb3-5de8-459c-b072-f33ee8da8e12" providerId="ADAL" clId="{1AF73ECF-F054-4B00-93FB-74F23B213462}" dt="2020-05-27T01:12:05.047" v="7001" actId="1076"/>
          <ac:picMkLst>
            <pc:docMk/>
            <pc:sldMk cId="3031693619" sldId="277"/>
            <ac:picMk id="9" creationId="{3A5728CA-3017-4FB3-9605-F95ECCD5372D}"/>
          </ac:picMkLst>
        </pc:picChg>
      </pc:sldChg>
      <pc:sldChg chg="addSp delSp modSp add">
        <pc:chgData name="圭太 深澤" userId="abf6eeb3-5de8-459c-b072-f33ee8da8e12" providerId="ADAL" clId="{1AF73ECF-F054-4B00-93FB-74F23B213462}" dt="2020-05-28T00:37:29.283" v="13664" actId="478"/>
        <pc:sldMkLst>
          <pc:docMk/>
          <pc:sldMk cId="2045081022" sldId="278"/>
        </pc:sldMkLst>
        <pc:spChg chg="del">
          <ac:chgData name="圭太 深澤" userId="abf6eeb3-5de8-459c-b072-f33ee8da8e12" providerId="ADAL" clId="{1AF73ECF-F054-4B00-93FB-74F23B213462}" dt="2020-05-27T01:22:58.412" v="7293" actId="478"/>
          <ac:spMkLst>
            <pc:docMk/>
            <pc:sldMk cId="2045081022" sldId="278"/>
            <ac:spMk id="2" creationId="{90C0B100-CB90-4D7E-9FA0-FE3466602AEE}"/>
          </ac:spMkLst>
        </pc:spChg>
        <pc:spChg chg="del mod">
          <ac:chgData name="圭太 深澤" userId="abf6eeb3-5de8-459c-b072-f33ee8da8e12" providerId="ADAL" clId="{1AF73ECF-F054-4B00-93FB-74F23B213462}" dt="2020-05-28T00:37:24.967" v="13663" actId="478"/>
          <ac:spMkLst>
            <pc:docMk/>
            <pc:sldMk cId="2045081022" sldId="278"/>
            <ac:spMk id="3" creationId="{2066DA27-00A9-45BC-B971-AA93CDDDE9E5}"/>
          </ac:spMkLst>
        </pc:spChg>
        <pc:spChg chg="add">
          <ac:chgData name="圭太 深澤" userId="abf6eeb3-5de8-459c-b072-f33ee8da8e12" providerId="ADAL" clId="{1AF73ECF-F054-4B00-93FB-74F23B213462}" dt="2020-05-27T01:23:24.192" v="7300"/>
          <ac:spMkLst>
            <pc:docMk/>
            <pc:sldMk cId="2045081022" sldId="278"/>
            <ac:spMk id="4" creationId="{A27FB80A-73A0-4721-90F9-12F5AAE5C503}"/>
          </ac:spMkLst>
        </pc:spChg>
        <pc:spChg chg="add mod">
          <ac:chgData name="圭太 深澤" userId="abf6eeb3-5de8-459c-b072-f33ee8da8e12" providerId="ADAL" clId="{1AF73ECF-F054-4B00-93FB-74F23B213462}" dt="2020-05-27T02:01:09.347" v="7836" actId="27636"/>
          <ac:spMkLst>
            <pc:docMk/>
            <pc:sldMk cId="2045081022" sldId="278"/>
            <ac:spMk id="6" creationId="{ECECF495-C9DA-487A-B6D9-C5023D56C0BB}"/>
          </ac:spMkLst>
        </pc:spChg>
        <pc:spChg chg="add del mod">
          <ac:chgData name="圭太 深澤" userId="abf6eeb3-5de8-459c-b072-f33ee8da8e12" providerId="ADAL" clId="{1AF73ECF-F054-4B00-93FB-74F23B213462}" dt="2020-05-28T00:37:29.283" v="13664" actId="478"/>
          <ac:spMkLst>
            <pc:docMk/>
            <pc:sldMk cId="2045081022" sldId="278"/>
            <ac:spMk id="8" creationId="{E2FB2354-4D49-4664-AC33-B30937BF6A6E}"/>
          </ac:spMkLst>
        </pc:spChg>
        <pc:picChg chg="add mod">
          <ac:chgData name="圭太 深澤" userId="abf6eeb3-5de8-459c-b072-f33ee8da8e12" providerId="ADAL" clId="{1AF73ECF-F054-4B00-93FB-74F23B213462}" dt="2020-05-27T01:43:19.265" v="7456" actId="14100"/>
          <ac:picMkLst>
            <pc:docMk/>
            <pc:sldMk cId="2045081022" sldId="278"/>
            <ac:picMk id="5" creationId="{7B161FEC-79BA-4C27-84BC-281C25AEB850}"/>
          </ac:picMkLst>
        </pc:picChg>
      </pc:sldChg>
      <pc:sldChg chg="addSp delSp modSp add">
        <pc:chgData name="圭太 深澤" userId="abf6eeb3-5de8-459c-b072-f33ee8da8e12" providerId="ADAL" clId="{1AF73ECF-F054-4B00-93FB-74F23B213462}" dt="2020-05-27T23:48:03.603" v="12937" actId="1076"/>
        <pc:sldMkLst>
          <pc:docMk/>
          <pc:sldMk cId="740806488" sldId="279"/>
        </pc:sldMkLst>
        <pc:spChg chg="del">
          <ac:chgData name="圭太 深澤" userId="abf6eeb3-5de8-459c-b072-f33ee8da8e12" providerId="ADAL" clId="{1AF73ECF-F054-4B00-93FB-74F23B213462}" dt="2020-05-27T02:02:08.913" v="7848" actId="478"/>
          <ac:spMkLst>
            <pc:docMk/>
            <pc:sldMk cId="740806488" sldId="279"/>
            <ac:spMk id="2" creationId="{2BC7DE19-D3F5-4805-AC5A-6EC4BF6E24F8}"/>
          </ac:spMkLst>
        </pc:spChg>
        <pc:spChg chg="mod">
          <ac:chgData name="圭太 深澤" userId="abf6eeb3-5de8-459c-b072-f33ee8da8e12" providerId="ADAL" clId="{1AF73ECF-F054-4B00-93FB-74F23B213462}" dt="2020-05-27T02:31:38.605" v="8664" actId="403"/>
          <ac:spMkLst>
            <pc:docMk/>
            <pc:sldMk cId="740806488" sldId="279"/>
            <ac:spMk id="3" creationId="{0075124B-4D7C-407B-95BB-9A214D3EE2A4}"/>
          </ac:spMkLst>
        </pc:spChg>
        <pc:spChg chg="add mod">
          <ac:chgData name="圭太 深澤" userId="abf6eeb3-5de8-459c-b072-f33ee8da8e12" providerId="ADAL" clId="{1AF73ECF-F054-4B00-93FB-74F23B213462}" dt="2020-05-27T02:02:05.151" v="7847" actId="20577"/>
          <ac:spMkLst>
            <pc:docMk/>
            <pc:sldMk cId="740806488" sldId="279"/>
            <ac:spMk id="4" creationId="{4735F9BF-2E78-4A92-A848-642883C8F19C}"/>
          </ac:spMkLst>
        </pc:spChg>
        <pc:spChg chg="add mod">
          <ac:chgData name="圭太 深澤" userId="abf6eeb3-5de8-459c-b072-f33ee8da8e12" providerId="ADAL" clId="{1AF73ECF-F054-4B00-93FB-74F23B213462}" dt="2020-05-27T02:10:50.231" v="8061" actId="1076"/>
          <ac:spMkLst>
            <pc:docMk/>
            <pc:sldMk cId="740806488" sldId="279"/>
            <ac:spMk id="6" creationId="{76FB51F6-4B32-4E15-BED3-DA7B5823551C}"/>
          </ac:spMkLst>
        </pc:spChg>
        <pc:spChg chg="add mod">
          <ac:chgData name="圭太 深澤" userId="abf6eeb3-5de8-459c-b072-f33ee8da8e12" providerId="ADAL" clId="{1AF73ECF-F054-4B00-93FB-74F23B213462}" dt="2020-05-27T23:47:56.941" v="12936" actId="114"/>
          <ac:spMkLst>
            <pc:docMk/>
            <pc:sldMk cId="740806488" sldId="279"/>
            <ac:spMk id="7" creationId="{55B07EA2-2AB9-4388-BFCA-377628025256}"/>
          </ac:spMkLst>
        </pc:spChg>
        <pc:spChg chg="add mod">
          <ac:chgData name="圭太 深澤" userId="abf6eeb3-5de8-459c-b072-f33ee8da8e12" providerId="ADAL" clId="{1AF73ECF-F054-4B00-93FB-74F23B213462}" dt="2020-05-27T04:04:27.224" v="9831"/>
          <ac:spMkLst>
            <pc:docMk/>
            <pc:sldMk cId="740806488" sldId="279"/>
            <ac:spMk id="9" creationId="{76574098-C71E-43FC-85BE-559D4A5A81F9}"/>
          </ac:spMkLst>
        </pc:spChg>
        <pc:spChg chg="add mod">
          <ac:chgData name="圭太 深澤" userId="abf6eeb3-5de8-459c-b072-f33ee8da8e12" providerId="ADAL" clId="{1AF73ECF-F054-4B00-93FB-74F23B213462}" dt="2020-05-27T23:48:03.603" v="12937" actId="1076"/>
          <ac:spMkLst>
            <pc:docMk/>
            <pc:sldMk cId="740806488" sldId="279"/>
            <ac:spMk id="10" creationId="{9884BECE-8F0D-41E6-9F16-6B146C99046B}"/>
          </ac:spMkLst>
        </pc:spChg>
        <pc:picChg chg="add mod">
          <ac:chgData name="圭太 深澤" userId="abf6eeb3-5de8-459c-b072-f33ee8da8e12" providerId="ADAL" clId="{1AF73ECF-F054-4B00-93FB-74F23B213462}" dt="2020-05-27T02:10:48.657" v="8060" actId="1076"/>
          <ac:picMkLst>
            <pc:docMk/>
            <pc:sldMk cId="740806488" sldId="279"/>
            <ac:picMk id="5" creationId="{DC793C4C-612E-47F6-A5C6-B5F999FADEBC}"/>
          </ac:picMkLst>
        </pc:picChg>
        <pc:picChg chg="add mod">
          <ac:chgData name="圭太 深澤" userId="abf6eeb3-5de8-459c-b072-f33ee8da8e12" providerId="ADAL" clId="{1AF73ECF-F054-4B00-93FB-74F23B213462}" dt="2020-05-27T02:13:22.913" v="8221" actId="1076"/>
          <ac:picMkLst>
            <pc:docMk/>
            <pc:sldMk cId="740806488" sldId="279"/>
            <ac:picMk id="8" creationId="{C375EFF8-4D21-4153-A5DE-F9CFA37E3E97}"/>
          </ac:picMkLst>
        </pc:picChg>
      </pc:sldChg>
      <pc:sldChg chg="addSp delSp modSp add">
        <pc:chgData name="圭太 深澤" userId="abf6eeb3-5de8-459c-b072-f33ee8da8e12" providerId="ADAL" clId="{1AF73ECF-F054-4B00-93FB-74F23B213462}" dt="2020-05-28T05:02:07.044" v="15274" actId="20577"/>
        <pc:sldMkLst>
          <pc:docMk/>
          <pc:sldMk cId="2787726712" sldId="280"/>
        </pc:sldMkLst>
        <pc:spChg chg="del">
          <ac:chgData name="圭太 深澤" userId="abf6eeb3-5de8-459c-b072-f33ee8da8e12" providerId="ADAL" clId="{1AF73ECF-F054-4B00-93FB-74F23B213462}" dt="2020-05-27T02:32:08.379" v="8667" actId="478"/>
          <ac:spMkLst>
            <pc:docMk/>
            <pc:sldMk cId="2787726712" sldId="280"/>
            <ac:spMk id="2" creationId="{923E4C6B-3C31-4209-8DF7-06015E05806C}"/>
          </ac:spMkLst>
        </pc:spChg>
        <pc:spChg chg="mod">
          <ac:chgData name="圭太 深澤" userId="abf6eeb3-5de8-459c-b072-f33ee8da8e12" providerId="ADAL" clId="{1AF73ECF-F054-4B00-93FB-74F23B213462}" dt="2020-05-28T05:02:07.044" v="15274" actId="20577"/>
          <ac:spMkLst>
            <pc:docMk/>
            <pc:sldMk cId="2787726712" sldId="280"/>
            <ac:spMk id="3" creationId="{A3C9FC5A-A744-4D88-A06E-542F6732A564}"/>
          </ac:spMkLst>
        </pc:spChg>
        <pc:spChg chg="add">
          <ac:chgData name="圭太 深澤" userId="abf6eeb3-5de8-459c-b072-f33ee8da8e12" providerId="ADAL" clId="{1AF73ECF-F054-4B00-93FB-74F23B213462}" dt="2020-05-27T02:32:04.487" v="8665"/>
          <ac:spMkLst>
            <pc:docMk/>
            <pc:sldMk cId="2787726712" sldId="280"/>
            <ac:spMk id="5" creationId="{FEC1F6A3-A5CC-43DC-9ACD-3FE3497823DE}"/>
          </ac:spMkLst>
        </pc:spChg>
        <pc:spChg chg="add del mod">
          <ac:chgData name="圭太 深澤" userId="abf6eeb3-5de8-459c-b072-f33ee8da8e12" providerId="ADAL" clId="{1AF73ECF-F054-4B00-93FB-74F23B213462}" dt="2020-05-27T02:33:51.720" v="8745" actId="478"/>
          <ac:spMkLst>
            <pc:docMk/>
            <pc:sldMk cId="2787726712" sldId="280"/>
            <ac:spMk id="6" creationId="{D3BB5B74-5836-432E-B9D8-8E2BBDEB497F}"/>
          </ac:spMkLst>
        </pc:spChg>
        <pc:picChg chg="add mod">
          <ac:chgData name="圭太 深澤" userId="abf6eeb3-5de8-459c-b072-f33ee8da8e12" providerId="ADAL" clId="{1AF73ECF-F054-4B00-93FB-74F23B213462}" dt="2020-05-27T02:35:29.628" v="9003" actId="1076"/>
          <ac:picMkLst>
            <pc:docMk/>
            <pc:sldMk cId="2787726712" sldId="280"/>
            <ac:picMk id="4" creationId="{9F5EBC57-C9D8-4F22-B305-78F78FDE4D55}"/>
          </ac:picMkLst>
        </pc:picChg>
      </pc:sldChg>
      <pc:sldChg chg="addSp delSp modSp add modNotes modNotesTx">
        <pc:chgData name="圭太 深澤" userId="abf6eeb3-5de8-459c-b072-f33ee8da8e12" providerId="ADAL" clId="{1AF73ECF-F054-4B00-93FB-74F23B213462}" dt="2020-06-01T04:34:26.768" v="20307" actId="20577"/>
        <pc:sldMkLst>
          <pc:docMk/>
          <pc:sldMk cId="2615372073" sldId="281"/>
        </pc:sldMkLst>
        <pc:spChg chg="del">
          <ac:chgData name="圭太 深澤" userId="abf6eeb3-5de8-459c-b072-f33ee8da8e12" providerId="ADAL" clId="{1AF73ECF-F054-4B00-93FB-74F23B213462}" dt="2020-05-27T02:38:00.435" v="9005" actId="478"/>
          <ac:spMkLst>
            <pc:docMk/>
            <pc:sldMk cId="2615372073" sldId="281"/>
            <ac:spMk id="2" creationId="{E84C3AA1-ED01-47CC-98BD-E53F467F3A84}"/>
          </ac:spMkLst>
        </pc:spChg>
        <pc:spChg chg="mod">
          <ac:chgData name="圭太 深澤" userId="abf6eeb3-5de8-459c-b072-f33ee8da8e12" providerId="ADAL" clId="{1AF73ECF-F054-4B00-93FB-74F23B213462}" dt="2020-05-27T02:48:34.151" v="9317"/>
          <ac:spMkLst>
            <pc:docMk/>
            <pc:sldMk cId="2615372073" sldId="281"/>
            <ac:spMk id="3" creationId="{E66A3DBF-0D51-4206-9EC5-45A6252B946B}"/>
          </ac:spMkLst>
        </pc:spChg>
        <pc:spChg chg="add mod">
          <ac:chgData name="圭太 深澤" userId="abf6eeb3-5de8-459c-b072-f33ee8da8e12" providerId="ADAL" clId="{1AF73ECF-F054-4B00-93FB-74F23B213462}" dt="2020-06-01T03:13:50.127" v="20180"/>
          <ac:spMkLst>
            <pc:docMk/>
            <pc:sldMk cId="2615372073" sldId="281"/>
            <ac:spMk id="7" creationId="{4F00C419-8B8A-4B85-A364-EB8E64B59F72}"/>
          </ac:spMkLst>
        </pc:spChg>
        <pc:spChg chg="add mod">
          <ac:chgData name="圭太 深澤" userId="abf6eeb3-5de8-459c-b072-f33ee8da8e12" providerId="ADAL" clId="{1AF73ECF-F054-4B00-93FB-74F23B213462}" dt="2020-05-27T23:49:36.445" v="12941" actId="1076"/>
          <ac:spMkLst>
            <pc:docMk/>
            <pc:sldMk cId="2615372073" sldId="281"/>
            <ac:spMk id="18" creationId="{18F41A3C-0A24-4115-9610-3D4AA09227F2}"/>
          </ac:spMkLst>
        </pc:spChg>
        <pc:spChg chg="add">
          <ac:chgData name="圭太 深澤" userId="abf6eeb3-5de8-459c-b072-f33ee8da8e12" providerId="ADAL" clId="{1AF73ECF-F054-4B00-93FB-74F23B213462}" dt="2020-05-27T09:04:17.278" v="12651"/>
          <ac:spMkLst>
            <pc:docMk/>
            <pc:sldMk cId="2615372073" sldId="281"/>
            <ac:spMk id="20" creationId="{E82B3AFD-9B6E-44A3-B9BB-B6B478820E0A}"/>
          </ac:spMkLst>
        </pc:spChg>
        <pc:picChg chg="add mod modCrop">
          <ac:chgData name="圭太 深澤" userId="abf6eeb3-5de8-459c-b072-f33ee8da8e12" providerId="ADAL" clId="{1AF73ECF-F054-4B00-93FB-74F23B213462}" dt="2020-05-27T23:49:36.445" v="12941" actId="1076"/>
          <ac:picMkLst>
            <pc:docMk/>
            <pc:sldMk cId="2615372073" sldId="281"/>
            <ac:picMk id="4" creationId="{4EA08B07-1CCB-4A7D-8107-86FE442343C4}"/>
          </ac:picMkLst>
        </pc:picChg>
        <pc:picChg chg="add mod">
          <ac:chgData name="圭太 深澤" userId="abf6eeb3-5de8-459c-b072-f33ee8da8e12" providerId="ADAL" clId="{1AF73ECF-F054-4B00-93FB-74F23B213462}" dt="2020-05-27T23:49:17.230" v="12939" actId="1076"/>
          <ac:picMkLst>
            <pc:docMk/>
            <pc:sldMk cId="2615372073" sldId="281"/>
            <ac:picMk id="5" creationId="{A436C439-8D9B-42AE-8638-7027C2ACBE99}"/>
          </ac:picMkLst>
        </pc:picChg>
        <pc:picChg chg="add del">
          <ac:chgData name="圭太 深澤" userId="abf6eeb3-5de8-459c-b072-f33ee8da8e12" providerId="ADAL" clId="{1AF73ECF-F054-4B00-93FB-74F23B213462}" dt="2020-05-27T02:44:43.541" v="9117" actId="478"/>
          <ac:picMkLst>
            <pc:docMk/>
            <pc:sldMk cId="2615372073" sldId="281"/>
            <ac:picMk id="6" creationId="{6777A792-6E57-4F02-840A-188B98C8B7AF}"/>
          </ac:picMkLst>
        </pc:picChg>
        <pc:picChg chg="add mod modCrop">
          <ac:chgData name="圭太 深澤" userId="abf6eeb3-5de8-459c-b072-f33ee8da8e12" providerId="ADAL" clId="{1AF73ECF-F054-4B00-93FB-74F23B213462}" dt="2020-05-27T02:48:37.201" v="9318" actId="1076"/>
          <ac:picMkLst>
            <pc:docMk/>
            <pc:sldMk cId="2615372073" sldId="281"/>
            <ac:picMk id="8" creationId="{0582632D-8429-4E21-BD8D-46DE01623EAD}"/>
          </ac:picMkLst>
        </pc:picChg>
        <pc:picChg chg="add del mod ord">
          <ac:chgData name="圭太 深澤" userId="abf6eeb3-5de8-459c-b072-f33ee8da8e12" providerId="ADAL" clId="{1AF73ECF-F054-4B00-93FB-74F23B213462}" dt="2020-05-27T23:54:39.053" v="12977" actId="478"/>
          <ac:picMkLst>
            <pc:docMk/>
            <pc:sldMk cId="2615372073" sldId="281"/>
            <ac:picMk id="21" creationId="{794207B6-D9BE-42B0-BDB8-5A57BB981062}"/>
          </ac:picMkLst>
        </pc:picChg>
        <pc:picChg chg="add del mod ord">
          <ac:chgData name="圭太 深澤" userId="abf6eeb3-5de8-459c-b072-f33ee8da8e12" providerId="ADAL" clId="{1AF73ECF-F054-4B00-93FB-74F23B213462}" dt="2020-05-27T23:54:38.551" v="12976" actId="478"/>
          <ac:picMkLst>
            <pc:docMk/>
            <pc:sldMk cId="2615372073" sldId="281"/>
            <ac:picMk id="22" creationId="{3FB3916C-4150-445A-AA37-F6DF43502C49}"/>
          </ac:picMkLst>
        </pc:picChg>
        <pc:picChg chg="add mod">
          <ac:chgData name="圭太 深澤" userId="abf6eeb3-5de8-459c-b072-f33ee8da8e12" providerId="ADAL" clId="{1AF73ECF-F054-4B00-93FB-74F23B213462}" dt="2020-05-27T23:54:49.754" v="12983" actId="1076"/>
          <ac:picMkLst>
            <pc:docMk/>
            <pc:sldMk cId="2615372073" sldId="281"/>
            <ac:picMk id="23" creationId="{13ECA90A-13FD-4DAC-BC11-EFFAA27EFE00}"/>
          </ac:picMkLst>
        </pc:picChg>
        <pc:picChg chg="add mod">
          <ac:chgData name="圭太 深澤" userId="abf6eeb3-5de8-459c-b072-f33ee8da8e12" providerId="ADAL" clId="{1AF73ECF-F054-4B00-93FB-74F23B213462}" dt="2020-05-27T23:55:16.920" v="12987" actId="1076"/>
          <ac:picMkLst>
            <pc:docMk/>
            <pc:sldMk cId="2615372073" sldId="281"/>
            <ac:picMk id="24" creationId="{620B628D-E6E6-4424-8941-4979014CBF71}"/>
          </ac:picMkLst>
        </pc:picChg>
        <pc:cxnChg chg="add mod">
          <ac:chgData name="圭太 深澤" userId="abf6eeb3-5de8-459c-b072-f33ee8da8e12" providerId="ADAL" clId="{1AF73ECF-F054-4B00-93FB-74F23B213462}" dt="2020-05-27T23:49:36.445" v="12941" actId="1076"/>
          <ac:cxnSpMkLst>
            <pc:docMk/>
            <pc:sldMk cId="2615372073" sldId="281"/>
            <ac:cxnSpMk id="10" creationId="{E89D0043-37BA-4CCC-AE32-7EA781C3C72A}"/>
          </ac:cxnSpMkLst>
        </pc:cxnChg>
        <pc:cxnChg chg="add del mod">
          <ac:chgData name="圭太 深澤" userId="abf6eeb3-5de8-459c-b072-f33ee8da8e12" providerId="ADAL" clId="{1AF73ECF-F054-4B00-93FB-74F23B213462}" dt="2020-05-27T03:04:14.725" v="9657" actId="478"/>
          <ac:cxnSpMkLst>
            <pc:docMk/>
            <pc:sldMk cId="2615372073" sldId="281"/>
            <ac:cxnSpMk id="11" creationId="{646B6BD2-94B5-4F9C-9CEC-F8BD7EAAB96A}"/>
          </ac:cxnSpMkLst>
        </pc:cxnChg>
        <pc:cxnChg chg="add del mod">
          <ac:chgData name="圭太 深澤" userId="abf6eeb3-5de8-459c-b072-f33ee8da8e12" providerId="ADAL" clId="{1AF73ECF-F054-4B00-93FB-74F23B213462}" dt="2020-05-27T03:04:13.816" v="9656" actId="478"/>
          <ac:cxnSpMkLst>
            <pc:docMk/>
            <pc:sldMk cId="2615372073" sldId="281"/>
            <ac:cxnSpMk id="14" creationId="{85259970-80E3-4F3F-AFDD-F8F13BC85E0E}"/>
          </ac:cxnSpMkLst>
        </pc:cxnChg>
      </pc:sldChg>
      <pc:sldChg chg="addSp delSp modSp add">
        <pc:chgData name="圭太 深澤" userId="abf6eeb3-5de8-459c-b072-f33ee8da8e12" providerId="ADAL" clId="{1AF73ECF-F054-4B00-93FB-74F23B213462}" dt="2020-05-28T00:43:46.287" v="13766"/>
        <pc:sldMkLst>
          <pc:docMk/>
          <pc:sldMk cId="1732142086" sldId="282"/>
        </pc:sldMkLst>
        <pc:spChg chg="del">
          <ac:chgData name="圭太 深澤" userId="abf6eeb3-5de8-459c-b072-f33ee8da8e12" providerId="ADAL" clId="{1AF73ECF-F054-4B00-93FB-74F23B213462}" dt="2020-05-27T04:12:57.783" v="9833" actId="478"/>
          <ac:spMkLst>
            <pc:docMk/>
            <pc:sldMk cId="1732142086" sldId="282"/>
            <ac:spMk id="2" creationId="{B49343AA-1C34-45B8-B931-176A6C3EF17C}"/>
          </ac:spMkLst>
        </pc:spChg>
        <pc:spChg chg="mod">
          <ac:chgData name="圭太 深澤" userId="abf6eeb3-5de8-459c-b072-f33ee8da8e12" providerId="ADAL" clId="{1AF73ECF-F054-4B00-93FB-74F23B213462}" dt="2020-05-27T04:47:24.004" v="10135"/>
          <ac:spMkLst>
            <pc:docMk/>
            <pc:sldMk cId="1732142086" sldId="282"/>
            <ac:spMk id="3" creationId="{00789EAA-0E26-4AB7-8557-F7234884131F}"/>
          </ac:spMkLst>
        </pc:spChg>
        <pc:spChg chg="add mod">
          <ac:chgData name="圭太 深澤" userId="abf6eeb3-5de8-459c-b072-f33ee8da8e12" providerId="ADAL" clId="{1AF73ECF-F054-4B00-93FB-74F23B213462}" dt="2020-05-28T00:43:46.287" v="13766"/>
          <ac:spMkLst>
            <pc:docMk/>
            <pc:sldMk cId="1732142086" sldId="282"/>
            <ac:spMk id="6" creationId="{5617B89E-3934-4286-A5F3-92A70AB0CECA}"/>
          </ac:spMkLst>
        </pc:spChg>
        <pc:spChg chg="add mod">
          <ac:chgData name="圭太 深澤" userId="abf6eeb3-5de8-459c-b072-f33ee8da8e12" providerId="ADAL" clId="{1AF73ECF-F054-4B00-93FB-74F23B213462}" dt="2020-05-27T04:53:38.096" v="10341" actId="1076"/>
          <ac:spMkLst>
            <pc:docMk/>
            <pc:sldMk cId="1732142086" sldId="282"/>
            <ac:spMk id="7" creationId="{B01A3D13-40A7-4D24-860F-AE963FD353DE}"/>
          </ac:spMkLst>
        </pc:spChg>
        <pc:spChg chg="add">
          <ac:chgData name="圭太 深澤" userId="abf6eeb3-5de8-459c-b072-f33ee8da8e12" providerId="ADAL" clId="{1AF73ECF-F054-4B00-93FB-74F23B213462}" dt="2020-05-27T09:04:19.018" v="12652"/>
          <ac:spMkLst>
            <pc:docMk/>
            <pc:sldMk cId="1732142086" sldId="282"/>
            <ac:spMk id="8" creationId="{6F0A478F-95AD-4597-BB6D-D89D2C764ED3}"/>
          </ac:spMkLst>
        </pc:spChg>
        <pc:picChg chg="add mod">
          <ac:chgData name="圭太 深澤" userId="abf6eeb3-5de8-459c-b072-f33ee8da8e12" providerId="ADAL" clId="{1AF73ECF-F054-4B00-93FB-74F23B213462}" dt="2020-05-27T04:47:28.837" v="10137" actId="1076"/>
          <ac:picMkLst>
            <pc:docMk/>
            <pc:sldMk cId="1732142086" sldId="282"/>
            <ac:picMk id="4" creationId="{4E30EC5B-1521-4352-B782-C43C5D9890DB}"/>
          </ac:picMkLst>
        </pc:picChg>
        <pc:picChg chg="add mod">
          <ac:chgData name="圭太 深澤" userId="abf6eeb3-5de8-459c-b072-f33ee8da8e12" providerId="ADAL" clId="{1AF73ECF-F054-4B00-93FB-74F23B213462}" dt="2020-05-27T04:47:35.617" v="10141" actId="1076"/>
          <ac:picMkLst>
            <pc:docMk/>
            <pc:sldMk cId="1732142086" sldId="282"/>
            <ac:picMk id="5" creationId="{700FE81C-1DF7-4758-835C-CBA63686AE63}"/>
          </ac:picMkLst>
        </pc:picChg>
      </pc:sldChg>
      <pc:sldChg chg="addSp delSp modSp add">
        <pc:chgData name="圭太 深澤" userId="abf6eeb3-5de8-459c-b072-f33ee8da8e12" providerId="ADAL" clId="{1AF73ECF-F054-4B00-93FB-74F23B213462}" dt="2020-05-28T00:18:48.315" v="13475" actId="1076"/>
        <pc:sldMkLst>
          <pc:docMk/>
          <pc:sldMk cId="4167084138" sldId="283"/>
        </pc:sldMkLst>
        <pc:spChg chg="del">
          <ac:chgData name="圭太 深澤" userId="abf6eeb3-5de8-459c-b072-f33ee8da8e12" providerId="ADAL" clId="{1AF73ECF-F054-4B00-93FB-74F23B213462}" dt="2020-05-27T04:48:30.751" v="10239" actId="478"/>
          <ac:spMkLst>
            <pc:docMk/>
            <pc:sldMk cId="4167084138" sldId="283"/>
            <ac:spMk id="2" creationId="{1E0D2C8A-F21E-43BC-8D77-B387FA633FF0}"/>
          </ac:spMkLst>
        </pc:spChg>
        <pc:spChg chg="mod">
          <ac:chgData name="圭太 深澤" userId="abf6eeb3-5de8-459c-b072-f33ee8da8e12" providerId="ADAL" clId="{1AF73ECF-F054-4B00-93FB-74F23B213462}" dt="2020-05-28T00:18:48.315" v="13475" actId="1076"/>
          <ac:spMkLst>
            <pc:docMk/>
            <pc:sldMk cId="4167084138" sldId="283"/>
            <ac:spMk id="3" creationId="{FA27E606-14A1-4C40-92E3-31602FAAF334}"/>
          </ac:spMkLst>
        </pc:spChg>
        <pc:spChg chg="add mod">
          <ac:chgData name="圭太 深澤" userId="abf6eeb3-5de8-459c-b072-f33ee8da8e12" providerId="ADAL" clId="{1AF73ECF-F054-4B00-93FB-74F23B213462}" dt="2020-05-27T05:09:42.282" v="10472" actId="1076"/>
          <ac:spMkLst>
            <pc:docMk/>
            <pc:sldMk cId="4167084138" sldId="283"/>
            <ac:spMk id="4" creationId="{E5BBE5BB-8FEC-4CB9-9406-2E49CAB9BC8E}"/>
          </ac:spMkLst>
        </pc:spChg>
        <pc:spChg chg="add">
          <ac:chgData name="圭太 深澤" userId="abf6eeb3-5de8-459c-b072-f33ee8da8e12" providerId="ADAL" clId="{1AF73ECF-F054-4B00-93FB-74F23B213462}" dt="2020-05-27T09:04:20.389" v="12653"/>
          <ac:spMkLst>
            <pc:docMk/>
            <pc:sldMk cId="4167084138" sldId="283"/>
            <ac:spMk id="6" creationId="{D815CBA8-4AB9-4EEE-9F80-3B5AF5D88EEB}"/>
          </ac:spMkLst>
        </pc:spChg>
        <pc:picChg chg="add mod">
          <ac:chgData name="圭太 深澤" userId="abf6eeb3-5de8-459c-b072-f33ee8da8e12" providerId="ADAL" clId="{1AF73ECF-F054-4B00-93FB-74F23B213462}" dt="2020-05-27T05:37:56.281" v="10748" actId="14100"/>
          <ac:picMkLst>
            <pc:docMk/>
            <pc:sldMk cId="4167084138" sldId="283"/>
            <ac:picMk id="5" creationId="{25F664BF-F6EC-415A-81A3-78B996F601ED}"/>
          </ac:picMkLst>
        </pc:picChg>
      </pc:sldChg>
      <pc:sldChg chg="addSp delSp modSp add">
        <pc:chgData name="圭太 深澤" userId="abf6eeb3-5de8-459c-b072-f33ee8da8e12" providerId="ADAL" clId="{1AF73ECF-F054-4B00-93FB-74F23B213462}" dt="2020-05-27T09:04:24.358" v="12655" actId="1076"/>
        <pc:sldMkLst>
          <pc:docMk/>
          <pc:sldMk cId="1680754084" sldId="284"/>
        </pc:sldMkLst>
        <pc:spChg chg="del">
          <ac:chgData name="圭太 深澤" userId="abf6eeb3-5de8-459c-b072-f33ee8da8e12" providerId="ADAL" clId="{1AF73ECF-F054-4B00-93FB-74F23B213462}" dt="2020-05-27T05:48:40.295" v="11084" actId="478"/>
          <ac:spMkLst>
            <pc:docMk/>
            <pc:sldMk cId="1680754084" sldId="284"/>
            <ac:spMk id="2" creationId="{009D7298-C315-41FE-BFF6-E6B338B32BFB}"/>
          </ac:spMkLst>
        </pc:spChg>
        <pc:spChg chg="mod">
          <ac:chgData name="圭太 深澤" userId="abf6eeb3-5de8-459c-b072-f33ee8da8e12" providerId="ADAL" clId="{1AF73ECF-F054-4B00-93FB-74F23B213462}" dt="2020-05-27T09:04:24.358" v="12655" actId="1076"/>
          <ac:spMkLst>
            <pc:docMk/>
            <pc:sldMk cId="1680754084" sldId="284"/>
            <ac:spMk id="3" creationId="{9B8DDA64-724B-4D52-9FF1-6221CCF9DFB8}"/>
          </ac:spMkLst>
        </pc:spChg>
        <pc:spChg chg="add">
          <ac:chgData name="圭太 深澤" userId="abf6eeb3-5de8-459c-b072-f33ee8da8e12" providerId="ADAL" clId="{1AF73ECF-F054-4B00-93FB-74F23B213462}" dt="2020-05-27T09:04:21.640" v="12654"/>
          <ac:spMkLst>
            <pc:docMk/>
            <pc:sldMk cId="1680754084" sldId="284"/>
            <ac:spMk id="6" creationId="{BD693F1B-9E05-484B-8417-7E317E4AF734}"/>
          </ac:spMkLst>
        </pc:spChg>
        <pc:picChg chg="add mod">
          <ac:chgData name="圭太 深澤" userId="abf6eeb3-5de8-459c-b072-f33ee8da8e12" providerId="ADAL" clId="{1AF73ECF-F054-4B00-93FB-74F23B213462}" dt="2020-05-27T07:10:15.287" v="11960" actId="1076"/>
          <ac:picMkLst>
            <pc:docMk/>
            <pc:sldMk cId="1680754084" sldId="284"/>
            <ac:picMk id="4" creationId="{3D04A93D-3E14-4DCF-BB32-A2E9721F30D3}"/>
          </ac:picMkLst>
        </pc:picChg>
        <pc:picChg chg="add mod modCrop">
          <ac:chgData name="圭太 深澤" userId="abf6eeb3-5de8-459c-b072-f33ee8da8e12" providerId="ADAL" clId="{1AF73ECF-F054-4B00-93FB-74F23B213462}" dt="2020-05-27T07:10:34.428" v="11964" actId="1076"/>
          <ac:picMkLst>
            <pc:docMk/>
            <pc:sldMk cId="1680754084" sldId="284"/>
            <ac:picMk id="5" creationId="{D40A8EA8-E95C-4BAA-9C57-B636508BE769}"/>
          </ac:picMkLst>
        </pc:picChg>
      </pc:sldChg>
      <pc:sldChg chg="addSp delSp modSp add">
        <pc:chgData name="圭太 深澤" userId="abf6eeb3-5de8-459c-b072-f33ee8da8e12" providerId="ADAL" clId="{1AF73ECF-F054-4B00-93FB-74F23B213462}" dt="2020-06-01T01:27:48.827" v="19188" actId="1076"/>
        <pc:sldMkLst>
          <pc:docMk/>
          <pc:sldMk cId="3662065455" sldId="285"/>
        </pc:sldMkLst>
        <pc:spChg chg="del">
          <ac:chgData name="圭太 深澤" userId="abf6eeb3-5de8-459c-b072-f33ee8da8e12" providerId="ADAL" clId="{1AF73ECF-F054-4B00-93FB-74F23B213462}" dt="2020-05-27T07:56:37.370" v="12068" actId="478"/>
          <ac:spMkLst>
            <pc:docMk/>
            <pc:sldMk cId="3662065455" sldId="285"/>
            <ac:spMk id="2" creationId="{F59F2D84-D56F-4B5E-A989-31DC0B07892D}"/>
          </ac:spMkLst>
        </pc:spChg>
        <pc:spChg chg="mod">
          <ac:chgData name="圭太 深澤" userId="abf6eeb3-5de8-459c-b072-f33ee8da8e12" providerId="ADAL" clId="{1AF73ECF-F054-4B00-93FB-74F23B213462}" dt="2020-05-27T09:02:47.360" v="12543" actId="27636"/>
          <ac:spMkLst>
            <pc:docMk/>
            <pc:sldMk cId="3662065455" sldId="285"/>
            <ac:spMk id="3" creationId="{10C2C452-8601-459D-857A-D63627A818EE}"/>
          </ac:spMkLst>
        </pc:spChg>
        <pc:spChg chg="add mod">
          <ac:chgData name="圭太 深澤" userId="abf6eeb3-5de8-459c-b072-f33ee8da8e12" providerId="ADAL" clId="{1AF73ECF-F054-4B00-93FB-74F23B213462}" dt="2020-05-27T08:35:37.867" v="12289" actId="1076"/>
          <ac:spMkLst>
            <pc:docMk/>
            <pc:sldMk cId="3662065455" sldId="285"/>
            <ac:spMk id="7" creationId="{04B21B26-9AB9-43AC-BD57-1447241DDE09}"/>
          </ac:spMkLst>
        </pc:spChg>
        <pc:spChg chg="add mod">
          <ac:chgData name="圭太 深澤" userId="abf6eeb3-5de8-459c-b072-f33ee8da8e12" providerId="ADAL" clId="{1AF73ECF-F054-4B00-93FB-74F23B213462}" dt="2020-06-01T01:27:48.827" v="19188" actId="1076"/>
          <ac:spMkLst>
            <pc:docMk/>
            <pc:sldMk cId="3662065455" sldId="285"/>
            <ac:spMk id="8" creationId="{FA3CEC3F-D014-4064-8DF7-22DB39359C72}"/>
          </ac:spMkLst>
        </pc:spChg>
        <pc:spChg chg="add del mod">
          <ac:chgData name="圭太 深澤" userId="abf6eeb3-5de8-459c-b072-f33ee8da8e12" providerId="ADAL" clId="{1AF73ECF-F054-4B00-93FB-74F23B213462}" dt="2020-05-27T08:46:08.895" v="12309"/>
          <ac:spMkLst>
            <pc:docMk/>
            <pc:sldMk cId="3662065455" sldId="285"/>
            <ac:spMk id="10" creationId="{964B6353-397D-4124-A5B6-D8499DA2FA44}"/>
          </ac:spMkLst>
        </pc:spChg>
        <pc:spChg chg="add mod">
          <ac:chgData name="圭太 深澤" userId="abf6eeb3-5de8-459c-b072-f33ee8da8e12" providerId="ADAL" clId="{1AF73ECF-F054-4B00-93FB-74F23B213462}" dt="2020-05-27T09:03:26.485" v="12649" actId="1076"/>
          <ac:spMkLst>
            <pc:docMk/>
            <pc:sldMk cId="3662065455" sldId="285"/>
            <ac:spMk id="11" creationId="{71C08BF4-5FA8-4E48-B9EC-DACF0DC945A6}"/>
          </ac:spMkLst>
        </pc:spChg>
        <pc:spChg chg="add">
          <ac:chgData name="圭太 深澤" userId="abf6eeb3-5de8-459c-b072-f33ee8da8e12" providerId="ADAL" clId="{1AF73ECF-F054-4B00-93FB-74F23B213462}" dt="2020-05-27T09:04:26.173" v="12656"/>
          <ac:spMkLst>
            <pc:docMk/>
            <pc:sldMk cId="3662065455" sldId="285"/>
            <ac:spMk id="12" creationId="{641345A3-1918-4841-9A4E-5819D80068E7}"/>
          </ac:spMkLst>
        </pc:spChg>
        <pc:picChg chg="add mod">
          <ac:chgData name="圭太 深澤" userId="abf6eeb3-5de8-459c-b072-f33ee8da8e12" providerId="ADAL" clId="{1AF73ECF-F054-4B00-93FB-74F23B213462}" dt="2020-05-27T08:35:28.051" v="12287" actId="14100"/>
          <ac:picMkLst>
            <pc:docMk/>
            <pc:sldMk cId="3662065455" sldId="285"/>
            <ac:picMk id="4" creationId="{48AADC56-A419-498E-95CD-B97B29967E26}"/>
          </ac:picMkLst>
        </pc:picChg>
        <pc:picChg chg="add mod modCrop">
          <ac:chgData name="圭太 深澤" userId="abf6eeb3-5de8-459c-b072-f33ee8da8e12" providerId="ADAL" clId="{1AF73ECF-F054-4B00-93FB-74F23B213462}" dt="2020-05-27T08:36:08.421" v="12299" actId="14100"/>
          <ac:picMkLst>
            <pc:docMk/>
            <pc:sldMk cId="3662065455" sldId="285"/>
            <ac:picMk id="5" creationId="{5D2F1601-1B80-4909-910C-EA03FC7A3010}"/>
          </ac:picMkLst>
        </pc:picChg>
        <pc:picChg chg="add mod">
          <ac:chgData name="圭太 深澤" userId="abf6eeb3-5de8-459c-b072-f33ee8da8e12" providerId="ADAL" clId="{1AF73ECF-F054-4B00-93FB-74F23B213462}" dt="2020-05-27T08:36:10.345" v="12300" actId="14100"/>
          <ac:picMkLst>
            <pc:docMk/>
            <pc:sldMk cId="3662065455" sldId="285"/>
            <ac:picMk id="6" creationId="{74BFF40A-72D6-4DE2-9991-B105FDA4E274}"/>
          </ac:picMkLst>
        </pc:picChg>
        <pc:picChg chg="add mod">
          <ac:chgData name="圭太 深澤" userId="abf6eeb3-5de8-459c-b072-f33ee8da8e12" providerId="ADAL" clId="{1AF73ECF-F054-4B00-93FB-74F23B213462}" dt="2020-05-27T08:46:08.520" v="12307" actId="1076"/>
          <ac:picMkLst>
            <pc:docMk/>
            <pc:sldMk cId="3662065455" sldId="285"/>
            <ac:picMk id="9" creationId="{72351695-953C-4E96-A4DF-42CB27A1AC53}"/>
          </ac:picMkLst>
        </pc:picChg>
      </pc:sldChg>
      <pc:sldChg chg="addSp delSp modSp add">
        <pc:chgData name="圭太 深澤" userId="abf6eeb3-5de8-459c-b072-f33ee8da8e12" providerId="ADAL" clId="{1AF73ECF-F054-4B00-93FB-74F23B213462}" dt="2020-05-28T07:26:04.545" v="18203" actId="403"/>
        <pc:sldMkLst>
          <pc:docMk/>
          <pc:sldMk cId="681811819" sldId="286"/>
        </pc:sldMkLst>
        <pc:spChg chg="del">
          <ac:chgData name="圭太 深澤" userId="abf6eeb3-5de8-459c-b072-f33ee8da8e12" providerId="ADAL" clId="{1AF73ECF-F054-4B00-93FB-74F23B213462}" dt="2020-05-27T09:04:46.761" v="12680" actId="478"/>
          <ac:spMkLst>
            <pc:docMk/>
            <pc:sldMk cId="681811819" sldId="286"/>
            <ac:spMk id="2" creationId="{85156FEC-A5B8-4F60-812F-3E35F774E2ED}"/>
          </ac:spMkLst>
        </pc:spChg>
        <pc:spChg chg="mod">
          <ac:chgData name="圭太 深澤" userId="abf6eeb3-5de8-459c-b072-f33ee8da8e12" providerId="ADAL" clId="{1AF73ECF-F054-4B00-93FB-74F23B213462}" dt="2020-05-28T07:26:04.545" v="18203" actId="403"/>
          <ac:spMkLst>
            <pc:docMk/>
            <pc:sldMk cId="681811819" sldId="286"/>
            <ac:spMk id="3" creationId="{42A85779-C65D-4CCF-B1BB-76808E53E195}"/>
          </ac:spMkLst>
        </pc:spChg>
        <pc:spChg chg="add mod">
          <ac:chgData name="圭太 深澤" userId="abf6eeb3-5de8-459c-b072-f33ee8da8e12" providerId="ADAL" clId="{1AF73ECF-F054-4B00-93FB-74F23B213462}" dt="2020-05-27T09:10:35.430" v="12814" actId="20577"/>
          <ac:spMkLst>
            <pc:docMk/>
            <pc:sldMk cId="681811819" sldId="286"/>
            <ac:spMk id="4" creationId="{56CD57A8-BBA9-445C-836B-4F042D6B4C7C}"/>
          </ac:spMkLst>
        </pc:spChg>
        <pc:spChg chg="add del mod">
          <ac:chgData name="圭太 深澤" userId="abf6eeb3-5de8-459c-b072-f33ee8da8e12" providerId="ADAL" clId="{1AF73ECF-F054-4B00-93FB-74F23B213462}" dt="2020-05-28T00:20:26.602" v="13484"/>
          <ac:spMkLst>
            <pc:docMk/>
            <pc:sldMk cId="681811819" sldId="286"/>
            <ac:spMk id="9" creationId="{AA1585D3-5D11-43D4-B511-840BA87CF384}"/>
          </ac:spMkLst>
        </pc:spChg>
        <pc:spChg chg="add mod">
          <ac:chgData name="圭太 深澤" userId="abf6eeb3-5de8-459c-b072-f33ee8da8e12" providerId="ADAL" clId="{1AF73ECF-F054-4B00-93FB-74F23B213462}" dt="2020-05-28T00:32:15.458" v="13659"/>
          <ac:spMkLst>
            <pc:docMk/>
            <pc:sldMk cId="681811819" sldId="286"/>
            <ac:spMk id="10" creationId="{FBCF810F-17EE-45A4-9682-615141BD93C1}"/>
          </ac:spMkLst>
        </pc:spChg>
        <pc:picChg chg="add mod">
          <ac:chgData name="圭太 深澤" userId="abf6eeb3-5de8-459c-b072-f33ee8da8e12" providerId="ADAL" clId="{1AF73ECF-F054-4B00-93FB-74F23B213462}" dt="2020-05-27T09:10:46.986" v="12819" actId="1076"/>
          <ac:picMkLst>
            <pc:docMk/>
            <pc:sldMk cId="681811819" sldId="286"/>
            <ac:picMk id="5" creationId="{255A4EA5-C54D-4D9C-857D-09AE20ABBBC2}"/>
          </ac:picMkLst>
        </pc:picChg>
        <pc:picChg chg="add del mod">
          <ac:chgData name="圭太 深澤" userId="abf6eeb3-5de8-459c-b072-f33ee8da8e12" providerId="ADAL" clId="{1AF73ECF-F054-4B00-93FB-74F23B213462}" dt="2020-05-27T09:10:41.456" v="12816" actId="478"/>
          <ac:picMkLst>
            <pc:docMk/>
            <pc:sldMk cId="681811819" sldId="286"/>
            <ac:picMk id="6" creationId="{52396021-85BA-4822-97FB-B77EB51ECEE6}"/>
          </ac:picMkLst>
        </pc:picChg>
        <pc:picChg chg="add mod">
          <ac:chgData name="圭太 深澤" userId="abf6eeb3-5de8-459c-b072-f33ee8da8e12" providerId="ADAL" clId="{1AF73ECF-F054-4B00-93FB-74F23B213462}" dt="2020-05-28T00:19:25.441" v="13480" actId="1076"/>
          <ac:picMkLst>
            <pc:docMk/>
            <pc:sldMk cId="681811819" sldId="286"/>
            <ac:picMk id="7" creationId="{7E01F6A9-9A6E-428F-9110-013414E766C9}"/>
          </ac:picMkLst>
        </pc:picChg>
        <pc:picChg chg="add del mod">
          <ac:chgData name="圭太 深澤" userId="abf6eeb3-5de8-459c-b072-f33ee8da8e12" providerId="ADAL" clId="{1AF73ECF-F054-4B00-93FB-74F23B213462}" dt="2020-05-28T00:20:26.602" v="13484"/>
          <ac:picMkLst>
            <pc:docMk/>
            <pc:sldMk cId="681811819" sldId="286"/>
            <ac:picMk id="8" creationId="{85E770F2-39E8-4BA4-BBF9-8A5A163448A6}"/>
          </ac:picMkLst>
        </pc:picChg>
        <pc:picChg chg="add mod">
          <ac:chgData name="圭太 深澤" userId="abf6eeb3-5de8-459c-b072-f33ee8da8e12" providerId="ADAL" clId="{1AF73ECF-F054-4B00-93FB-74F23B213462}" dt="2020-05-28T00:20:56.634" v="13491" actId="1076"/>
          <ac:picMkLst>
            <pc:docMk/>
            <pc:sldMk cId="681811819" sldId="286"/>
            <ac:picMk id="11" creationId="{C0B7E398-88D0-4A35-806E-C90100642416}"/>
          </ac:picMkLst>
        </pc:picChg>
        <pc:picChg chg="add mod">
          <ac:chgData name="圭太 深澤" userId="abf6eeb3-5de8-459c-b072-f33ee8da8e12" providerId="ADAL" clId="{1AF73ECF-F054-4B00-93FB-74F23B213462}" dt="2020-05-28T00:20:56.634" v="13491" actId="1076"/>
          <ac:picMkLst>
            <pc:docMk/>
            <pc:sldMk cId="681811819" sldId="286"/>
            <ac:picMk id="12" creationId="{6133FC0A-F782-4102-BBF8-696ADBD3A7BB}"/>
          </ac:picMkLst>
        </pc:picChg>
        <pc:picChg chg="add mod">
          <ac:chgData name="圭太 深澤" userId="abf6eeb3-5de8-459c-b072-f33ee8da8e12" providerId="ADAL" clId="{1AF73ECF-F054-4B00-93FB-74F23B213462}" dt="2020-05-28T00:20:56.634" v="13491" actId="1076"/>
          <ac:picMkLst>
            <pc:docMk/>
            <pc:sldMk cId="681811819" sldId="286"/>
            <ac:picMk id="13" creationId="{ACBB1C25-2E9D-4F92-ACD9-2F487C3B3851}"/>
          </ac:picMkLst>
        </pc:picChg>
      </pc:sldChg>
      <pc:sldChg chg="add del">
        <pc:chgData name="圭太 深澤" userId="abf6eeb3-5de8-459c-b072-f33ee8da8e12" providerId="ADAL" clId="{1AF73ECF-F054-4B00-93FB-74F23B213462}" dt="2020-05-28T02:23:29.753" v="14477" actId="2696"/>
        <pc:sldMkLst>
          <pc:docMk/>
          <pc:sldMk cId="1970516133" sldId="287"/>
        </pc:sldMkLst>
      </pc:sldChg>
      <pc:sldChg chg="addSp delSp modSp add">
        <pc:chgData name="圭太 深澤" userId="abf6eeb3-5de8-459c-b072-f33ee8da8e12" providerId="ADAL" clId="{1AF73ECF-F054-4B00-93FB-74F23B213462}" dt="2020-05-28T07:52:02.070" v="18819" actId="14100"/>
        <pc:sldMkLst>
          <pc:docMk/>
          <pc:sldMk cId="3884639031" sldId="288"/>
        </pc:sldMkLst>
        <pc:spChg chg="del">
          <ac:chgData name="圭太 深澤" userId="abf6eeb3-5de8-459c-b072-f33ee8da8e12" providerId="ADAL" clId="{1AF73ECF-F054-4B00-93FB-74F23B213462}" dt="2020-05-28T00:20:32.439" v="13486" actId="478"/>
          <ac:spMkLst>
            <pc:docMk/>
            <pc:sldMk cId="3884639031" sldId="288"/>
            <ac:spMk id="2" creationId="{5FA9BEE5-763D-4057-A130-B8FB7FFB2719}"/>
          </ac:spMkLst>
        </pc:spChg>
        <pc:spChg chg="del mod">
          <ac:chgData name="圭太 深澤" userId="abf6eeb3-5de8-459c-b072-f33ee8da8e12" providerId="ADAL" clId="{1AF73ECF-F054-4B00-93FB-74F23B213462}" dt="2020-05-28T00:20:33.375" v="13488" actId="478"/>
          <ac:spMkLst>
            <pc:docMk/>
            <pc:sldMk cId="3884639031" sldId="288"/>
            <ac:spMk id="3" creationId="{7FA23BD8-1EF1-41DA-A7BE-D7AA448443AA}"/>
          </ac:spMkLst>
        </pc:spChg>
        <pc:spChg chg="add mod">
          <ac:chgData name="圭太 深澤" userId="abf6eeb3-5de8-459c-b072-f33ee8da8e12" providerId="ADAL" clId="{1AF73ECF-F054-4B00-93FB-74F23B213462}" dt="2020-05-28T07:26:11.190" v="18204" actId="1076"/>
          <ac:spMkLst>
            <pc:docMk/>
            <pc:sldMk cId="3884639031" sldId="288"/>
            <ac:spMk id="5" creationId="{3A3A0BE1-1410-4B08-BAEF-A4F0DAA0BAAB}"/>
          </ac:spMkLst>
        </pc:spChg>
        <pc:spChg chg="add mod">
          <ac:chgData name="圭太 深澤" userId="abf6eeb3-5de8-459c-b072-f33ee8da8e12" providerId="ADAL" clId="{1AF73ECF-F054-4B00-93FB-74F23B213462}" dt="2020-05-28T02:25:37.568" v="14492" actId="6549"/>
          <ac:spMkLst>
            <pc:docMk/>
            <pc:sldMk cId="3884639031" sldId="288"/>
            <ac:spMk id="9" creationId="{85DAC622-2406-42D0-AD92-0CAF1406DAF5}"/>
          </ac:spMkLst>
        </pc:spChg>
        <pc:spChg chg="add del mod">
          <ac:chgData name="圭太 深澤" userId="abf6eeb3-5de8-459c-b072-f33ee8da8e12" providerId="ADAL" clId="{1AF73ECF-F054-4B00-93FB-74F23B213462}" dt="2020-05-28T02:42:18.782" v="14829" actId="478"/>
          <ac:spMkLst>
            <pc:docMk/>
            <pc:sldMk cId="3884639031" sldId="288"/>
            <ac:spMk id="10" creationId="{3E123B69-A311-4577-A4F2-C203BA1D5391}"/>
          </ac:spMkLst>
        </pc:spChg>
        <pc:spChg chg="add del mod">
          <ac:chgData name="圭太 深澤" userId="abf6eeb3-5de8-459c-b072-f33ee8da8e12" providerId="ADAL" clId="{1AF73ECF-F054-4B00-93FB-74F23B213462}" dt="2020-05-28T02:42:18.782" v="14829" actId="478"/>
          <ac:spMkLst>
            <pc:docMk/>
            <pc:sldMk cId="3884639031" sldId="288"/>
            <ac:spMk id="11" creationId="{AC915747-BF48-4891-BE92-310AD656E893}"/>
          </ac:spMkLst>
        </pc:spChg>
        <pc:picChg chg="add mod">
          <ac:chgData name="圭太 深澤" userId="abf6eeb3-5de8-459c-b072-f33ee8da8e12" providerId="ADAL" clId="{1AF73ECF-F054-4B00-93FB-74F23B213462}" dt="2020-05-28T07:52:02.070" v="18819" actId="14100"/>
          <ac:picMkLst>
            <pc:docMk/>
            <pc:sldMk cId="3884639031" sldId="288"/>
            <ac:picMk id="4" creationId="{9B1DC44C-BB98-4891-850F-73383B8A5B51}"/>
          </ac:picMkLst>
        </pc:picChg>
        <pc:picChg chg="add del mod">
          <ac:chgData name="圭太 深澤" userId="abf6eeb3-5de8-459c-b072-f33ee8da8e12" providerId="ADAL" clId="{1AF73ECF-F054-4B00-93FB-74F23B213462}" dt="2020-05-28T00:31:22.263" v="13633" actId="478"/>
          <ac:picMkLst>
            <pc:docMk/>
            <pc:sldMk cId="3884639031" sldId="288"/>
            <ac:picMk id="6" creationId="{8BCE24FF-00D7-454B-AFA9-8924E09008A5}"/>
          </ac:picMkLst>
        </pc:picChg>
        <pc:picChg chg="add del mod">
          <ac:chgData name="圭太 深澤" userId="abf6eeb3-5de8-459c-b072-f33ee8da8e12" providerId="ADAL" clId="{1AF73ECF-F054-4B00-93FB-74F23B213462}" dt="2020-05-28T02:42:18.782" v="14829" actId="478"/>
          <ac:picMkLst>
            <pc:docMk/>
            <pc:sldMk cId="3884639031" sldId="288"/>
            <ac:picMk id="7" creationId="{7494B9FC-F765-4182-B00E-2F78A8A1CDA6}"/>
          </ac:picMkLst>
        </pc:picChg>
        <pc:picChg chg="add del mod">
          <ac:chgData name="圭太 深澤" userId="abf6eeb3-5de8-459c-b072-f33ee8da8e12" providerId="ADAL" clId="{1AF73ECF-F054-4B00-93FB-74F23B213462}" dt="2020-05-28T02:42:18.782" v="14829" actId="478"/>
          <ac:picMkLst>
            <pc:docMk/>
            <pc:sldMk cId="3884639031" sldId="288"/>
            <ac:picMk id="8" creationId="{30CF0FB1-469A-41F0-8688-99DF13A61376}"/>
          </ac:picMkLst>
        </pc:picChg>
      </pc:sldChg>
      <pc:sldChg chg="addSp delSp modSp add">
        <pc:chgData name="圭太 深澤" userId="abf6eeb3-5de8-459c-b072-f33ee8da8e12" providerId="ADAL" clId="{1AF73ECF-F054-4B00-93FB-74F23B213462}" dt="2020-05-28T02:41:52.334" v="14828" actId="1076"/>
        <pc:sldMkLst>
          <pc:docMk/>
          <pc:sldMk cId="1957938878" sldId="289"/>
        </pc:sldMkLst>
        <pc:spChg chg="del">
          <ac:chgData name="圭太 深澤" userId="abf6eeb3-5de8-459c-b072-f33ee8da8e12" providerId="ADAL" clId="{1AF73ECF-F054-4B00-93FB-74F23B213462}" dt="2020-05-28T01:54:09.067" v="13774" actId="478"/>
          <ac:spMkLst>
            <pc:docMk/>
            <pc:sldMk cId="1957938878" sldId="289"/>
            <ac:spMk id="2" creationId="{1197E0EF-47BF-4EA9-A4E9-A60D2455A081}"/>
          </ac:spMkLst>
        </pc:spChg>
        <pc:spChg chg="mod">
          <ac:chgData name="圭太 深澤" userId="abf6eeb3-5de8-459c-b072-f33ee8da8e12" providerId="ADAL" clId="{1AF73ECF-F054-4B00-93FB-74F23B213462}" dt="2020-05-28T02:41:49.498" v="14827" actId="2711"/>
          <ac:spMkLst>
            <pc:docMk/>
            <pc:sldMk cId="1957938878" sldId="289"/>
            <ac:spMk id="3" creationId="{D9C6BB55-2AE6-4861-A5FC-025D7DD64599}"/>
          </ac:spMkLst>
        </pc:spChg>
        <pc:spChg chg="add">
          <ac:chgData name="圭太 深澤" userId="abf6eeb3-5de8-459c-b072-f33ee8da8e12" providerId="ADAL" clId="{1AF73ECF-F054-4B00-93FB-74F23B213462}" dt="2020-05-28T02:25:45.153" v="14493"/>
          <ac:spMkLst>
            <pc:docMk/>
            <pc:sldMk cId="1957938878" sldId="289"/>
            <ac:spMk id="6" creationId="{04144D2F-3759-415C-A70F-7203FE3748ED}"/>
          </ac:spMkLst>
        </pc:spChg>
        <pc:spChg chg="add del">
          <ac:chgData name="圭太 深澤" userId="abf6eeb3-5de8-459c-b072-f33ee8da8e12" providerId="ADAL" clId="{1AF73ECF-F054-4B00-93FB-74F23B213462}" dt="2020-05-28T02:41:22.794" v="14766"/>
          <ac:spMkLst>
            <pc:docMk/>
            <pc:sldMk cId="1957938878" sldId="289"/>
            <ac:spMk id="9" creationId="{AC2492D7-F5F4-47AF-A810-82F89FF102F9}"/>
          </ac:spMkLst>
        </pc:spChg>
        <pc:spChg chg="add del">
          <ac:chgData name="圭太 深澤" userId="abf6eeb3-5de8-459c-b072-f33ee8da8e12" providerId="ADAL" clId="{1AF73ECF-F054-4B00-93FB-74F23B213462}" dt="2020-05-28T02:41:22.794" v="14766"/>
          <ac:spMkLst>
            <pc:docMk/>
            <pc:sldMk cId="1957938878" sldId="289"/>
            <ac:spMk id="10" creationId="{51B59BA5-691E-451B-8BC7-E4EEF26C57EA}"/>
          </ac:spMkLst>
        </pc:spChg>
        <pc:picChg chg="add mod">
          <ac:chgData name="圭太 深澤" userId="abf6eeb3-5de8-459c-b072-f33ee8da8e12" providerId="ADAL" clId="{1AF73ECF-F054-4B00-93FB-74F23B213462}" dt="2020-05-28T02:04:13.181" v="14240" actId="1076"/>
          <ac:picMkLst>
            <pc:docMk/>
            <pc:sldMk cId="1957938878" sldId="289"/>
            <ac:picMk id="4" creationId="{473480FF-385B-4D44-AEE5-FA7661B0714C}"/>
          </ac:picMkLst>
        </pc:picChg>
        <pc:picChg chg="add mod">
          <ac:chgData name="圭太 深澤" userId="abf6eeb3-5de8-459c-b072-f33ee8da8e12" providerId="ADAL" clId="{1AF73ECF-F054-4B00-93FB-74F23B213462}" dt="2020-05-28T02:41:52.334" v="14828" actId="1076"/>
          <ac:picMkLst>
            <pc:docMk/>
            <pc:sldMk cId="1957938878" sldId="289"/>
            <ac:picMk id="5" creationId="{06E5CB53-BB32-4A5D-80E9-5FD0FA770B1F}"/>
          </ac:picMkLst>
        </pc:picChg>
        <pc:picChg chg="add del">
          <ac:chgData name="圭太 深澤" userId="abf6eeb3-5de8-459c-b072-f33ee8da8e12" providerId="ADAL" clId="{1AF73ECF-F054-4B00-93FB-74F23B213462}" dt="2020-05-28T02:41:22.794" v="14766"/>
          <ac:picMkLst>
            <pc:docMk/>
            <pc:sldMk cId="1957938878" sldId="289"/>
            <ac:picMk id="7" creationId="{F2E8EDEB-B79D-4B1B-8D91-81658F47EB68}"/>
          </ac:picMkLst>
        </pc:picChg>
        <pc:picChg chg="add del">
          <ac:chgData name="圭太 深澤" userId="abf6eeb3-5de8-459c-b072-f33ee8da8e12" providerId="ADAL" clId="{1AF73ECF-F054-4B00-93FB-74F23B213462}" dt="2020-05-28T02:41:22.794" v="14766"/>
          <ac:picMkLst>
            <pc:docMk/>
            <pc:sldMk cId="1957938878" sldId="289"/>
            <ac:picMk id="8" creationId="{8C3329F6-75F8-471B-995F-273F5B53479C}"/>
          </ac:picMkLst>
        </pc:picChg>
      </pc:sldChg>
      <pc:sldChg chg="addSp delSp modSp add ord">
        <pc:chgData name="圭太 深澤" userId="abf6eeb3-5de8-459c-b072-f33ee8da8e12" providerId="ADAL" clId="{1AF73ECF-F054-4B00-93FB-74F23B213462}" dt="2020-05-28T05:02:45.302" v="15314"/>
        <pc:sldMkLst>
          <pc:docMk/>
          <pc:sldMk cId="1488084059" sldId="290"/>
        </pc:sldMkLst>
        <pc:spChg chg="del">
          <ac:chgData name="圭太 深澤" userId="abf6eeb3-5de8-459c-b072-f33ee8da8e12" providerId="ADAL" clId="{1AF73ECF-F054-4B00-93FB-74F23B213462}" dt="2020-05-28T02:34:36.188" v="14516" actId="478"/>
          <ac:spMkLst>
            <pc:docMk/>
            <pc:sldMk cId="1488084059" sldId="290"/>
            <ac:spMk id="2" creationId="{68CE6C62-A415-470A-9F70-E69B5FA0A508}"/>
          </ac:spMkLst>
        </pc:spChg>
        <pc:spChg chg="mod">
          <ac:chgData name="圭太 深澤" userId="abf6eeb3-5de8-459c-b072-f33ee8da8e12" providerId="ADAL" clId="{1AF73ECF-F054-4B00-93FB-74F23B213462}" dt="2020-05-28T02:43:09.387" v="14899" actId="2711"/>
          <ac:spMkLst>
            <pc:docMk/>
            <pc:sldMk cId="1488084059" sldId="290"/>
            <ac:spMk id="3" creationId="{6E56D2DE-1E5B-4407-B71B-F00A0FF72160}"/>
          </ac:spMkLst>
        </pc:spChg>
        <pc:spChg chg="add mod">
          <ac:chgData name="圭太 深澤" userId="abf6eeb3-5de8-459c-b072-f33ee8da8e12" providerId="ADAL" clId="{1AF73ECF-F054-4B00-93FB-74F23B213462}" dt="2020-05-28T02:25:58.491" v="14515" actId="20577"/>
          <ac:spMkLst>
            <pc:docMk/>
            <pc:sldMk cId="1488084059" sldId="290"/>
            <ac:spMk id="4" creationId="{2E9191D1-7F4B-475D-8953-CD02919D85B6}"/>
          </ac:spMkLst>
        </pc:spChg>
        <pc:spChg chg="add mod">
          <ac:chgData name="圭太 深澤" userId="abf6eeb3-5de8-459c-b072-f33ee8da8e12" providerId="ADAL" clId="{1AF73ECF-F054-4B00-93FB-74F23B213462}" dt="2020-05-28T02:43:28.289" v="14918" actId="1076"/>
          <ac:spMkLst>
            <pc:docMk/>
            <pc:sldMk cId="1488084059" sldId="290"/>
            <ac:spMk id="6" creationId="{5A35773E-A511-45C9-B171-CDA24CECA45C}"/>
          </ac:spMkLst>
        </pc:spChg>
        <pc:spChg chg="add mod">
          <ac:chgData name="圭太 深澤" userId="abf6eeb3-5de8-459c-b072-f33ee8da8e12" providerId="ADAL" clId="{1AF73ECF-F054-4B00-93FB-74F23B213462}" dt="2020-05-28T02:51:49.324" v="15241"/>
          <ac:spMkLst>
            <pc:docMk/>
            <pc:sldMk cId="1488084059" sldId="290"/>
            <ac:spMk id="7" creationId="{B33B2A8E-DBDE-422C-8669-53A8C3D08589}"/>
          </ac:spMkLst>
        </pc:spChg>
        <pc:spChg chg="add mod">
          <ac:chgData name="圭太 深澤" userId="abf6eeb3-5de8-459c-b072-f33ee8da8e12" providerId="ADAL" clId="{1AF73ECF-F054-4B00-93FB-74F23B213462}" dt="2020-05-28T02:50:33.793" v="15144"/>
          <ac:spMkLst>
            <pc:docMk/>
            <pc:sldMk cId="1488084059" sldId="290"/>
            <ac:spMk id="8" creationId="{DDE460C3-460D-4CA7-A8A1-8C609C94D658}"/>
          </ac:spMkLst>
        </pc:spChg>
        <pc:picChg chg="add mod">
          <ac:chgData name="圭太 深澤" userId="abf6eeb3-5de8-459c-b072-f33ee8da8e12" providerId="ADAL" clId="{1AF73ECF-F054-4B00-93FB-74F23B213462}" dt="2020-05-28T02:42:40.905" v="14841" actId="14100"/>
          <ac:picMkLst>
            <pc:docMk/>
            <pc:sldMk cId="1488084059" sldId="290"/>
            <ac:picMk id="5" creationId="{6E5E6F9E-35EC-41AD-91F7-3918497CFE02}"/>
          </ac:picMkLst>
        </pc:picChg>
      </pc:sldChg>
      <pc:sldChg chg="addSp delSp modSp add">
        <pc:chgData name="圭太 深澤" userId="abf6eeb3-5de8-459c-b072-f33ee8da8e12" providerId="ADAL" clId="{1AF73ECF-F054-4B00-93FB-74F23B213462}" dt="2020-05-28T07:26:51.935" v="18235" actId="14100"/>
        <pc:sldMkLst>
          <pc:docMk/>
          <pc:sldMk cId="3537561234" sldId="291"/>
        </pc:sldMkLst>
        <pc:spChg chg="del">
          <ac:chgData name="圭太 深澤" userId="abf6eeb3-5de8-459c-b072-f33ee8da8e12" providerId="ADAL" clId="{1AF73ECF-F054-4B00-93FB-74F23B213462}" dt="2020-05-28T02:40:06.514" v="14692" actId="478"/>
          <ac:spMkLst>
            <pc:docMk/>
            <pc:sldMk cId="3537561234" sldId="291"/>
            <ac:spMk id="2" creationId="{7A6DF3F3-772A-42C8-8E83-C9C5193899A7}"/>
          </ac:spMkLst>
        </pc:spChg>
        <pc:spChg chg="mod">
          <ac:chgData name="圭太 深澤" userId="abf6eeb3-5de8-459c-b072-f33ee8da8e12" providerId="ADAL" clId="{1AF73ECF-F054-4B00-93FB-74F23B213462}" dt="2020-05-28T07:26:51.935" v="18235" actId="14100"/>
          <ac:spMkLst>
            <pc:docMk/>
            <pc:sldMk cId="3537561234" sldId="291"/>
            <ac:spMk id="3" creationId="{781C96D2-B9A5-4FAA-9286-049588A9202A}"/>
          </ac:spMkLst>
        </pc:spChg>
        <pc:spChg chg="add mod">
          <ac:chgData name="圭太 深澤" userId="abf6eeb3-5de8-459c-b072-f33ee8da8e12" providerId="ADAL" clId="{1AF73ECF-F054-4B00-93FB-74F23B213462}" dt="2020-05-28T07:26:37.020" v="18206" actId="1076"/>
          <ac:spMkLst>
            <pc:docMk/>
            <pc:sldMk cId="3537561234" sldId="291"/>
            <ac:spMk id="6" creationId="{FD51F77F-4D48-4EB2-988D-F37E37ADB5B2}"/>
          </ac:spMkLst>
        </pc:spChg>
        <pc:spChg chg="add mod">
          <ac:chgData name="圭太 深澤" userId="abf6eeb3-5de8-459c-b072-f33ee8da8e12" providerId="ADAL" clId="{1AF73ECF-F054-4B00-93FB-74F23B213462}" dt="2020-05-28T07:26:37.020" v="18206" actId="1076"/>
          <ac:spMkLst>
            <pc:docMk/>
            <pc:sldMk cId="3537561234" sldId="291"/>
            <ac:spMk id="7" creationId="{FD15ACD7-66F2-40CC-81D7-7D12BF302A07}"/>
          </ac:spMkLst>
        </pc:spChg>
        <pc:spChg chg="add mod">
          <ac:chgData name="圭太 深澤" userId="abf6eeb3-5de8-459c-b072-f33ee8da8e12" providerId="ADAL" clId="{1AF73ECF-F054-4B00-93FB-74F23B213462}" dt="2020-05-28T07:26:37.020" v="18206" actId="1076"/>
          <ac:spMkLst>
            <pc:docMk/>
            <pc:sldMk cId="3537561234" sldId="291"/>
            <ac:spMk id="8" creationId="{586E4FAF-BDEC-445E-9129-F3ADE374FC36}"/>
          </ac:spMkLst>
        </pc:spChg>
        <pc:picChg chg="add mod">
          <ac:chgData name="圭太 深澤" userId="abf6eeb3-5de8-459c-b072-f33ee8da8e12" providerId="ADAL" clId="{1AF73ECF-F054-4B00-93FB-74F23B213462}" dt="2020-05-28T02:40:23.668" v="14724" actId="14100"/>
          <ac:picMkLst>
            <pc:docMk/>
            <pc:sldMk cId="3537561234" sldId="291"/>
            <ac:picMk id="4" creationId="{8A42339A-AF0B-4E09-95F6-3928525EC416}"/>
          </ac:picMkLst>
        </pc:picChg>
        <pc:picChg chg="add mod">
          <ac:chgData name="圭太 深澤" userId="abf6eeb3-5de8-459c-b072-f33ee8da8e12" providerId="ADAL" clId="{1AF73ECF-F054-4B00-93FB-74F23B213462}" dt="2020-05-28T07:26:37.020" v="18206" actId="1076"/>
          <ac:picMkLst>
            <pc:docMk/>
            <pc:sldMk cId="3537561234" sldId="291"/>
            <ac:picMk id="5" creationId="{FF49EF5E-C800-47E4-A727-940205A0A055}"/>
          </ac:picMkLst>
        </pc:picChg>
      </pc:sldChg>
      <pc:sldChg chg="addSp delSp modSp add">
        <pc:chgData name="圭太 深澤" userId="abf6eeb3-5de8-459c-b072-f33ee8da8e12" providerId="ADAL" clId="{1AF73ECF-F054-4B00-93FB-74F23B213462}" dt="2020-05-28T05:23:26.611" v="15863" actId="1076"/>
        <pc:sldMkLst>
          <pc:docMk/>
          <pc:sldMk cId="21687804" sldId="292"/>
        </pc:sldMkLst>
        <pc:spChg chg="del">
          <ac:chgData name="圭太 深澤" userId="abf6eeb3-5de8-459c-b072-f33ee8da8e12" providerId="ADAL" clId="{1AF73ECF-F054-4B00-93FB-74F23B213462}" dt="2020-05-28T05:06:58.351" v="15353" actId="478"/>
          <ac:spMkLst>
            <pc:docMk/>
            <pc:sldMk cId="21687804" sldId="292"/>
            <ac:spMk id="2" creationId="{2C92228B-FAB7-4905-B58A-2C65607A97BB}"/>
          </ac:spMkLst>
        </pc:spChg>
        <pc:spChg chg="mod">
          <ac:chgData name="圭太 深澤" userId="abf6eeb3-5de8-459c-b072-f33ee8da8e12" providerId="ADAL" clId="{1AF73ECF-F054-4B00-93FB-74F23B213462}" dt="2020-05-28T05:21:30.542" v="15808" actId="14100"/>
          <ac:spMkLst>
            <pc:docMk/>
            <pc:sldMk cId="21687804" sldId="292"/>
            <ac:spMk id="3" creationId="{AA1F44C8-1D11-4B8D-9158-4B94648FE47B}"/>
          </ac:spMkLst>
        </pc:spChg>
        <pc:spChg chg="add mod">
          <ac:chgData name="圭太 深澤" userId="abf6eeb3-5de8-459c-b072-f33ee8da8e12" providerId="ADAL" clId="{1AF73ECF-F054-4B00-93FB-74F23B213462}" dt="2020-05-28T05:23:26.611" v="15863" actId="1076"/>
          <ac:spMkLst>
            <pc:docMk/>
            <pc:sldMk cId="21687804" sldId="292"/>
            <ac:spMk id="4" creationId="{E98EB851-A6BA-4AD2-9E75-3AE46673801C}"/>
          </ac:spMkLst>
        </pc:spChg>
        <pc:spChg chg="add mod">
          <ac:chgData name="圭太 深澤" userId="abf6eeb3-5de8-459c-b072-f33ee8da8e12" providerId="ADAL" clId="{1AF73ECF-F054-4B00-93FB-74F23B213462}" dt="2020-05-28T05:18:16.339" v="15640" actId="1076"/>
          <ac:spMkLst>
            <pc:docMk/>
            <pc:sldMk cId="21687804" sldId="292"/>
            <ac:spMk id="6" creationId="{96EFB9A2-91C7-4354-A79F-3324EA2B438B}"/>
          </ac:spMkLst>
        </pc:spChg>
        <pc:spChg chg="add mod">
          <ac:chgData name="圭太 深澤" userId="abf6eeb3-5de8-459c-b072-f33ee8da8e12" providerId="ADAL" clId="{1AF73ECF-F054-4B00-93FB-74F23B213462}" dt="2020-05-28T05:19:09.184" v="15726"/>
          <ac:spMkLst>
            <pc:docMk/>
            <pc:sldMk cId="21687804" sldId="292"/>
            <ac:spMk id="7" creationId="{573A32E9-78F4-4D94-B465-354EE05040EE}"/>
          </ac:spMkLst>
        </pc:spChg>
        <pc:spChg chg="add mod">
          <ac:chgData name="圭太 深澤" userId="abf6eeb3-5de8-459c-b072-f33ee8da8e12" providerId="ADAL" clId="{1AF73ECF-F054-4B00-93FB-74F23B213462}" dt="2020-05-28T05:22:53.398" v="15858" actId="1076"/>
          <ac:spMkLst>
            <pc:docMk/>
            <pc:sldMk cId="21687804" sldId="292"/>
            <ac:spMk id="8" creationId="{5DDEAFD9-BE04-4454-AED4-8BACD7FC47DC}"/>
          </ac:spMkLst>
        </pc:spChg>
        <pc:spChg chg="add del mod">
          <ac:chgData name="圭太 深澤" userId="abf6eeb3-5de8-459c-b072-f33ee8da8e12" providerId="ADAL" clId="{1AF73ECF-F054-4B00-93FB-74F23B213462}" dt="2020-05-28T05:22:19.392" v="15811" actId="478"/>
          <ac:spMkLst>
            <pc:docMk/>
            <pc:sldMk cId="21687804" sldId="292"/>
            <ac:spMk id="9" creationId="{CE331F1C-F3C3-41D3-9DD5-C078298F0444}"/>
          </ac:spMkLst>
        </pc:spChg>
        <pc:spChg chg="add mod">
          <ac:chgData name="圭太 深澤" userId="abf6eeb3-5de8-459c-b072-f33ee8da8e12" providerId="ADAL" clId="{1AF73ECF-F054-4B00-93FB-74F23B213462}" dt="2020-05-28T05:22:46.864" v="15856" actId="1076"/>
          <ac:spMkLst>
            <pc:docMk/>
            <pc:sldMk cId="21687804" sldId="292"/>
            <ac:spMk id="10" creationId="{17F4B648-D5F7-4A35-82E9-EA06FB968B6D}"/>
          </ac:spMkLst>
        </pc:spChg>
        <pc:picChg chg="add mod">
          <ac:chgData name="圭太 深澤" userId="abf6eeb3-5de8-459c-b072-f33ee8da8e12" providerId="ADAL" clId="{1AF73ECF-F054-4B00-93FB-74F23B213462}" dt="2020-05-28T05:22:54.402" v="15859" actId="1076"/>
          <ac:picMkLst>
            <pc:docMk/>
            <pc:sldMk cId="21687804" sldId="292"/>
            <ac:picMk id="5" creationId="{F3C0EE9A-818B-4088-8CEF-8E92D4839586}"/>
          </ac:picMkLst>
        </pc:picChg>
      </pc:sldChg>
      <pc:sldChg chg="addSp delSp modSp add">
        <pc:chgData name="圭太 深澤" userId="abf6eeb3-5de8-459c-b072-f33ee8da8e12" providerId="ADAL" clId="{1AF73ECF-F054-4B00-93FB-74F23B213462}" dt="2020-05-28T07:25:43.900" v="18200" actId="403"/>
        <pc:sldMkLst>
          <pc:docMk/>
          <pc:sldMk cId="2350731437" sldId="293"/>
        </pc:sldMkLst>
        <pc:spChg chg="del">
          <ac:chgData name="圭太 深澤" userId="abf6eeb3-5de8-459c-b072-f33ee8da8e12" providerId="ADAL" clId="{1AF73ECF-F054-4B00-93FB-74F23B213462}" dt="2020-05-28T05:23:07.809" v="15861" actId="478"/>
          <ac:spMkLst>
            <pc:docMk/>
            <pc:sldMk cId="2350731437" sldId="293"/>
            <ac:spMk id="2" creationId="{64EFADEE-2368-48CB-943F-D46F78427CCD}"/>
          </ac:spMkLst>
        </pc:spChg>
        <pc:spChg chg="mod">
          <ac:chgData name="圭太 深澤" userId="abf6eeb3-5de8-459c-b072-f33ee8da8e12" providerId="ADAL" clId="{1AF73ECF-F054-4B00-93FB-74F23B213462}" dt="2020-05-28T07:25:43.900" v="18200" actId="403"/>
          <ac:spMkLst>
            <pc:docMk/>
            <pc:sldMk cId="2350731437" sldId="293"/>
            <ac:spMk id="3" creationId="{3D950724-ECD3-4F70-95E3-4A75CF1B218A}"/>
          </ac:spMkLst>
        </pc:spChg>
        <pc:spChg chg="add mod">
          <ac:chgData name="圭太 深澤" userId="abf6eeb3-5de8-459c-b072-f33ee8da8e12" providerId="ADAL" clId="{1AF73ECF-F054-4B00-93FB-74F23B213462}" dt="2020-05-28T05:23:48.281" v="15897" actId="20577"/>
          <ac:spMkLst>
            <pc:docMk/>
            <pc:sldMk cId="2350731437" sldId="293"/>
            <ac:spMk id="4" creationId="{974D1877-877B-45C3-AD32-75EB140D165C}"/>
          </ac:spMkLst>
        </pc:spChg>
        <pc:spChg chg="add mod">
          <ac:chgData name="圭太 深澤" userId="abf6eeb3-5de8-459c-b072-f33ee8da8e12" providerId="ADAL" clId="{1AF73ECF-F054-4B00-93FB-74F23B213462}" dt="2020-05-28T05:26:24.468" v="15964" actId="14100"/>
          <ac:spMkLst>
            <pc:docMk/>
            <pc:sldMk cId="2350731437" sldId="293"/>
            <ac:spMk id="6" creationId="{B4BF524D-DC49-4DBC-AD28-DEBD7965DC0B}"/>
          </ac:spMkLst>
        </pc:spChg>
        <pc:spChg chg="add mod">
          <ac:chgData name="圭太 深澤" userId="abf6eeb3-5de8-459c-b072-f33ee8da8e12" providerId="ADAL" clId="{1AF73ECF-F054-4B00-93FB-74F23B213462}" dt="2020-05-28T05:29:36.859" v="16279" actId="403"/>
          <ac:spMkLst>
            <pc:docMk/>
            <pc:sldMk cId="2350731437" sldId="293"/>
            <ac:spMk id="7" creationId="{05B2CA33-74CF-4B6E-944E-810C7627A492}"/>
          </ac:spMkLst>
        </pc:spChg>
        <pc:picChg chg="add mod">
          <ac:chgData name="圭太 深澤" userId="abf6eeb3-5de8-459c-b072-f33ee8da8e12" providerId="ADAL" clId="{1AF73ECF-F054-4B00-93FB-74F23B213462}" dt="2020-05-28T05:24:40.840" v="15940" actId="14100"/>
          <ac:picMkLst>
            <pc:docMk/>
            <pc:sldMk cId="2350731437" sldId="293"/>
            <ac:picMk id="5" creationId="{F5F9F81D-3B37-44BB-90B8-CDE47BD739FC}"/>
          </ac:picMkLst>
        </pc:picChg>
      </pc:sldChg>
      <pc:sldChg chg="addSp delSp modSp add">
        <pc:chgData name="圭太 深澤" userId="abf6eeb3-5de8-459c-b072-f33ee8da8e12" providerId="ADAL" clId="{1AF73ECF-F054-4B00-93FB-74F23B213462}" dt="2020-05-28T07:25:52.031" v="18201" actId="1076"/>
        <pc:sldMkLst>
          <pc:docMk/>
          <pc:sldMk cId="795663161" sldId="294"/>
        </pc:sldMkLst>
        <pc:spChg chg="del">
          <ac:chgData name="圭太 深澤" userId="abf6eeb3-5de8-459c-b072-f33ee8da8e12" providerId="ADAL" clId="{1AF73ECF-F054-4B00-93FB-74F23B213462}" dt="2020-05-28T05:36:01.361" v="16293" actId="478"/>
          <ac:spMkLst>
            <pc:docMk/>
            <pc:sldMk cId="795663161" sldId="294"/>
            <ac:spMk id="2" creationId="{85FDAB80-691F-44EF-B603-2D7949B3D3A9}"/>
          </ac:spMkLst>
        </pc:spChg>
        <pc:spChg chg="mod">
          <ac:chgData name="圭太 深澤" userId="abf6eeb3-5de8-459c-b072-f33ee8da8e12" providerId="ADAL" clId="{1AF73ECF-F054-4B00-93FB-74F23B213462}" dt="2020-05-28T07:25:52.031" v="18201" actId="1076"/>
          <ac:spMkLst>
            <pc:docMk/>
            <pc:sldMk cId="795663161" sldId="294"/>
            <ac:spMk id="3" creationId="{B291B4A7-65BE-44A4-B166-C95165D47EA5}"/>
          </ac:spMkLst>
        </pc:spChg>
        <pc:spChg chg="add del mod">
          <ac:chgData name="圭太 深澤" userId="abf6eeb3-5de8-459c-b072-f33ee8da8e12" providerId="ADAL" clId="{1AF73ECF-F054-4B00-93FB-74F23B213462}" dt="2020-05-28T05:35:31.919" v="16288" actId="478"/>
          <ac:spMkLst>
            <pc:docMk/>
            <pc:sldMk cId="795663161" sldId="294"/>
            <ac:spMk id="4" creationId="{65FF7ABF-61E7-486D-A6E0-4B4D6A46256A}"/>
          </ac:spMkLst>
        </pc:spChg>
        <pc:spChg chg="add del mod">
          <ac:chgData name="圭太 深澤" userId="abf6eeb3-5de8-459c-b072-f33ee8da8e12" providerId="ADAL" clId="{1AF73ECF-F054-4B00-93FB-74F23B213462}" dt="2020-05-28T06:06:11.671" v="16508"/>
          <ac:spMkLst>
            <pc:docMk/>
            <pc:sldMk cId="795663161" sldId="294"/>
            <ac:spMk id="6" creationId="{9F64277E-0FA5-4F5D-8F07-6687B9C2CB11}"/>
          </ac:spMkLst>
        </pc:spChg>
        <pc:spChg chg="add mod">
          <ac:chgData name="圭太 深澤" userId="abf6eeb3-5de8-459c-b072-f33ee8da8e12" providerId="ADAL" clId="{1AF73ECF-F054-4B00-93FB-74F23B213462}" dt="2020-05-28T06:12:10.248" v="16730" actId="1076"/>
          <ac:spMkLst>
            <pc:docMk/>
            <pc:sldMk cId="795663161" sldId="294"/>
            <ac:spMk id="8" creationId="{950B0BBC-107F-4DA5-8D35-559507BF637A}"/>
          </ac:spMkLst>
        </pc:spChg>
        <pc:spChg chg="add">
          <ac:chgData name="圭太 深澤" userId="abf6eeb3-5de8-459c-b072-f33ee8da8e12" providerId="ADAL" clId="{1AF73ECF-F054-4B00-93FB-74F23B213462}" dt="2020-05-28T07:20:11.608" v="18011"/>
          <ac:spMkLst>
            <pc:docMk/>
            <pc:sldMk cId="795663161" sldId="294"/>
            <ac:spMk id="10" creationId="{EB9938E9-200C-407B-82C1-1D9130C54DBE}"/>
          </ac:spMkLst>
        </pc:spChg>
        <pc:picChg chg="add mod">
          <ac:chgData name="圭太 深澤" userId="abf6eeb3-5de8-459c-b072-f33ee8da8e12" providerId="ADAL" clId="{1AF73ECF-F054-4B00-93FB-74F23B213462}" dt="2020-05-28T05:57:13.409" v="16470" actId="14100"/>
          <ac:picMkLst>
            <pc:docMk/>
            <pc:sldMk cId="795663161" sldId="294"/>
            <ac:picMk id="5" creationId="{4D3356C4-0DF1-4906-BC51-015D8A9BB3D6}"/>
          </ac:picMkLst>
        </pc:picChg>
        <pc:picChg chg="add del mod">
          <ac:chgData name="圭太 深澤" userId="abf6eeb3-5de8-459c-b072-f33ee8da8e12" providerId="ADAL" clId="{1AF73ECF-F054-4B00-93FB-74F23B213462}" dt="2020-05-28T06:06:11.671" v="16508"/>
          <ac:picMkLst>
            <pc:docMk/>
            <pc:sldMk cId="795663161" sldId="294"/>
            <ac:picMk id="7" creationId="{1234A900-E755-48ED-944D-4BEF7FF15B58}"/>
          </ac:picMkLst>
        </pc:picChg>
        <pc:picChg chg="add mod">
          <ac:chgData name="圭太 深澤" userId="abf6eeb3-5de8-459c-b072-f33ee8da8e12" providerId="ADAL" clId="{1AF73ECF-F054-4B00-93FB-74F23B213462}" dt="2020-05-28T06:12:13.192" v="16731" actId="14100"/>
          <ac:picMkLst>
            <pc:docMk/>
            <pc:sldMk cId="795663161" sldId="294"/>
            <ac:picMk id="9" creationId="{FB7A36F2-C9B7-418F-95E9-29EA4A14D450}"/>
          </ac:picMkLst>
        </pc:picChg>
      </pc:sldChg>
      <pc:sldChg chg="addSp delSp modSp add">
        <pc:chgData name="圭太 深澤" userId="abf6eeb3-5de8-459c-b072-f33ee8da8e12" providerId="ADAL" clId="{1AF73ECF-F054-4B00-93FB-74F23B213462}" dt="2020-05-28T07:20:26.110" v="18039" actId="1035"/>
        <pc:sldMkLst>
          <pc:docMk/>
          <pc:sldMk cId="2410303258" sldId="295"/>
        </pc:sldMkLst>
        <pc:spChg chg="del">
          <ac:chgData name="圭太 深澤" userId="abf6eeb3-5de8-459c-b072-f33ee8da8e12" providerId="ADAL" clId="{1AF73ECF-F054-4B00-93FB-74F23B213462}" dt="2020-05-28T06:06:27.186" v="16515" actId="478"/>
          <ac:spMkLst>
            <pc:docMk/>
            <pc:sldMk cId="2410303258" sldId="295"/>
            <ac:spMk id="2" creationId="{FD1A47E6-DFB5-48E1-9FDB-DE12618CAED8}"/>
          </ac:spMkLst>
        </pc:spChg>
        <pc:spChg chg="mod">
          <ac:chgData name="圭太 深澤" userId="abf6eeb3-5de8-459c-b072-f33ee8da8e12" providerId="ADAL" clId="{1AF73ECF-F054-4B00-93FB-74F23B213462}" dt="2020-05-28T07:20:21.167" v="18029" actId="1036"/>
          <ac:spMkLst>
            <pc:docMk/>
            <pc:sldMk cId="2410303258" sldId="295"/>
            <ac:spMk id="3" creationId="{08493366-69B1-4774-A655-C27CC2C2588A}"/>
          </ac:spMkLst>
        </pc:spChg>
        <pc:spChg chg="add del mod">
          <ac:chgData name="圭太 深澤" userId="abf6eeb3-5de8-459c-b072-f33ee8da8e12" providerId="ADAL" clId="{1AF73ECF-F054-4B00-93FB-74F23B213462}" dt="2020-05-28T06:12:19.708" v="16734" actId="478"/>
          <ac:spMkLst>
            <pc:docMk/>
            <pc:sldMk cId="2410303258" sldId="295"/>
            <ac:spMk id="4" creationId="{BD7E38D1-A07B-409C-8CCE-FF4C4A984EBE}"/>
          </ac:spMkLst>
        </pc:spChg>
        <pc:spChg chg="add mod">
          <ac:chgData name="圭太 深澤" userId="abf6eeb3-5de8-459c-b072-f33ee8da8e12" providerId="ADAL" clId="{1AF73ECF-F054-4B00-93FB-74F23B213462}" dt="2020-05-28T07:20:21.167" v="18029" actId="1036"/>
          <ac:spMkLst>
            <pc:docMk/>
            <pc:sldMk cId="2410303258" sldId="295"/>
            <ac:spMk id="8" creationId="{72E01313-14D8-42EC-8EED-F68FAB7BAF9A}"/>
          </ac:spMkLst>
        </pc:spChg>
        <pc:spChg chg="add mod">
          <ac:chgData name="圭太 深澤" userId="abf6eeb3-5de8-459c-b072-f33ee8da8e12" providerId="ADAL" clId="{1AF73ECF-F054-4B00-93FB-74F23B213462}" dt="2020-05-28T07:20:21.167" v="18029" actId="1036"/>
          <ac:spMkLst>
            <pc:docMk/>
            <pc:sldMk cId="2410303258" sldId="295"/>
            <ac:spMk id="9" creationId="{31045578-49DF-4933-8875-41E5F1B922A5}"/>
          </ac:spMkLst>
        </pc:spChg>
        <pc:spChg chg="add mod">
          <ac:chgData name="圭太 深澤" userId="abf6eeb3-5de8-459c-b072-f33ee8da8e12" providerId="ADAL" clId="{1AF73ECF-F054-4B00-93FB-74F23B213462}" dt="2020-05-28T07:20:21.167" v="18029" actId="1036"/>
          <ac:spMkLst>
            <pc:docMk/>
            <pc:sldMk cId="2410303258" sldId="295"/>
            <ac:spMk id="10" creationId="{05E2D276-4E3F-41FC-97B0-A85400C861FB}"/>
          </ac:spMkLst>
        </pc:spChg>
        <pc:spChg chg="add mod">
          <ac:chgData name="圭太 深澤" userId="abf6eeb3-5de8-459c-b072-f33ee8da8e12" providerId="ADAL" clId="{1AF73ECF-F054-4B00-93FB-74F23B213462}" dt="2020-05-28T07:20:21.167" v="18029" actId="1036"/>
          <ac:spMkLst>
            <pc:docMk/>
            <pc:sldMk cId="2410303258" sldId="295"/>
            <ac:spMk id="11" creationId="{D1210029-7EF8-49A3-A8CD-3817B0E32759}"/>
          </ac:spMkLst>
        </pc:spChg>
        <pc:spChg chg="add mod">
          <ac:chgData name="圭太 深澤" userId="abf6eeb3-5de8-459c-b072-f33ee8da8e12" providerId="ADAL" clId="{1AF73ECF-F054-4B00-93FB-74F23B213462}" dt="2020-05-28T07:20:21.167" v="18029" actId="1036"/>
          <ac:spMkLst>
            <pc:docMk/>
            <pc:sldMk cId="2410303258" sldId="295"/>
            <ac:spMk id="12" creationId="{E5EAF112-99DA-4D4A-B065-47517473A33A}"/>
          </ac:spMkLst>
        </pc:spChg>
        <pc:spChg chg="add mod">
          <ac:chgData name="圭太 深澤" userId="abf6eeb3-5de8-459c-b072-f33ee8da8e12" providerId="ADAL" clId="{1AF73ECF-F054-4B00-93FB-74F23B213462}" dt="2020-05-28T07:20:21.167" v="18029" actId="1036"/>
          <ac:spMkLst>
            <pc:docMk/>
            <pc:sldMk cId="2410303258" sldId="295"/>
            <ac:spMk id="13" creationId="{6757A0A1-5D26-4096-9EAD-36DB4E710465}"/>
          </ac:spMkLst>
        </pc:spChg>
        <pc:spChg chg="add mod">
          <ac:chgData name="圭太 深澤" userId="abf6eeb3-5de8-459c-b072-f33ee8da8e12" providerId="ADAL" clId="{1AF73ECF-F054-4B00-93FB-74F23B213462}" dt="2020-05-28T07:20:21.167" v="18029" actId="1036"/>
          <ac:spMkLst>
            <pc:docMk/>
            <pc:sldMk cId="2410303258" sldId="295"/>
            <ac:spMk id="14" creationId="{04AAEB0E-A194-4A1D-AFA5-8EAD08489C6D}"/>
          </ac:spMkLst>
        </pc:spChg>
        <pc:spChg chg="add mod">
          <ac:chgData name="圭太 深澤" userId="abf6eeb3-5de8-459c-b072-f33ee8da8e12" providerId="ADAL" clId="{1AF73ECF-F054-4B00-93FB-74F23B213462}" dt="2020-05-28T07:20:26.110" v="18039" actId="1035"/>
          <ac:spMkLst>
            <pc:docMk/>
            <pc:sldMk cId="2410303258" sldId="295"/>
            <ac:spMk id="16" creationId="{4802A74A-6E76-49E6-8DF7-92113C931C9D}"/>
          </ac:spMkLst>
        </pc:spChg>
        <pc:picChg chg="add del mod">
          <ac:chgData name="圭太 深澤" userId="abf6eeb3-5de8-459c-b072-f33ee8da8e12" providerId="ADAL" clId="{1AF73ECF-F054-4B00-93FB-74F23B213462}" dt="2020-05-28T06:12:17.482" v="16732" actId="478"/>
          <ac:picMkLst>
            <pc:docMk/>
            <pc:sldMk cId="2410303258" sldId="295"/>
            <ac:picMk id="5" creationId="{DFE50B5F-0D93-4920-9055-204300CD7EB9}"/>
          </ac:picMkLst>
        </pc:picChg>
        <pc:picChg chg="add mod">
          <ac:chgData name="圭太 深澤" userId="abf6eeb3-5de8-459c-b072-f33ee8da8e12" providerId="ADAL" clId="{1AF73ECF-F054-4B00-93FB-74F23B213462}" dt="2020-05-28T07:20:21.167" v="18029" actId="1036"/>
          <ac:picMkLst>
            <pc:docMk/>
            <pc:sldMk cId="2410303258" sldId="295"/>
            <ac:picMk id="6" creationId="{430846D0-FE4F-4B61-BD90-4684E77210DF}"/>
          </ac:picMkLst>
        </pc:picChg>
        <pc:picChg chg="add mod">
          <ac:chgData name="圭太 深澤" userId="abf6eeb3-5de8-459c-b072-f33ee8da8e12" providerId="ADAL" clId="{1AF73ECF-F054-4B00-93FB-74F23B213462}" dt="2020-05-28T07:20:21.167" v="18029" actId="1036"/>
          <ac:picMkLst>
            <pc:docMk/>
            <pc:sldMk cId="2410303258" sldId="295"/>
            <ac:picMk id="7" creationId="{E9D2E465-071F-45F8-8D97-1D2E4B98843D}"/>
          </ac:picMkLst>
        </pc:picChg>
        <pc:picChg chg="add mod">
          <ac:chgData name="圭太 深澤" userId="abf6eeb3-5de8-459c-b072-f33ee8da8e12" providerId="ADAL" clId="{1AF73ECF-F054-4B00-93FB-74F23B213462}" dt="2020-05-28T07:20:21.167" v="18029" actId="1036"/>
          <ac:picMkLst>
            <pc:docMk/>
            <pc:sldMk cId="2410303258" sldId="295"/>
            <ac:picMk id="15" creationId="{2303AF98-B60E-46FD-814B-5A4430BB02C0}"/>
          </ac:picMkLst>
        </pc:picChg>
      </pc:sldChg>
      <pc:sldChg chg="addSp delSp modSp add">
        <pc:chgData name="圭太 深澤" userId="abf6eeb3-5de8-459c-b072-f33ee8da8e12" providerId="ADAL" clId="{1AF73ECF-F054-4B00-93FB-74F23B213462}" dt="2020-05-28T07:20:34.312" v="18052"/>
        <pc:sldMkLst>
          <pc:docMk/>
          <pc:sldMk cId="1538576107" sldId="296"/>
        </pc:sldMkLst>
        <pc:spChg chg="del">
          <ac:chgData name="圭太 深澤" userId="abf6eeb3-5de8-459c-b072-f33ee8da8e12" providerId="ADAL" clId="{1AF73ECF-F054-4B00-93FB-74F23B213462}" dt="2020-05-28T06:16:19.117" v="17006" actId="478"/>
          <ac:spMkLst>
            <pc:docMk/>
            <pc:sldMk cId="1538576107" sldId="296"/>
            <ac:spMk id="2" creationId="{670AF1B3-8C49-4247-8F4A-8D0F26811086}"/>
          </ac:spMkLst>
        </pc:spChg>
        <pc:spChg chg="mod">
          <ac:chgData name="圭太 深澤" userId="abf6eeb3-5de8-459c-b072-f33ee8da8e12" providerId="ADAL" clId="{1AF73ECF-F054-4B00-93FB-74F23B213462}" dt="2020-05-28T07:20:32.428" v="18051" actId="1036"/>
          <ac:spMkLst>
            <pc:docMk/>
            <pc:sldMk cId="1538576107" sldId="296"/>
            <ac:spMk id="3" creationId="{064A5D92-319A-4393-B0BA-37DFF065CD35}"/>
          </ac:spMkLst>
        </pc:spChg>
        <pc:spChg chg="add">
          <ac:chgData name="圭太 深澤" userId="abf6eeb3-5de8-459c-b072-f33ee8da8e12" providerId="ADAL" clId="{1AF73ECF-F054-4B00-93FB-74F23B213462}" dt="2020-05-28T07:20:34.312" v="18052"/>
          <ac:spMkLst>
            <pc:docMk/>
            <pc:sldMk cId="1538576107" sldId="296"/>
            <ac:spMk id="5" creationId="{79D8743D-6432-41A5-863E-A2FC1E8E1F74}"/>
          </ac:spMkLst>
        </pc:spChg>
        <pc:picChg chg="add mod">
          <ac:chgData name="圭太 深澤" userId="abf6eeb3-5de8-459c-b072-f33ee8da8e12" providerId="ADAL" clId="{1AF73ECF-F054-4B00-93FB-74F23B213462}" dt="2020-05-28T07:20:32.428" v="18051" actId="1036"/>
          <ac:picMkLst>
            <pc:docMk/>
            <pc:sldMk cId="1538576107" sldId="296"/>
            <ac:picMk id="4" creationId="{69A39552-C888-4AF6-8477-E11DBE2BA40D}"/>
          </ac:picMkLst>
        </pc:picChg>
      </pc:sldChg>
      <pc:sldChg chg="addSp delSp modSp add modAnim">
        <pc:chgData name="圭太 深澤" userId="abf6eeb3-5de8-459c-b072-f33ee8da8e12" providerId="ADAL" clId="{1AF73ECF-F054-4B00-93FB-74F23B213462}" dt="2020-05-28T07:21:40.099" v="18075" actId="1076"/>
        <pc:sldMkLst>
          <pc:docMk/>
          <pc:sldMk cId="2183492567" sldId="297"/>
        </pc:sldMkLst>
        <pc:spChg chg="del">
          <ac:chgData name="圭太 深澤" userId="abf6eeb3-5de8-459c-b072-f33ee8da8e12" providerId="ADAL" clId="{1AF73ECF-F054-4B00-93FB-74F23B213462}" dt="2020-05-28T06:29:37.743" v="17421" actId="478"/>
          <ac:spMkLst>
            <pc:docMk/>
            <pc:sldMk cId="2183492567" sldId="297"/>
            <ac:spMk id="2" creationId="{8253FD68-C503-4C09-9879-95B8A8BD2948}"/>
          </ac:spMkLst>
        </pc:spChg>
        <pc:spChg chg="mod">
          <ac:chgData name="圭太 深澤" userId="abf6eeb3-5de8-459c-b072-f33ee8da8e12" providerId="ADAL" clId="{1AF73ECF-F054-4B00-93FB-74F23B213462}" dt="2020-05-28T07:20:43.547" v="18064" actId="1036"/>
          <ac:spMkLst>
            <pc:docMk/>
            <pc:sldMk cId="2183492567" sldId="297"/>
            <ac:spMk id="3" creationId="{1302A4CC-5FC7-4FA6-B4E3-6FB67075507C}"/>
          </ac:spMkLst>
        </pc:spChg>
        <pc:spChg chg="add del mod">
          <ac:chgData name="圭太 深澤" userId="abf6eeb3-5de8-459c-b072-f33ee8da8e12" providerId="ADAL" clId="{1AF73ECF-F054-4B00-93FB-74F23B213462}" dt="2020-05-28T07:11:16.904" v="17780" actId="478"/>
          <ac:spMkLst>
            <pc:docMk/>
            <pc:sldMk cId="2183492567" sldId="297"/>
            <ac:spMk id="5" creationId="{E068BD13-90DA-4D43-A324-594B2DC18201}"/>
          </ac:spMkLst>
        </pc:spChg>
        <pc:spChg chg="add mod">
          <ac:chgData name="圭太 深澤" userId="abf6eeb3-5de8-459c-b072-f33ee8da8e12" providerId="ADAL" clId="{1AF73ECF-F054-4B00-93FB-74F23B213462}" dt="2020-05-28T07:20:43.547" v="18064" actId="1036"/>
          <ac:spMkLst>
            <pc:docMk/>
            <pc:sldMk cId="2183492567" sldId="297"/>
            <ac:spMk id="6" creationId="{FE650E54-E411-46F7-90A4-58C13551B480}"/>
          </ac:spMkLst>
        </pc:spChg>
        <pc:spChg chg="add">
          <ac:chgData name="圭太 深澤" userId="abf6eeb3-5de8-459c-b072-f33ee8da8e12" providerId="ADAL" clId="{1AF73ECF-F054-4B00-93FB-74F23B213462}" dt="2020-05-28T07:20:37.620" v="18053"/>
          <ac:spMkLst>
            <pc:docMk/>
            <pc:sldMk cId="2183492567" sldId="297"/>
            <ac:spMk id="8" creationId="{D2131FF2-05B1-4546-8F52-6B5C3F63BDF3}"/>
          </ac:spMkLst>
        </pc:spChg>
        <pc:spChg chg="add mod">
          <ac:chgData name="圭太 深澤" userId="abf6eeb3-5de8-459c-b072-f33ee8da8e12" providerId="ADAL" clId="{1AF73ECF-F054-4B00-93FB-74F23B213462}" dt="2020-05-28T07:21:40.099" v="18075" actId="1076"/>
          <ac:spMkLst>
            <pc:docMk/>
            <pc:sldMk cId="2183492567" sldId="297"/>
            <ac:spMk id="9" creationId="{6BF65CB2-A39B-49C4-9BFA-9C1E11EFFAB3}"/>
          </ac:spMkLst>
        </pc:spChg>
        <pc:picChg chg="add mod">
          <ac:chgData name="圭太 深澤" userId="abf6eeb3-5de8-459c-b072-f33ee8da8e12" providerId="ADAL" clId="{1AF73ECF-F054-4B00-93FB-74F23B213462}" dt="2020-05-28T07:20:43.547" v="18064" actId="1036"/>
          <ac:picMkLst>
            <pc:docMk/>
            <pc:sldMk cId="2183492567" sldId="297"/>
            <ac:picMk id="4" creationId="{5390C9BA-7301-4177-8820-D979E8EEF00D}"/>
          </ac:picMkLst>
        </pc:picChg>
        <pc:picChg chg="add del mod">
          <ac:chgData name="圭太 深澤" userId="abf6eeb3-5de8-459c-b072-f33ee8da8e12" providerId="ADAL" clId="{1AF73ECF-F054-4B00-93FB-74F23B213462}" dt="2020-05-28T07:18:36.973" v="18010" actId="478"/>
          <ac:picMkLst>
            <pc:docMk/>
            <pc:sldMk cId="2183492567" sldId="297"/>
            <ac:picMk id="7" creationId="{347C0473-CED2-4C98-9ECE-00BE14FE1A21}"/>
          </ac:picMkLst>
        </pc:picChg>
      </pc:sldChg>
      <pc:sldChg chg="addSp delSp modSp add">
        <pc:chgData name="圭太 深澤" userId="abf6eeb3-5de8-459c-b072-f33ee8da8e12" providerId="ADAL" clId="{1AF73ECF-F054-4B00-93FB-74F23B213462}" dt="2020-05-28T07:27:11.171" v="18236" actId="14100"/>
        <pc:sldMkLst>
          <pc:docMk/>
          <pc:sldMk cId="3831221996" sldId="298"/>
        </pc:sldMkLst>
        <pc:spChg chg="del">
          <ac:chgData name="圭太 深澤" userId="abf6eeb3-5de8-459c-b072-f33ee8da8e12" providerId="ADAL" clId="{1AF73ECF-F054-4B00-93FB-74F23B213462}" dt="2020-05-28T07:13:11.771" v="17829" actId="478"/>
          <ac:spMkLst>
            <pc:docMk/>
            <pc:sldMk cId="3831221996" sldId="298"/>
            <ac:spMk id="2" creationId="{5617292B-83A4-4733-92A6-D5F1A94A767B}"/>
          </ac:spMkLst>
        </pc:spChg>
        <pc:spChg chg="mod">
          <ac:chgData name="圭太 深澤" userId="abf6eeb3-5de8-459c-b072-f33ee8da8e12" providerId="ADAL" clId="{1AF73ECF-F054-4B00-93FB-74F23B213462}" dt="2020-05-28T07:27:11.171" v="18236" actId="14100"/>
          <ac:spMkLst>
            <pc:docMk/>
            <pc:sldMk cId="3831221996" sldId="298"/>
            <ac:spMk id="3" creationId="{E4717C91-8189-42CD-B46B-243C1223784D}"/>
          </ac:spMkLst>
        </pc:spChg>
        <pc:spChg chg="add mod">
          <ac:chgData name="圭太 深澤" userId="abf6eeb3-5de8-459c-b072-f33ee8da8e12" providerId="ADAL" clId="{1AF73ECF-F054-4B00-93FB-74F23B213462}" dt="2020-05-28T07:15:41.885" v="17974" actId="114"/>
          <ac:spMkLst>
            <pc:docMk/>
            <pc:sldMk cId="3831221996" sldId="298"/>
            <ac:spMk id="4" creationId="{D663A06C-EB3D-40EB-A53D-653A311AACDD}"/>
          </ac:spMkLst>
        </pc:spChg>
        <pc:spChg chg="add mod">
          <ac:chgData name="圭太 深澤" userId="abf6eeb3-5de8-459c-b072-f33ee8da8e12" providerId="ADAL" clId="{1AF73ECF-F054-4B00-93FB-74F23B213462}" dt="2020-05-28T07:17:13.404" v="18004" actId="1076"/>
          <ac:spMkLst>
            <pc:docMk/>
            <pc:sldMk cId="3831221996" sldId="298"/>
            <ac:spMk id="6" creationId="{46A6F251-AE16-4A14-9AFA-4D40FEDF8E5A}"/>
          </ac:spMkLst>
        </pc:spChg>
        <pc:spChg chg="add mod">
          <ac:chgData name="圭太 深澤" userId="abf6eeb3-5de8-459c-b072-f33ee8da8e12" providerId="ADAL" clId="{1AF73ECF-F054-4B00-93FB-74F23B213462}" dt="2020-05-28T07:17:18.621" v="18006" actId="1076"/>
          <ac:spMkLst>
            <pc:docMk/>
            <pc:sldMk cId="3831221996" sldId="298"/>
            <ac:spMk id="7" creationId="{BBCB142A-D186-4574-94F9-00DE4E071A97}"/>
          </ac:spMkLst>
        </pc:spChg>
        <pc:spChg chg="add">
          <ac:chgData name="圭太 深澤" userId="abf6eeb3-5de8-459c-b072-f33ee8da8e12" providerId="ADAL" clId="{1AF73ECF-F054-4B00-93FB-74F23B213462}" dt="2020-05-28T07:23:29.255" v="18079"/>
          <ac:spMkLst>
            <pc:docMk/>
            <pc:sldMk cId="3831221996" sldId="298"/>
            <ac:spMk id="8" creationId="{2702F4BD-F05D-4323-A5B0-994BCC214FFE}"/>
          </ac:spMkLst>
        </pc:spChg>
        <pc:picChg chg="add mod">
          <ac:chgData name="圭太 深澤" userId="abf6eeb3-5de8-459c-b072-f33ee8da8e12" providerId="ADAL" clId="{1AF73ECF-F054-4B00-93FB-74F23B213462}" dt="2020-05-28T07:17:16.449" v="18005" actId="1076"/>
          <ac:picMkLst>
            <pc:docMk/>
            <pc:sldMk cId="3831221996" sldId="298"/>
            <ac:picMk id="5" creationId="{6E0687B4-3B23-40D1-9DF6-A8B1E895B6F3}"/>
          </ac:picMkLst>
        </pc:picChg>
      </pc:sldChg>
      <pc:sldChg chg="addSp delSp modSp add">
        <pc:chgData name="圭太 深澤" userId="abf6eeb3-5de8-459c-b072-f33ee8da8e12" providerId="ADAL" clId="{1AF73ECF-F054-4B00-93FB-74F23B213462}" dt="2020-05-28T07:48:35.987" v="18630" actId="14100"/>
        <pc:sldMkLst>
          <pc:docMk/>
          <pc:sldMk cId="752621878" sldId="299"/>
        </pc:sldMkLst>
        <pc:spChg chg="del">
          <ac:chgData name="圭太 深澤" userId="abf6eeb3-5de8-459c-b072-f33ee8da8e12" providerId="ADAL" clId="{1AF73ECF-F054-4B00-93FB-74F23B213462}" dt="2020-05-28T07:23:12.799" v="18076" actId="478"/>
          <ac:spMkLst>
            <pc:docMk/>
            <pc:sldMk cId="752621878" sldId="299"/>
            <ac:spMk id="2" creationId="{58B02417-3CB4-4F5B-9CDA-D6D465310718}"/>
          </ac:spMkLst>
        </pc:spChg>
        <pc:spChg chg="mod">
          <ac:chgData name="圭太 深澤" userId="abf6eeb3-5de8-459c-b072-f33ee8da8e12" providerId="ADAL" clId="{1AF73ECF-F054-4B00-93FB-74F23B213462}" dt="2020-05-28T07:28:33.839" v="18327" actId="6549"/>
          <ac:spMkLst>
            <pc:docMk/>
            <pc:sldMk cId="752621878" sldId="299"/>
            <ac:spMk id="3" creationId="{DD1C2655-C8B5-4376-8CAF-2F2046983334}"/>
          </ac:spMkLst>
        </pc:spChg>
        <pc:spChg chg="add mod">
          <ac:chgData name="圭太 深澤" userId="abf6eeb3-5de8-459c-b072-f33ee8da8e12" providerId="ADAL" clId="{1AF73ECF-F054-4B00-93FB-74F23B213462}" dt="2020-05-28T07:23:45.132" v="18113" actId="20577"/>
          <ac:spMkLst>
            <pc:docMk/>
            <pc:sldMk cId="752621878" sldId="299"/>
            <ac:spMk id="4" creationId="{383E1567-3E47-4122-B5E0-240D570A35B0}"/>
          </ac:spMkLst>
        </pc:spChg>
        <pc:spChg chg="add mod">
          <ac:chgData name="圭太 深澤" userId="abf6eeb3-5de8-459c-b072-f33ee8da8e12" providerId="ADAL" clId="{1AF73ECF-F054-4B00-93FB-74F23B213462}" dt="2020-05-28T07:28:24.434" v="18322"/>
          <ac:spMkLst>
            <pc:docMk/>
            <pc:sldMk cId="752621878" sldId="299"/>
            <ac:spMk id="6" creationId="{55197104-335A-49FC-BC02-63252CC00B87}"/>
          </ac:spMkLst>
        </pc:spChg>
        <pc:spChg chg="add mod">
          <ac:chgData name="圭太 深澤" userId="abf6eeb3-5de8-459c-b072-f33ee8da8e12" providerId="ADAL" clId="{1AF73ECF-F054-4B00-93FB-74F23B213462}" dt="2020-05-28T07:48:25.837" v="18628" actId="404"/>
          <ac:spMkLst>
            <pc:docMk/>
            <pc:sldMk cId="752621878" sldId="299"/>
            <ac:spMk id="10" creationId="{89682177-3134-426D-87EA-9EC3A78F5C26}"/>
          </ac:spMkLst>
        </pc:spChg>
        <pc:spChg chg="add del">
          <ac:chgData name="圭太 深澤" userId="abf6eeb3-5de8-459c-b072-f33ee8da8e12" providerId="ADAL" clId="{1AF73ECF-F054-4B00-93FB-74F23B213462}" dt="2020-05-28T07:48:12.736" v="18620"/>
          <ac:spMkLst>
            <pc:docMk/>
            <pc:sldMk cId="752621878" sldId="299"/>
            <ac:spMk id="11" creationId="{E5EC28BA-7259-4785-8580-649A2F404DC4}"/>
          </ac:spMkLst>
        </pc:spChg>
        <pc:spChg chg="add mod">
          <ac:chgData name="圭太 深澤" userId="abf6eeb3-5de8-459c-b072-f33ee8da8e12" providerId="ADAL" clId="{1AF73ECF-F054-4B00-93FB-74F23B213462}" dt="2020-05-28T07:48:31.501" v="18629" actId="14100"/>
          <ac:spMkLst>
            <pc:docMk/>
            <pc:sldMk cId="752621878" sldId="299"/>
            <ac:spMk id="13" creationId="{F2BF8B82-8B4D-44A1-9057-CB05334F1291}"/>
          </ac:spMkLst>
        </pc:spChg>
        <pc:picChg chg="add mod">
          <ac:chgData name="圭太 深澤" userId="abf6eeb3-5de8-459c-b072-f33ee8da8e12" providerId="ADAL" clId="{1AF73ECF-F054-4B00-93FB-74F23B213462}" dt="2020-05-28T07:27:47.868" v="18264" actId="1076"/>
          <ac:picMkLst>
            <pc:docMk/>
            <pc:sldMk cId="752621878" sldId="299"/>
            <ac:picMk id="5" creationId="{42BEC7E5-1C0A-4374-8C5B-231D8DF91904}"/>
          </ac:picMkLst>
        </pc:picChg>
        <pc:picChg chg="add del mod">
          <ac:chgData name="圭太 深澤" userId="abf6eeb3-5de8-459c-b072-f33ee8da8e12" providerId="ADAL" clId="{1AF73ECF-F054-4B00-93FB-74F23B213462}" dt="2020-05-28T07:28:11.758" v="18292"/>
          <ac:picMkLst>
            <pc:docMk/>
            <pc:sldMk cId="752621878" sldId="299"/>
            <ac:picMk id="7" creationId="{1D7E51C2-B4C9-4022-8979-2BF88476B1C2}"/>
          </ac:picMkLst>
        </pc:picChg>
        <pc:picChg chg="add mod">
          <ac:chgData name="圭太 深澤" userId="abf6eeb3-5de8-459c-b072-f33ee8da8e12" providerId="ADAL" clId="{1AF73ECF-F054-4B00-93FB-74F23B213462}" dt="2020-05-28T07:47:46.048" v="18596" actId="1076"/>
          <ac:picMkLst>
            <pc:docMk/>
            <pc:sldMk cId="752621878" sldId="299"/>
            <ac:picMk id="8" creationId="{DCC63FBC-D3AE-413E-956F-9D55F3217E58}"/>
          </ac:picMkLst>
        </pc:picChg>
        <pc:picChg chg="add del mod">
          <ac:chgData name="圭太 深澤" userId="abf6eeb3-5de8-459c-b072-f33ee8da8e12" providerId="ADAL" clId="{1AF73ECF-F054-4B00-93FB-74F23B213462}" dt="2020-05-28T07:47:41.603" v="18593" actId="478"/>
          <ac:picMkLst>
            <pc:docMk/>
            <pc:sldMk cId="752621878" sldId="299"/>
            <ac:picMk id="9" creationId="{8DC859DA-03A5-4BD0-895C-664C0D9175E3}"/>
          </ac:picMkLst>
        </pc:picChg>
        <pc:picChg chg="add del mod">
          <ac:chgData name="圭太 深澤" userId="abf6eeb3-5de8-459c-b072-f33ee8da8e12" providerId="ADAL" clId="{1AF73ECF-F054-4B00-93FB-74F23B213462}" dt="2020-05-28T07:48:12.736" v="18620"/>
          <ac:picMkLst>
            <pc:docMk/>
            <pc:sldMk cId="752621878" sldId="299"/>
            <ac:picMk id="12" creationId="{DFD18D7C-AD97-40D0-AC83-F492934BD97C}"/>
          </ac:picMkLst>
        </pc:picChg>
        <pc:picChg chg="add mod">
          <ac:chgData name="圭太 深澤" userId="abf6eeb3-5de8-459c-b072-f33ee8da8e12" providerId="ADAL" clId="{1AF73ECF-F054-4B00-93FB-74F23B213462}" dt="2020-05-28T07:48:35.987" v="18630" actId="14100"/>
          <ac:picMkLst>
            <pc:docMk/>
            <pc:sldMk cId="752621878" sldId="299"/>
            <ac:picMk id="14" creationId="{56972A7B-6F8E-479B-A92E-1AA2C1D7F291}"/>
          </ac:picMkLst>
        </pc:picChg>
      </pc:sldChg>
      <pc:sldChg chg="addSp delSp modSp add">
        <pc:chgData name="圭太 深澤" userId="abf6eeb3-5de8-459c-b072-f33ee8da8e12" providerId="ADAL" clId="{1AF73ECF-F054-4B00-93FB-74F23B213462}" dt="2020-05-28T07:51:40.928" v="18817" actId="20577"/>
        <pc:sldMkLst>
          <pc:docMk/>
          <pc:sldMk cId="992649086" sldId="300"/>
        </pc:sldMkLst>
        <pc:spChg chg="del">
          <ac:chgData name="圭太 深澤" userId="abf6eeb3-5de8-459c-b072-f33ee8da8e12" providerId="ADAL" clId="{1AF73ECF-F054-4B00-93FB-74F23B213462}" dt="2020-05-28T07:31:07.797" v="18395" actId="478"/>
          <ac:spMkLst>
            <pc:docMk/>
            <pc:sldMk cId="992649086" sldId="300"/>
            <ac:spMk id="2" creationId="{645CFCCD-71B5-4328-B49E-1FDBE72A1690}"/>
          </ac:spMkLst>
        </pc:spChg>
        <pc:spChg chg="mod">
          <ac:chgData name="圭太 深澤" userId="abf6eeb3-5de8-459c-b072-f33ee8da8e12" providerId="ADAL" clId="{1AF73ECF-F054-4B00-93FB-74F23B213462}" dt="2020-05-28T07:49:38.273" v="18788"/>
          <ac:spMkLst>
            <pc:docMk/>
            <pc:sldMk cId="992649086" sldId="300"/>
            <ac:spMk id="3" creationId="{987E5327-7B41-418C-A4A9-DC000DCE7248}"/>
          </ac:spMkLst>
        </pc:spChg>
        <pc:spChg chg="add mod">
          <ac:chgData name="圭太 深澤" userId="abf6eeb3-5de8-459c-b072-f33ee8da8e12" providerId="ADAL" clId="{1AF73ECF-F054-4B00-93FB-74F23B213462}" dt="2020-05-28T07:48:40.355" v="18631" actId="6549"/>
          <ac:spMkLst>
            <pc:docMk/>
            <pc:sldMk cId="992649086" sldId="300"/>
            <ac:spMk id="5" creationId="{098DBB21-81DC-40E4-BD73-EE9741DF0C1A}"/>
          </ac:spMkLst>
        </pc:spChg>
        <pc:spChg chg="add mod">
          <ac:chgData name="圭太 深澤" userId="abf6eeb3-5de8-459c-b072-f33ee8da8e12" providerId="ADAL" clId="{1AF73ECF-F054-4B00-93FB-74F23B213462}" dt="2020-05-28T07:51:34.186" v="18813" actId="1076"/>
          <ac:spMkLst>
            <pc:docMk/>
            <pc:sldMk cId="992649086" sldId="300"/>
            <ac:spMk id="10" creationId="{BD556F43-6072-4197-9ABC-DD4596A5164B}"/>
          </ac:spMkLst>
        </pc:spChg>
        <pc:spChg chg="add mod">
          <ac:chgData name="圭太 深澤" userId="abf6eeb3-5de8-459c-b072-f33ee8da8e12" providerId="ADAL" clId="{1AF73ECF-F054-4B00-93FB-74F23B213462}" dt="2020-05-28T07:51:40.928" v="18817" actId="20577"/>
          <ac:spMkLst>
            <pc:docMk/>
            <pc:sldMk cId="992649086" sldId="300"/>
            <ac:spMk id="11" creationId="{E025FB17-F76F-4665-B06C-8E30A25FD098}"/>
          </ac:spMkLst>
        </pc:spChg>
        <pc:picChg chg="add del mod">
          <ac:chgData name="圭太 深澤" userId="abf6eeb3-5de8-459c-b072-f33ee8da8e12" providerId="ADAL" clId="{1AF73ECF-F054-4B00-93FB-74F23B213462}" dt="2020-05-28T07:48:43.562" v="18632" actId="478"/>
          <ac:picMkLst>
            <pc:docMk/>
            <pc:sldMk cId="992649086" sldId="300"/>
            <ac:picMk id="4" creationId="{8F2506D3-7925-4C5F-B8FF-8FC34982DBF8}"/>
          </ac:picMkLst>
        </pc:picChg>
        <pc:picChg chg="add mod">
          <ac:chgData name="圭太 深澤" userId="abf6eeb3-5de8-459c-b072-f33ee8da8e12" providerId="ADAL" clId="{1AF73ECF-F054-4B00-93FB-74F23B213462}" dt="2020-05-28T07:49:54.477" v="18796" actId="1076"/>
          <ac:picMkLst>
            <pc:docMk/>
            <pc:sldMk cId="992649086" sldId="300"/>
            <ac:picMk id="6" creationId="{27924148-4E7E-4552-B242-48285F8DF55D}"/>
          </ac:picMkLst>
        </pc:picChg>
        <pc:picChg chg="add mod modCrop">
          <ac:chgData name="圭太 深澤" userId="abf6eeb3-5de8-459c-b072-f33ee8da8e12" providerId="ADAL" clId="{1AF73ECF-F054-4B00-93FB-74F23B213462}" dt="2020-05-28T07:49:45.501" v="18790" actId="14100"/>
          <ac:picMkLst>
            <pc:docMk/>
            <pc:sldMk cId="992649086" sldId="300"/>
            <ac:picMk id="7" creationId="{DCEED565-F649-48F6-96B7-05196AC9A77C}"/>
          </ac:picMkLst>
        </pc:picChg>
        <pc:picChg chg="add mod">
          <ac:chgData name="圭太 深澤" userId="abf6eeb3-5de8-459c-b072-f33ee8da8e12" providerId="ADAL" clId="{1AF73ECF-F054-4B00-93FB-74F23B213462}" dt="2020-05-28T07:49:50.173" v="18793" actId="1076"/>
          <ac:picMkLst>
            <pc:docMk/>
            <pc:sldMk cId="992649086" sldId="300"/>
            <ac:picMk id="8" creationId="{2DFD9CE6-478F-44BC-B435-CD2DB2999796}"/>
          </ac:picMkLst>
        </pc:picChg>
        <pc:picChg chg="add mod">
          <ac:chgData name="圭太 深澤" userId="abf6eeb3-5de8-459c-b072-f33ee8da8e12" providerId="ADAL" clId="{1AF73ECF-F054-4B00-93FB-74F23B213462}" dt="2020-05-28T07:50:38.488" v="18799" actId="1076"/>
          <ac:picMkLst>
            <pc:docMk/>
            <pc:sldMk cId="992649086" sldId="300"/>
            <ac:picMk id="9" creationId="{B5B958C2-2CA7-4099-9EB2-CA4456721A11}"/>
          </ac:picMkLst>
        </pc:picChg>
      </pc:sldChg>
      <pc:sldChg chg="add del">
        <pc:chgData name="圭太 深澤" userId="abf6eeb3-5de8-459c-b072-f33ee8da8e12" providerId="ADAL" clId="{1AF73ECF-F054-4B00-93FB-74F23B213462}" dt="2020-05-28T07:51:55.532" v="18818" actId="2696"/>
        <pc:sldMkLst>
          <pc:docMk/>
          <pc:sldMk cId="753503029" sldId="301"/>
        </pc:sldMkLst>
      </pc:sldChg>
      <pc:sldChg chg="addSp delSp modSp add del">
        <pc:chgData name="圭太 深澤" userId="abf6eeb3-5de8-459c-b072-f33ee8da8e12" providerId="ADAL" clId="{1AF73ECF-F054-4B00-93FB-74F23B213462}" dt="2020-05-28T08:00:16.754" v="18956" actId="2696"/>
        <pc:sldMkLst>
          <pc:docMk/>
          <pc:sldMk cId="1737145952" sldId="301"/>
        </pc:sldMkLst>
        <pc:spChg chg="del">
          <ac:chgData name="圭太 深澤" userId="abf6eeb3-5de8-459c-b072-f33ee8da8e12" providerId="ADAL" clId="{1AF73ECF-F054-4B00-93FB-74F23B213462}" dt="2020-05-28T07:55:37.350" v="18837" actId="478"/>
          <ac:spMkLst>
            <pc:docMk/>
            <pc:sldMk cId="1737145952" sldId="301"/>
            <ac:spMk id="2" creationId="{51087032-B947-4F49-AAD1-2C5C498E4A9B}"/>
          </ac:spMkLst>
        </pc:spChg>
        <pc:spChg chg="mod">
          <ac:chgData name="圭太 深澤" userId="abf6eeb3-5de8-459c-b072-f33ee8da8e12" providerId="ADAL" clId="{1AF73ECF-F054-4B00-93FB-74F23B213462}" dt="2020-05-28T07:56:13.131" v="18887" actId="20577"/>
          <ac:spMkLst>
            <pc:docMk/>
            <pc:sldMk cId="1737145952" sldId="301"/>
            <ac:spMk id="3" creationId="{CE43185E-2075-47F7-9708-F10FF3FDF286}"/>
          </ac:spMkLst>
        </pc:spChg>
        <pc:spChg chg="add mod">
          <ac:chgData name="圭太 深澤" userId="abf6eeb3-5de8-459c-b072-f33ee8da8e12" providerId="ADAL" clId="{1AF73ECF-F054-4B00-93FB-74F23B213462}" dt="2020-05-28T07:59:05.359" v="18955" actId="1076"/>
          <ac:spMkLst>
            <pc:docMk/>
            <pc:sldMk cId="1737145952" sldId="301"/>
            <ac:spMk id="7" creationId="{B68C3655-11A3-437B-B10F-2E0A504AA81C}"/>
          </ac:spMkLst>
        </pc:spChg>
        <pc:spChg chg="add mod">
          <ac:chgData name="圭太 深澤" userId="abf6eeb3-5de8-459c-b072-f33ee8da8e12" providerId="ADAL" clId="{1AF73ECF-F054-4B00-93FB-74F23B213462}" dt="2020-05-28T07:59:05.359" v="18955" actId="1076"/>
          <ac:spMkLst>
            <pc:docMk/>
            <pc:sldMk cId="1737145952" sldId="301"/>
            <ac:spMk id="8" creationId="{5E7DF2CB-896A-4EDF-81C4-034029DC720F}"/>
          </ac:spMkLst>
        </pc:spChg>
        <pc:picChg chg="add mod">
          <ac:chgData name="圭太 深澤" userId="abf6eeb3-5de8-459c-b072-f33ee8da8e12" providerId="ADAL" clId="{1AF73ECF-F054-4B00-93FB-74F23B213462}" dt="2020-05-28T07:56:07.961" v="18869" actId="1076"/>
          <ac:picMkLst>
            <pc:docMk/>
            <pc:sldMk cId="1737145952" sldId="301"/>
            <ac:picMk id="4" creationId="{E7CD74E1-5E62-4BE0-BAFF-33B5F25D43B6}"/>
          </ac:picMkLst>
        </pc:picChg>
        <pc:picChg chg="add mod">
          <ac:chgData name="圭太 深澤" userId="abf6eeb3-5de8-459c-b072-f33ee8da8e12" providerId="ADAL" clId="{1AF73ECF-F054-4B00-93FB-74F23B213462}" dt="2020-05-28T07:59:05.359" v="18955" actId="1076"/>
          <ac:picMkLst>
            <pc:docMk/>
            <pc:sldMk cId="1737145952" sldId="301"/>
            <ac:picMk id="5" creationId="{FC110A2F-7EC3-4200-AB28-C985CBB9521B}"/>
          </ac:picMkLst>
        </pc:picChg>
        <pc:picChg chg="add mod">
          <ac:chgData name="圭太 深澤" userId="abf6eeb3-5de8-459c-b072-f33ee8da8e12" providerId="ADAL" clId="{1AF73ECF-F054-4B00-93FB-74F23B213462}" dt="2020-05-28T07:59:05.359" v="18955" actId="1076"/>
          <ac:picMkLst>
            <pc:docMk/>
            <pc:sldMk cId="1737145952" sldId="301"/>
            <ac:picMk id="6" creationId="{43D8A16F-52D8-46B4-8DED-9F45E39257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242DA-ADEE-413E-B072-B9C3FECBC905}" type="datetimeFigureOut">
              <a:rPr kumimoji="1" lang="ja-JP" altLang="en-US" smtClean="0"/>
              <a:t>2020/6/1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5E304-4B7D-449F-88F1-0E3BE827D0D8}" type="slidenum">
              <a:rPr kumimoji="1" lang="ja-JP" altLang="en-US" smtClean="0"/>
              <a:t>‹#›</a:t>
            </a:fld>
            <a:endParaRPr kumimoji="1" lang="ja-JP" altLang="en-US"/>
          </a:p>
        </p:txBody>
      </p:sp>
    </p:spTree>
    <p:extLst>
      <p:ext uri="{BB962C8B-B14F-4D97-AF65-F5344CB8AC3E}">
        <p14:creationId xmlns:p14="http://schemas.microsoft.com/office/powerpoint/2010/main" val="23508287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点の平面条件</a:t>
            </a:r>
            <a:endParaRPr kumimoji="1" lang="en-US" altLang="ja-JP" dirty="0"/>
          </a:p>
          <a:p>
            <a:endParaRPr kumimoji="1" lang="en-US" altLang="ja-JP" dirty="0"/>
          </a:p>
          <a:p>
            <a:r>
              <a:rPr kumimoji="1" lang="en-US" altLang="ja-JP" dirty="0"/>
              <a:t>3</a:t>
            </a:r>
            <a:r>
              <a:rPr kumimoji="1" lang="ja-JP" altLang="en-US" dirty="0"/>
              <a:t>次元空間上の</a:t>
            </a:r>
            <a:r>
              <a:rPr kumimoji="1" lang="en-US" altLang="ja-JP" dirty="0"/>
              <a:t>4</a:t>
            </a:r>
            <a:r>
              <a:rPr kumimoji="1" lang="ja-JP" altLang="en-US" dirty="0"/>
              <a:t>点を</a:t>
            </a:r>
            <a:endParaRPr kumimoji="1" lang="en-US" altLang="ja-JP" dirty="0"/>
          </a:p>
          <a:p>
            <a:r>
              <a:rPr kumimoji="1" lang="en-US" altLang="ja-JP" sz="1200" kern="1200" dirty="0">
                <a:solidFill>
                  <a:schemeClr val="tx1"/>
                </a:solidFill>
                <a:effectLst/>
                <a:latin typeface="+mn-lt"/>
                <a:ea typeface="+mn-ea"/>
                <a:cs typeface="+mn-cs"/>
              </a:rPr>
              <a:t>A=(</a:t>
            </a:r>
            <a:r>
              <a:rPr kumimoji="1" lang="en-US" altLang="ja-JP" sz="1200" kern="1200" dirty="0" err="1">
                <a:solidFill>
                  <a:schemeClr val="tx1"/>
                </a:solidFill>
                <a:effectLst/>
                <a:latin typeface="+mn-lt"/>
                <a:ea typeface="+mn-ea"/>
                <a:cs typeface="+mn-cs"/>
              </a:rPr>
              <a:t>xa,ya,za</a:t>
            </a:r>
            <a:r>
              <a:rPr kumimoji="1" lang="en-US" altLang="ja-JP"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B=(</a:t>
            </a:r>
            <a:r>
              <a:rPr kumimoji="1" lang="en-US" altLang="ja-JP" sz="1200" kern="1200" dirty="0" err="1">
                <a:solidFill>
                  <a:schemeClr val="tx1"/>
                </a:solidFill>
                <a:effectLst/>
                <a:latin typeface="+mn-lt"/>
                <a:ea typeface="+mn-ea"/>
                <a:cs typeface="+mn-cs"/>
              </a:rPr>
              <a:t>xb,yb,zb</a:t>
            </a:r>
            <a:r>
              <a:rPr kumimoji="1" lang="en-US" altLang="ja-JP"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C=(</a:t>
            </a:r>
            <a:r>
              <a:rPr kumimoji="1" lang="en-US" altLang="ja-JP" sz="1200" kern="1200" dirty="0" err="1">
                <a:solidFill>
                  <a:schemeClr val="tx1"/>
                </a:solidFill>
                <a:effectLst/>
                <a:latin typeface="+mn-lt"/>
                <a:ea typeface="+mn-ea"/>
                <a:cs typeface="+mn-cs"/>
              </a:rPr>
              <a:t>xc,yc,zc</a:t>
            </a:r>
            <a:r>
              <a:rPr kumimoji="1" lang="en-US" altLang="ja-JP"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D=(</a:t>
            </a:r>
            <a:r>
              <a:rPr kumimoji="1" lang="en-US" altLang="ja-JP" sz="1200" kern="1200" dirty="0" err="1">
                <a:solidFill>
                  <a:schemeClr val="tx1"/>
                </a:solidFill>
                <a:effectLst/>
                <a:latin typeface="+mn-lt"/>
                <a:ea typeface="+mn-ea"/>
                <a:cs typeface="+mn-cs"/>
              </a:rPr>
              <a:t>xd,yd,zd</a:t>
            </a:r>
            <a:r>
              <a:rPr kumimoji="1" lang="en-US"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内点</a:t>
            </a:r>
            <a:r>
              <a:rPr kumimoji="1" lang="en-US" altLang="ja-JP"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とする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ベクトル表記は下記のとおりとする</a:t>
            </a:r>
          </a:p>
          <a:p>
            <a:r>
              <a:rPr kumimoji="1" lang="en-US" altLang="ja-JP" sz="1200" kern="1200" dirty="0">
                <a:solidFill>
                  <a:schemeClr val="tx1"/>
                </a:solidFill>
                <a:effectLst/>
                <a:latin typeface="+mn-lt"/>
                <a:ea typeface="+mn-ea"/>
                <a:cs typeface="+mn-cs"/>
              </a:rPr>
              <a:t>AB=(</a:t>
            </a:r>
            <a:r>
              <a:rPr kumimoji="1" lang="en-US" altLang="ja-JP" sz="1200" kern="1200" dirty="0" err="1">
                <a:solidFill>
                  <a:schemeClr val="tx1"/>
                </a:solidFill>
                <a:effectLst/>
                <a:latin typeface="+mn-lt"/>
                <a:ea typeface="+mn-ea"/>
                <a:cs typeface="+mn-cs"/>
              </a:rPr>
              <a:t>xb</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xa,yb</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ya,zb</a:t>
            </a:r>
            <a:r>
              <a:rPr kumimoji="1" lang="en-US" altLang="ja-JP" sz="1200" kern="1200" dirty="0">
                <a:solidFill>
                  <a:schemeClr val="tx1"/>
                </a:solidFill>
                <a:effectLst/>
                <a:latin typeface="+mn-lt"/>
                <a:ea typeface="+mn-ea"/>
                <a:cs typeface="+mn-cs"/>
              </a:rPr>
              <a:t>-za)=(x1,y1,z1)</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AC=(xc-</a:t>
            </a:r>
            <a:r>
              <a:rPr kumimoji="1" lang="en-US" altLang="ja-JP" sz="1200" kern="1200" dirty="0" err="1">
                <a:solidFill>
                  <a:schemeClr val="tx1"/>
                </a:solidFill>
                <a:effectLst/>
                <a:latin typeface="+mn-lt"/>
                <a:ea typeface="+mn-ea"/>
                <a:cs typeface="+mn-cs"/>
              </a:rPr>
              <a:t>xa,yc</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ya,zc</a:t>
            </a:r>
            <a:r>
              <a:rPr kumimoji="1" lang="en-US" altLang="ja-JP" sz="1200" kern="1200" dirty="0">
                <a:solidFill>
                  <a:schemeClr val="tx1"/>
                </a:solidFill>
                <a:effectLst/>
                <a:latin typeface="+mn-lt"/>
                <a:ea typeface="+mn-ea"/>
                <a:cs typeface="+mn-cs"/>
              </a:rPr>
              <a:t>-za)=(x2,y2,z2)</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AD=(</a:t>
            </a:r>
            <a:r>
              <a:rPr kumimoji="1" lang="en-US" altLang="ja-JP" sz="1200" kern="1200" dirty="0" err="1">
                <a:solidFill>
                  <a:schemeClr val="tx1"/>
                </a:solidFill>
                <a:effectLst/>
                <a:latin typeface="+mn-lt"/>
                <a:ea typeface="+mn-ea"/>
                <a:cs typeface="+mn-cs"/>
              </a:rPr>
              <a:t>xd</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xa,yd</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ya,zd</a:t>
            </a:r>
            <a:r>
              <a:rPr kumimoji="1" lang="en-US" altLang="ja-JP" sz="1200" kern="1200" dirty="0">
                <a:solidFill>
                  <a:schemeClr val="tx1"/>
                </a:solidFill>
                <a:effectLst/>
                <a:latin typeface="+mn-lt"/>
                <a:ea typeface="+mn-ea"/>
                <a:cs typeface="+mn-cs"/>
              </a:rPr>
              <a:t>-za)=(x3,y3,z3)</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4</a:t>
            </a:r>
            <a:r>
              <a:rPr kumimoji="1" lang="ja-JP" altLang="ja-JP" sz="1200" kern="1200" dirty="0">
                <a:solidFill>
                  <a:schemeClr val="tx1"/>
                </a:solidFill>
                <a:effectLst/>
                <a:latin typeface="+mn-lt"/>
                <a:ea typeface="+mn-ea"/>
                <a:cs typeface="+mn-cs"/>
              </a:rPr>
              <a:t>点</a:t>
            </a:r>
            <a:r>
              <a:rPr kumimoji="1" lang="ja-JP" altLang="en-US" sz="1200" kern="1200" dirty="0">
                <a:solidFill>
                  <a:schemeClr val="tx1"/>
                </a:solidFill>
                <a:effectLst/>
                <a:latin typeface="+mn-lt"/>
                <a:ea typeface="+mn-ea"/>
                <a:cs typeface="+mn-cs"/>
              </a:rPr>
              <a:t>が</a:t>
            </a:r>
            <a:r>
              <a:rPr kumimoji="1" lang="ja-JP" altLang="ja-JP" sz="1200" kern="1200" dirty="0">
                <a:solidFill>
                  <a:schemeClr val="tx1"/>
                </a:solidFill>
                <a:effectLst/>
                <a:latin typeface="+mn-lt"/>
                <a:ea typeface="+mn-ea"/>
                <a:cs typeface="+mn-cs"/>
              </a:rPr>
              <a:t>平面に</a:t>
            </a:r>
            <a:r>
              <a:rPr kumimoji="1" lang="ja-JP" altLang="en-US" sz="1200" kern="1200" dirty="0">
                <a:solidFill>
                  <a:schemeClr val="tx1"/>
                </a:solidFill>
                <a:effectLst/>
                <a:latin typeface="+mn-lt"/>
                <a:ea typeface="+mn-ea"/>
                <a:cs typeface="+mn-cs"/>
              </a:rPr>
              <a:t>あるなら</a:t>
            </a:r>
            <a:r>
              <a:rPr kumimoji="1" lang="en-US" altLang="ja-JP" sz="1200" kern="1200" dirty="0" err="1">
                <a:solidFill>
                  <a:schemeClr val="tx1"/>
                </a:solidFill>
                <a:effectLst/>
                <a:latin typeface="+mn-lt"/>
                <a:ea typeface="+mn-ea"/>
                <a:cs typeface="+mn-cs"/>
              </a:rPr>
              <a:t>rbind</a:t>
            </a:r>
            <a:r>
              <a:rPr kumimoji="1" lang="en-US" altLang="ja-JP" sz="1200" kern="1200" dirty="0">
                <a:solidFill>
                  <a:schemeClr val="tx1"/>
                </a:solidFill>
                <a:effectLst/>
                <a:latin typeface="+mn-lt"/>
                <a:ea typeface="+mn-ea"/>
                <a:cs typeface="+mn-cs"/>
              </a:rPr>
              <a:t>(AB,AC,AD)</a:t>
            </a:r>
            <a:r>
              <a:rPr kumimoji="1" lang="ja-JP" altLang="ja-JP" sz="1200" kern="1200" dirty="0">
                <a:solidFill>
                  <a:schemeClr val="tx1"/>
                </a:solidFill>
                <a:effectLst/>
                <a:latin typeface="+mn-lt"/>
                <a:ea typeface="+mn-ea"/>
                <a:cs typeface="+mn-cs"/>
              </a:rPr>
              <a:t>の行列式</a:t>
            </a:r>
            <a:r>
              <a:rPr kumimoji="1" lang="en-US" altLang="ja-JP" sz="1200" kern="1200" dirty="0">
                <a:solidFill>
                  <a:schemeClr val="tx1"/>
                </a:solidFill>
                <a:effectLst/>
                <a:latin typeface="+mn-lt"/>
                <a:ea typeface="+mn-ea"/>
                <a:cs typeface="+mn-cs"/>
              </a:rPr>
              <a:t>=0</a:t>
            </a:r>
            <a:r>
              <a:rPr kumimoji="1" lang="ja-JP" altLang="ja-JP" sz="1200" kern="1200" dirty="0">
                <a:solidFill>
                  <a:schemeClr val="tx1"/>
                </a:solidFill>
                <a:effectLst/>
                <a:latin typeface="+mn-lt"/>
                <a:ea typeface="+mn-ea"/>
                <a:cs typeface="+mn-cs"/>
              </a:rPr>
              <a:t>のため、</a:t>
            </a:r>
          </a:p>
          <a:p>
            <a:r>
              <a:rPr kumimoji="1" lang="en-US" altLang="ja-JP" sz="1200" kern="1200" dirty="0">
                <a:solidFill>
                  <a:schemeClr val="tx1"/>
                </a:solidFill>
                <a:effectLst/>
                <a:latin typeface="+mn-lt"/>
                <a:ea typeface="+mn-ea"/>
                <a:cs typeface="+mn-cs"/>
              </a:rPr>
              <a:t>y1z2x3+z1x2y3+a1y2z3-z1y2x3-x1z2y3-y1x2z3=0</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z3(y1x2-x1y2)=z1(x2y3-y2x3)+z2(y1x3-x1y3)</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ABCD</a:t>
            </a:r>
            <a:r>
              <a:rPr kumimoji="1" lang="ja-JP" altLang="ja-JP" sz="1200" kern="1200" dirty="0">
                <a:solidFill>
                  <a:schemeClr val="tx1"/>
                </a:solidFill>
                <a:effectLst/>
                <a:latin typeface="+mn-lt"/>
                <a:ea typeface="+mn-ea"/>
                <a:cs typeface="+mn-cs"/>
              </a:rPr>
              <a:t>を</a:t>
            </a:r>
            <a:r>
              <a:rPr kumimoji="1" lang="en-US" altLang="ja-JP" sz="1200" kern="1200" dirty="0" err="1">
                <a:solidFill>
                  <a:schemeClr val="tx1"/>
                </a:solidFill>
                <a:effectLst/>
                <a:latin typeface="+mn-lt"/>
                <a:ea typeface="+mn-ea"/>
                <a:cs typeface="+mn-cs"/>
              </a:rPr>
              <a:t>xy</a:t>
            </a:r>
            <a:r>
              <a:rPr kumimoji="1" lang="ja-JP" altLang="ja-JP" sz="1200" kern="1200" dirty="0">
                <a:solidFill>
                  <a:schemeClr val="tx1"/>
                </a:solidFill>
                <a:effectLst/>
                <a:latin typeface="+mn-lt"/>
                <a:ea typeface="+mn-ea"/>
                <a:cs typeface="+mn-cs"/>
              </a:rPr>
              <a:t>軸に投影したものを</a:t>
            </a:r>
            <a:r>
              <a:rPr kumimoji="1" lang="en-US" altLang="ja-JP" sz="1200" kern="1200" dirty="0">
                <a:solidFill>
                  <a:schemeClr val="tx1"/>
                </a:solidFill>
                <a:effectLst/>
                <a:latin typeface="+mn-lt"/>
                <a:ea typeface="+mn-ea"/>
                <a:cs typeface="+mn-cs"/>
              </a:rPr>
              <a:t>A’B’C’D’</a:t>
            </a:r>
            <a:r>
              <a:rPr kumimoji="1" lang="ja-JP" altLang="ja-JP" sz="1200" kern="1200" dirty="0">
                <a:solidFill>
                  <a:schemeClr val="tx1"/>
                </a:solidFill>
                <a:effectLst/>
                <a:latin typeface="+mn-lt"/>
                <a:ea typeface="+mn-ea"/>
                <a:cs typeface="+mn-cs"/>
              </a:rPr>
              <a:t>とすると</a:t>
            </a:r>
          </a:p>
          <a:p>
            <a:r>
              <a:rPr kumimoji="1" lang="en-US" altLang="ja-JP" sz="1200" kern="1200" dirty="0">
                <a:solidFill>
                  <a:schemeClr val="tx1"/>
                </a:solidFill>
                <a:effectLst/>
                <a:latin typeface="+mn-lt"/>
                <a:ea typeface="+mn-ea"/>
                <a:cs typeface="+mn-cs"/>
              </a:rPr>
              <a:t>z3</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A’B’C’×2 =z1</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A’C’D’×2+z2</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A’B’D‘×2</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上記ベクトルの定義から、</a:t>
            </a:r>
          </a:p>
          <a:p>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zd</a:t>
            </a:r>
            <a:r>
              <a:rPr kumimoji="1" lang="en-US" altLang="ja-JP" sz="1200" kern="1200" dirty="0">
                <a:solidFill>
                  <a:schemeClr val="tx1"/>
                </a:solidFill>
                <a:effectLst/>
                <a:latin typeface="+mn-lt"/>
                <a:ea typeface="+mn-ea"/>
                <a:cs typeface="+mn-cs"/>
              </a:rPr>
              <a:t>-za)</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r>
              <a:rPr kumimoji="1" lang="en-US" altLang="ja-JP" sz="1200" kern="1200" dirty="0" err="1">
                <a:solidFill>
                  <a:schemeClr val="tx1"/>
                </a:solidFill>
                <a:effectLst/>
                <a:latin typeface="+mn-lt"/>
                <a:ea typeface="+mn-ea"/>
                <a:cs typeface="+mn-cs"/>
              </a:rPr>
              <a:t>zb</a:t>
            </a:r>
            <a:r>
              <a:rPr kumimoji="1" lang="en-US" altLang="ja-JP" sz="1200" kern="1200" dirty="0">
                <a:solidFill>
                  <a:schemeClr val="tx1"/>
                </a:solidFill>
                <a:effectLst/>
                <a:latin typeface="+mn-lt"/>
                <a:ea typeface="+mn-ea"/>
                <a:cs typeface="+mn-cs"/>
              </a:rPr>
              <a:t>-za)</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A’C’D’+(</a:t>
            </a:r>
            <a:r>
              <a:rPr kumimoji="1" lang="en-US" altLang="ja-JP" sz="1200" kern="1200" dirty="0" err="1">
                <a:solidFill>
                  <a:schemeClr val="tx1"/>
                </a:solidFill>
                <a:effectLst/>
                <a:latin typeface="+mn-lt"/>
                <a:ea typeface="+mn-ea"/>
                <a:cs typeface="+mn-cs"/>
              </a:rPr>
              <a:t>zc</a:t>
            </a:r>
            <a:r>
              <a:rPr kumimoji="1" lang="en-US" altLang="ja-JP" sz="1200" kern="1200" dirty="0">
                <a:solidFill>
                  <a:schemeClr val="tx1"/>
                </a:solidFill>
                <a:effectLst/>
                <a:latin typeface="+mn-lt"/>
                <a:ea typeface="+mn-ea"/>
                <a:cs typeface="+mn-cs"/>
              </a:rPr>
              <a:t>-za)</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A’B’D‘</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err="1">
                <a:solidFill>
                  <a:schemeClr val="tx1"/>
                </a:solidFill>
                <a:effectLst/>
                <a:latin typeface="+mn-lt"/>
                <a:ea typeface="+mn-ea"/>
                <a:cs typeface="+mn-cs"/>
              </a:rPr>
              <a:t>zd</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zb</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A’C’D’/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r>
              <a:rPr kumimoji="1" lang="en-US" altLang="ja-JP" sz="1200" kern="1200" dirty="0" err="1">
                <a:solidFill>
                  <a:schemeClr val="tx1"/>
                </a:solidFill>
                <a:effectLst/>
                <a:latin typeface="+mn-lt"/>
                <a:ea typeface="+mn-ea"/>
                <a:cs typeface="+mn-cs"/>
              </a:rPr>
              <a:t>zc</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 +za{1-(</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A’C’D’+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 </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1-(</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A’C’D’+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B’C’D’/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r>
              <a:rPr kumimoji="1" lang="ja-JP" altLang="ja-JP" sz="1200" kern="1200" dirty="0">
                <a:solidFill>
                  <a:schemeClr val="tx1"/>
                </a:solidFill>
                <a:effectLst/>
                <a:latin typeface="+mn-lt"/>
                <a:ea typeface="+mn-ea"/>
                <a:cs typeface="+mn-cs"/>
              </a:rPr>
              <a:t>より</a:t>
            </a:r>
          </a:p>
          <a:p>
            <a:r>
              <a:rPr kumimoji="1" lang="en-US" altLang="ja-JP" sz="1200" kern="1200" dirty="0" err="1">
                <a:solidFill>
                  <a:schemeClr val="tx1"/>
                </a:solidFill>
                <a:effectLst/>
                <a:latin typeface="+mn-lt"/>
                <a:ea typeface="+mn-ea"/>
                <a:cs typeface="+mn-cs"/>
              </a:rPr>
              <a:t>zd</a:t>
            </a:r>
            <a:r>
              <a:rPr kumimoji="1" lang="en-US" altLang="ja-JP" sz="1200" kern="1200" dirty="0">
                <a:solidFill>
                  <a:schemeClr val="tx1"/>
                </a:solidFill>
                <a:effectLst/>
                <a:latin typeface="+mn-lt"/>
                <a:ea typeface="+mn-ea"/>
                <a:cs typeface="+mn-cs"/>
              </a:rPr>
              <a:t>=za</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B’C’D’/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r>
              <a:rPr kumimoji="1" lang="en-US" altLang="ja-JP" sz="1200" kern="1200" dirty="0" err="1">
                <a:solidFill>
                  <a:schemeClr val="tx1"/>
                </a:solidFill>
                <a:effectLst/>
                <a:latin typeface="+mn-lt"/>
                <a:ea typeface="+mn-ea"/>
                <a:cs typeface="+mn-cs"/>
              </a:rPr>
              <a:t>zb</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A’C’D’/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r>
              <a:rPr kumimoji="1" lang="en-US" altLang="ja-JP" sz="1200" kern="1200" dirty="0" err="1">
                <a:solidFill>
                  <a:schemeClr val="tx1"/>
                </a:solidFill>
                <a:effectLst/>
                <a:latin typeface="+mn-lt"/>
                <a:ea typeface="+mn-ea"/>
                <a:cs typeface="+mn-cs"/>
              </a:rPr>
              <a:t>zc</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A’B’D‘/</a:t>
            </a:r>
            <a:r>
              <a:rPr kumimoji="1" lang="el-GR" altLang="ja-JP" sz="1200" kern="1200" dirty="0">
                <a:solidFill>
                  <a:schemeClr val="tx1"/>
                </a:solidFill>
                <a:effectLst/>
                <a:latin typeface="+mn-lt"/>
                <a:ea typeface="+mn-ea"/>
                <a:cs typeface="+mn-cs"/>
              </a:rPr>
              <a:t>Δ</a:t>
            </a:r>
            <a:r>
              <a:rPr kumimoji="1" lang="en-US" altLang="ja-JP" sz="1200" kern="1200" dirty="0">
                <a:solidFill>
                  <a:schemeClr val="tx1"/>
                </a:solidFill>
                <a:effectLst/>
                <a:latin typeface="+mn-lt"/>
                <a:ea typeface="+mn-ea"/>
                <a:cs typeface="+mn-cs"/>
              </a:rPr>
              <a:t>A’B’C’</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625E304-4B7D-449F-88F1-0E3BE827D0D8}" type="slidenum">
              <a:rPr kumimoji="1" lang="ja-JP" altLang="en-US" smtClean="0"/>
              <a:t>26</a:t>
            </a:fld>
            <a:endParaRPr kumimoji="1" lang="ja-JP" altLang="en-US"/>
          </a:p>
        </p:txBody>
      </p:sp>
    </p:spTree>
    <p:extLst>
      <p:ext uri="{BB962C8B-B14F-4D97-AF65-F5344CB8AC3E}">
        <p14:creationId xmlns:p14="http://schemas.microsoft.com/office/powerpoint/2010/main" val="148435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245302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4897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16272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331802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234980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206080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315116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282054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130031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116155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1FF3611-2BBF-42D0-B855-0E326B2833C8}" type="datetimeFigureOut">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315734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F3611-2BBF-42D0-B855-0E326B2833C8}" type="datetimeFigureOut">
              <a:rPr kumimoji="1" lang="ja-JP" altLang="en-US" smtClean="0"/>
              <a:t>2020/6/1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54C6-DEC0-4003-896F-649C3F2D2552}" type="slidenum">
              <a:rPr kumimoji="1" lang="ja-JP" altLang="en-US" smtClean="0"/>
              <a:t>‹#›</a:t>
            </a:fld>
            <a:endParaRPr kumimoji="1" lang="ja-JP" altLang="en-US"/>
          </a:p>
        </p:txBody>
      </p:sp>
    </p:spTree>
    <p:extLst>
      <p:ext uri="{BB962C8B-B14F-4D97-AF65-F5344CB8AC3E}">
        <p14:creationId xmlns:p14="http://schemas.microsoft.com/office/powerpoint/2010/main" val="3802604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emf"/></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C59B8-740F-43A0-88BD-0D6F0B390189}"/>
              </a:ext>
            </a:extLst>
          </p:cNvPr>
          <p:cNvSpPr>
            <a:spLocks noGrp="1"/>
          </p:cNvSpPr>
          <p:nvPr>
            <p:ph type="ctrTitle"/>
          </p:nvPr>
        </p:nvSpPr>
        <p:spPr>
          <a:xfrm>
            <a:off x="685800" y="1122363"/>
            <a:ext cx="7772400" cy="3102796"/>
          </a:xfrm>
        </p:spPr>
        <p:txBody>
          <a:bodyPr>
            <a:noAutofit/>
          </a:bodyPr>
          <a:lstStyle/>
          <a:p>
            <a:r>
              <a:rPr kumimoji="1" lang="en-US" altLang="ja-JP" sz="4800"/>
              <a:t>2. Introduction to spatial modeling</a:t>
            </a:r>
            <a:br>
              <a:rPr kumimoji="1" lang="en-US" altLang="ja-JP" sz="4000"/>
            </a:br>
            <a:br>
              <a:rPr kumimoji="1" lang="en-US" altLang="ja-JP" sz="4000"/>
            </a:br>
            <a:r>
              <a:rPr kumimoji="1" lang="en-US" altLang="ja-JP" sz="2800"/>
              <a:t>in “</a:t>
            </a:r>
            <a:r>
              <a:rPr kumimoji="1" lang="en-US" altLang="ja-JP" sz="2800" i="1"/>
              <a:t>Advanced spatial modeling with stochastic partial differential equations using R and INLA</a:t>
            </a:r>
            <a:r>
              <a:rPr kumimoji="1" lang="en-US" altLang="ja-JP" sz="2800"/>
              <a:t>”</a:t>
            </a:r>
            <a:endParaRPr kumimoji="1" lang="ja-JP" altLang="en-US" sz="4000"/>
          </a:p>
        </p:txBody>
      </p:sp>
      <p:sp>
        <p:nvSpPr>
          <p:cNvPr id="3" name="字幕 2">
            <a:extLst>
              <a:ext uri="{FF2B5EF4-FFF2-40B4-BE49-F238E27FC236}">
                <a16:creationId xmlns:a16="http://schemas.microsoft.com/office/drawing/2014/main" id="{9FEE4CA1-D059-4486-A54D-C99C37C5EC55}"/>
              </a:ext>
            </a:extLst>
          </p:cNvPr>
          <p:cNvSpPr>
            <a:spLocks noGrp="1"/>
          </p:cNvSpPr>
          <p:nvPr>
            <p:ph type="subTitle" idx="1"/>
          </p:nvPr>
        </p:nvSpPr>
        <p:spPr>
          <a:xfrm>
            <a:off x="1143000" y="4824247"/>
            <a:ext cx="6858000" cy="911389"/>
          </a:xfrm>
        </p:spPr>
        <p:txBody>
          <a:bodyPr/>
          <a:lstStyle/>
          <a:p>
            <a:r>
              <a:rPr lang="ja-JP" altLang="en-US"/>
              <a:t>深澤圭太　（国立環境研究所）</a:t>
            </a:r>
            <a:endParaRPr kumimoji="1" lang="ja-JP" altLang="en-US"/>
          </a:p>
        </p:txBody>
      </p:sp>
    </p:spTree>
    <p:extLst>
      <p:ext uri="{BB962C8B-B14F-4D97-AF65-F5344CB8AC3E}">
        <p14:creationId xmlns:p14="http://schemas.microsoft.com/office/powerpoint/2010/main" val="283978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E36C8A-2B4F-4A68-837D-84CC5D774260}"/>
              </a:ext>
            </a:extLst>
          </p:cNvPr>
          <p:cNvSpPr>
            <a:spLocks noGrp="1"/>
          </p:cNvSpPr>
          <p:nvPr>
            <p:ph idx="1"/>
          </p:nvPr>
        </p:nvSpPr>
        <p:spPr>
          <a:xfrm>
            <a:off x="628650" y="727788"/>
            <a:ext cx="7886700" cy="5781167"/>
          </a:xfrm>
        </p:spPr>
        <p:txBody>
          <a:bodyPr>
            <a:normAutofit/>
          </a:bodyPr>
          <a:lstStyle/>
          <a:p>
            <a:pPr marL="0" indent="0">
              <a:buNone/>
            </a:pPr>
            <a:r>
              <a:rPr kumimoji="1" lang="ja-JP" altLang="en-US"/>
              <a:t>計算量の問題</a:t>
            </a:r>
            <a:endParaRPr kumimoji="1" lang="en-US" altLang="ja-JP"/>
          </a:p>
          <a:p>
            <a:pPr marL="0" indent="0">
              <a:buNone/>
            </a:pPr>
            <a:r>
              <a:rPr kumimoji="1" lang="ja-JP" altLang="en-US"/>
              <a:t>多変量正規分布の尤度の逆行列の計算が</a:t>
            </a:r>
            <a:r>
              <a:rPr kumimoji="1" lang="en-US" altLang="ja-JP" i="1"/>
              <a:t>O</a:t>
            </a:r>
            <a:r>
              <a:rPr kumimoji="1" lang="en-US" altLang="ja-JP"/>
              <a:t>(</a:t>
            </a:r>
            <a:r>
              <a:rPr kumimoji="1" lang="en-US" altLang="ja-JP" i="1"/>
              <a:t>n</a:t>
            </a:r>
            <a:r>
              <a:rPr kumimoji="1" lang="en-US" altLang="ja-JP" baseline="30000"/>
              <a:t>3</a:t>
            </a:r>
            <a:r>
              <a:rPr kumimoji="1" lang="en-US" altLang="ja-JP"/>
              <a:t>)</a:t>
            </a:r>
          </a:p>
          <a:p>
            <a:pPr marL="0" indent="0">
              <a:buNone/>
            </a:pPr>
            <a:r>
              <a:rPr lang="ja-JP" altLang="en-US"/>
              <a:t>「巨大</a:t>
            </a:r>
            <a:r>
              <a:rPr lang="en-US" altLang="ja-JP"/>
              <a:t>n</a:t>
            </a:r>
            <a:r>
              <a:rPr lang="ja-JP" altLang="en-US"/>
              <a:t>問題</a:t>
            </a:r>
            <a:r>
              <a:rPr lang="en-US" altLang="ja-JP"/>
              <a:t>(big n problem)</a:t>
            </a:r>
            <a:r>
              <a:rPr lang="ja-JP" altLang="en-US"/>
              <a:t>」</a:t>
            </a:r>
            <a:endParaRPr lang="en-US" altLang="ja-JP"/>
          </a:p>
          <a:p>
            <a:pPr marL="0" indent="0">
              <a:buNone/>
            </a:pPr>
            <a:endParaRPr kumimoji="1" lang="en-US" altLang="ja-JP"/>
          </a:p>
          <a:p>
            <a:pPr marL="0" indent="0">
              <a:buNone/>
            </a:pPr>
            <a:r>
              <a:rPr lang="ja-JP" altLang="en-US"/>
              <a:t>経験バリオグラムで推定することも多いが、余り柔軟でない</a:t>
            </a:r>
            <a:endParaRPr lang="en-US" altLang="ja-JP"/>
          </a:p>
          <a:p>
            <a:pPr marL="0" indent="0">
              <a:buNone/>
            </a:pPr>
            <a:r>
              <a:rPr lang="ja-JP" altLang="en-US" sz="2000"/>
              <a:t>参考：</a:t>
            </a:r>
            <a:r>
              <a:rPr lang="en-US" altLang="ja-JP" sz="2000" err="1"/>
              <a:t>Cressie</a:t>
            </a:r>
            <a:r>
              <a:rPr lang="en-US" altLang="ja-JP" sz="2000"/>
              <a:t>(1993)</a:t>
            </a:r>
          </a:p>
          <a:p>
            <a:pPr marL="0" indent="0">
              <a:buNone/>
            </a:pPr>
            <a:endParaRPr kumimoji="1" lang="en-US" altLang="ja-JP" sz="2000"/>
          </a:p>
          <a:p>
            <a:pPr marL="0" indent="0">
              <a:buNone/>
            </a:pPr>
            <a:r>
              <a:rPr kumimoji="1" lang="ja-JP" altLang="en-US"/>
              <a:t>⇒面データ解析で使われるような、スパースな精度行列に基づく</a:t>
            </a:r>
            <a:r>
              <a:rPr kumimoji="1" lang="en-US" altLang="ja-JP"/>
              <a:t>GMRF(Rue &amp; Held 2005)</a:t>
            </a:r>
            <a:r>
              <a:rPr kumimoji="1" lang="ja-JP" altLang="en-US"/>
              <a:t>を使う方が計算量オーダーの面で有利</a:t>
            </a:r>
            <a:r>
              <a:rPr lang="en-US" altLang="ja-JP" i="1"/>
              <a:t> </a:t>
            </a:r>
          </a:p>
          <a:p>
            <a:pPr marL="0" indent="0">
              <a:buNone/>
            </a:pPr>
            <a:r>
              <a:rPr lang="en-US" altLang="ja-JP"/>
              <a:t>(2</a:t>
            </a:r>
            <a:r>
              <a:rPr lang="ja-JP" altLang="en-US"/>
              <a:t>次元の場合は</a:t>
            </a:r>
            <a:r>
              <a:rPr lang="en-US" altLang="ja-JP" i="1"/>
              <a:t>O</a:t>
            </a:r>
            <a:r>
              <a:rPr lang="en-US" altLang="ja-JP"/>
              <a:t>(</a:t>
            </a:r>
            <a:r>
              <a:rPr lang="en-US" altLang="ja-JP" i="1"/>
              <a:t>n</a:t>
            </a:r>
            <a:r>
              <a:rPr lang="en-US" altLang="ja-JP" baseline="30000"/>
              <a:t>3/2</a:t>
            </a:r>
            <a:r>
              <a:rPr lang="en-US" altLang="ja-JP"/>
              <a:t>))</a:t>
            </a:r>
          </a:p>
          <a:p>
            <a:pPr marL="0" indent="0">
              <a:buNone/>
            </a:pPr>
            <a:endParaRPr kumimoji="1" lang="ja-JP" altLang="en-US"/>
          </a:p>
        </p:txBody>
      </p:sp>
      <p:sp>
        <p:nvSpPr>
          <p:cNvPr id="4" name="正方形/長方形 3">
            <a:extLst>
              <a:ext uri="{FF2B5EF4-FFF2-40B4-BE49-F238E27FC236}">
                <a16:creationId xmlns:a16="http://schemas.microsoft.com/office/drawing/2014/main" id="{AFCA89F3-5B36-4DF2-97B0-AECB610D0DE4}"/>
              </a:ext>
            </a:extLst>
          </p:cNvPr>
          <p:cNvSpPr/>
          <p:nvPr/>
        </p:nvSpPr>
        <p:spPr>
          <a:xfrm>
            <a:off x="120946" y="67017"/>
            <a:ext cx="3204788" cy="369332"/>
          </a:xfrm>
          <a:prstGeom prst="rect">
            <a:avLst/>
          </a:prstGeom>
        </p:spPr>
        <p:txBody>
          <a:bodyPr wrap="none">
            <a:spAutoFit/>
          </a:bodyPr>
          <a:lstStyle/>
          <a:p>
            <a:r>
              <a:rPr kumimoji="1" lang="en-US" altLang="ja-JP"/>
              <a:t>2.1.2 The Gaussian random field</a:t>
            </a:r>
            <a:endParaRPr kumimoji="1" lang="ja-JP" altLang="en-US"/>
          </a:p>
        </p:txBody>
      </p:sp>
    </p:spTree>
    <p:extLst>
      <p:ext uri="{BB962C8B-B14F-4D97-AF65-F5344CB8AC3E}">
        <p14:creationId xmlns:p14="http://schemas.microsoft.com/office/powerpoint/2010/main" val="373335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E88D6D4-EFB4-49AE-9D26-40B9E7523005}"/>
              </a:ext>
            </a:extLst>
          </p:cNvPr>
          <p:cNvSpPr>
            <a:spLocks noGrp="1"/>
          </p:cNvSpPr>
          <p:nvPr>
            <p:ph idx="1"/>
          </p:nvPr>
        </p:nvSpPr>
        <p:spPr>
          <a:xfrm>
            <a:off x="628650" y="793103"/>
            <a:ext cx="7886700" cy="1210526"/>
          </a:xfrm>
        </p:spPr>
        <p:txBody>
          <a:bodyPr>
            <a:normAutofit/>
          </a:bodyPr>
          <a:lstStyle/>
          <a:p>
            <a:pPr marL="0" indent="0">
              <a:buNone/>
            </a:pPr>
            <a:r>
              <a:rPr lang="en-US" altLang="ja-JP" sz="3600" err="1"/>
              <a:t>Matérn</a:t>
            </a:r>
            <a:r>
              <a:rPr lang="en-US" altLang="ja-JP" sz="3600"/>
              <a:t> covariance</a:t>
            </a:r>
          </a:p>
          <a:p>
            <a:pPr marL="0" indent="0">
              <a:buNone/>
            </a:pPr>
            <a:r>
              <a:rPr kumimoji="1" lang="en-US" altLang="ja-JP"/>
              <a:t>2</a:t>
            </a:r>
            <a:r>
              <a:rPr kumimoji="1" lang="ja-JP" altLang="en-US"/>
              <a:t>地点</a:t>
            </a:r>
            <a:r>
              <a:rPr kumimoji="1" lang="en-US" altLang="ja-JP" b="1" err="1"/>
              <a:t>s</a:t>
            </a:r>
            <a:r>
              <a:rPr kumimoji="1" lang="en-US" altLang="ja-JP" i="1" baseline="-25000" err="1"/>
              <a:t>i</a:t>
            </a:r>
            <a:r>
              <a:rPr kumimoji="1" lang="en-US" altLang="ja-JP" err="1"/>
              <a:t>,</a:t>
            </a:r>
            <a:r>
              <a:rPr kumimoji="1" lang="en-US" altLang="ja-JP" b="1" err="1"/>
              <a:t>s</a:t>
            </a:r>
            <a:r>
              <a:rPr kumimoji="1" lang="en-US" altLang="ja-JP" i="1" baseline="-25000" err="1"/>
              <a:t>j</a:t>
            </a:r>
            <a:r>
              <a:rPr kumimoji="1" lang="ja-JP" altLang="en-US"/>
              <a:t>間の相関係数</a:t>
            </a:r>
          </a:p>
        </p:txBody>
      </p:sp>
      <p:sp>
        <p:nvSpPr>
          <p:cNvPr id="4" name="正方形/長方形 3">
            <a:extLst>
              <a:ext uri="{FF2B5EF4-FFF2-40B4-BE49-F238E27FC236}">
                <a16:creationId xmlns:a16="http://schemas.microsoft.com/office/drawing/2014/main" id="{46FED47F-13E6-487B-AF53-2A92B6312E88}"/>
              </a:ext>
            </a:extLst>
          </p:cNvPr>
          <p:cNvSpPr/>
          <p:nvPr/>
        </p:nvSpPr>
        <p:spPr>
          <a:xfrm>
            <a:off x="120946" y="67017"/>
            <a:ext cx="2841483" cy="369332"/>
          </a:xfrm>
          <a:prstGeom prst="rect">
            <a:avLst/>
          </a:prstGeom>
        </p:spPr>
        <p:txBody>
          <a:bodyPr wrap="none">
            <a:spAutoFit/>
          </a:bodyPr>
          <a:lstStyle/>
          <a:p>
            <a:r>
              <a:rPr kumimoji="1" lang="en-US" altLang="ja-JP"/>
              <a:t>2.1.3 The </a:t>
            </a:r>
            <a:r>
              <a:rPr lang="en-US" altLang="ja-JP" err="1"/>
              <a:t>Matérn</a:t>
            </a:r>
            <a:r>
              <a:rPr lang="en-US" altLang="ja-JP"/>
              <a:t> covariance</a:t>
            </a:r>
            <a:endParaRPr kumimoji="1" lang="ja-JP" altLang="en-US"/>
          </a:p>
        </p:txBody>
      </p:sp>
      <p:pic>
        <p:nvPicPr>
          <p:cNvPr id="5" name="図 4">
            <a:extLst>
              <a:ext uri="{FF2B5EF4-FFF2-40B4-BE49-F238E27FC236}">
                <a16:creationId xmlns:a16="http://schemas.microsoft.com/office/drawing/2014/main" id="{58BE057B-FB21-4867-AAF7-DA3652249AC5}"/>
              </a:ext>
            </a:extLst>
          </p:cNvPr>
          <p:cNvPicPr>
            <a:picLocks noChangeAspect="1"/>
          </p:cNvPicPr>
          <p:nvPr/>
        </p:nvPicPr>
        <p:blipFill>
          <a:blip r:embed="rId2"/>
          <a:stretch>
            <a:fillRect/>
          </a:stretch>
        </p:blipFill>
        <p:spPr>
          <a:xfrm>
            <a:off x="768609" y="1882572"/>
            <a:ext cx="8076436" cy="1210526"/>
          </a:xfrm>
          <a:prstGeom prst="rect">
            <a:avLst/>
          </a:prstGeom>
        </p:spPr>
      </p:pic>
      <p:pic>
        <p:nvPicPr>
          <p:cNvPr id="7" name="図 6">
            <a:extLst>
              <a:ext uri="{FF2B5EF4-FFF2-40B4-BE49-F238E27FC236}">
                <a16:creationId xmlns:a16="http://schemas.microsoft.com/office/drawing/2014/main" id="{48C2E662-A952-4DDB-BD5E-C92AC7CD5EB4}"/>
              </a:ext>
            </a:extLst>
          </p:cNvPr>
          <p:cNvPicPr>
            <a:picLocks noChangeAspect="1"/>
          </p:cNvPicPr>
          <p:nvPr/>
        </p:nvPicPr>
        <p:blipFill>
          <a:blip r:embed="rId3"/>
          <a:stretch>
            <a:fillRect/>
          </a:stretch>
        </p:blipFill>
        <p:spPr>
          <a:xfrm>
            <a:off x="973883" y="3473366"/>
            <a:ext cx="4923064" cy="583074"/>
          </a:xfrm>
          <a:prstGeom prst="rect">
            <a:avLst/>
          </a:prstGeom>
        </p:spPr>
      </p:pic>
      <p:sp>
        <p:nvSpPr>
          <p:cNvPr id="8" name="テキスト ボックス 7">
            <a:extLst>
              <a:ext uri="{FF2B5EF4-FFF2-40B4-BE49-F238E27FC236}">
                <a16:creationId xmlns:a16="http://schemas.microsoft.com/office/drawing/2014/main" id="{38238AAF-47B1-455F-9935-5674E7604334}"/>
              </a:ext>
            </a:extLst>
          </p:cNvPr>
          <p:cNvSpPr txBox="1"/>
          <p:nvPr/>
        </p:nvSpPr>
        <p:spPr>
          <a:xfrm>
            <a:off x="6250781" y="2723766"/>
            <a:ext cx="2608406" cy="369332"/>
          </a:xfrm>
          <a:prstGeom prst="rect">
            <a:avLst/>
          </a:prstGeom>
          <a:noFill/>
        </p:spPr>
        <p:txBody>
          <a:bodyPr wrap="none" rtlCol="0">
            <a:spAutoFit/>
          </a:bodyPr>
          <a:lstStyle/>
          <a:p>
            <a:r>
              <a:rPr kumimoji="1" lang="ja-JP" altLang="en-US"/>
              <a:t>第</a:t>
            </a:r>
            <a:r>
              <a:rPr kumimoji="1" lang="en-US" altLang="ja-JP"/>
              <a:t>2</a:t>
            </a:r>
            <a:r>
              <a:rPr kumimoji="1" lang="ja-JP" altLang="en-US"/>
              <a:t>種変形ベッセル関数</a:t>
            </a:r>
          </a:p>
        </p:txBody>
      </p:sp>
      <p:cxnSp>
        <p:nvCxnSpPr>
          <p:cNvPr id="10" name="直線コネクタ 9">
            <a:extLst>
              <a:ext uri="{FF2B5EF4-FFF2-40B4-BE49-F238E27FC236}">
                <a16:creationId xmlns:a16="http://schemas.microsoft.com/office/drawing/2014/main" id="{5C44D1F1-8644-487B-AF60-BAE0059B2C25}"/>
              </a:ext>
            </a:extLst>
          </p:cNvPr>
          <p:cNvCxnSpPr/>
          <p:nvPr/>
        </p:nvCxnSpPr>
        <p:spPr>
          <a:xfrm>
            <a:off x="6344816" y="2659224"/>
            <a:ext cx="2170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1EDFC72-D7E2-4190-AE12-00FE67B338BA}"/>
              </a:ext>
            </a:extLst>
          </p:cNvPr>
          <p:cNvSpPr txBox="1"/>
          <p:nvPr/>
        </p:nvSpPr>
        <p:spPr>
          <a:xfrm>
            <a:off x="965360" y="4721290"/>
            <a:ext cx="5285421" cy="461665"/>
          </a:xfrm>
          <a:prstGeom prst="rect">
            <a:avLst/>
          </a:prstGeom>
          <a:noFill/>
        </p:spPr>
        <p:txBody>
          <a:bodyPr wrap="none" rtlCol="0">
            <a:spAutoFit/>
          </a:bodyPr>
          <a:lstStyle/>
          <a:p>
            <a:r>
              <a:rPr kumimoji="1" lang="en-US" altLang="ja-JP" sz="2400"/>
              <a:t>ν = 1/2</a:t>
            </a:r>
            <a:r>
              <a:rPr kumimoji="1" lang="ja-JP" altLang="en-US" sz="2400"/>
              <a:t>で</a:t>
            </a:r>
            <a:r>
              <a:rPr kumimoji="1" lang="en-US" altLang="ja-JP" sz="2400"/>
              <a:t>Exponential, ν = +</a:t>
            </a:r>
            <a:r>
              <a:rPr kumimoji="1" lang="ja-JP" altLang="en-US" sz="2400"/>
              <a:t>∞で</a:t>
            </a:r>
            <a:r>
              <a:rPr kumimoji="1" lang="en-US" altLang="ja-JP" sz="2400"/>
              <a:t>Gaussian</a:t>
            </a:r>
            <a:endParaRPr kumimoji="1" lang="ja-JP" altLang="en-US" sz="2400"/>
          </a:p>
        </p:txBody>
      </p:sp>
    </p:spTree>
    <p:extLst>
      <p:ext uri="{BB962C8B-B14F-4D97-AF65-F5344CB8AC3E}">
        <p14:creationId xmlns:p14="http://schemas.microsoft.com/office/powerpoint/2010/main" val="311463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9CED655-862A-42C5-B4F3-4464BC18CE29}"/>
              </a:ext>
            </a:extLst>
          </p:cNvPr>
          <p:cNvSpPr>
            <a:spLocks noGrp="1"/>
          </p:cNvSpPr>
          <p:nvPr>
            <p:ph idx="1"/>
          </p:nvPr>
        </p:nvSpPr>
        <p:spPr>
          <a:xfrm>
            <a:off x="628650" y="690465"/>
            <a:ext cx="7886700" cy="5486498"/>
          </a:xfrm>
        </p:spPr>
        <p:txBody>
          <a:bodyPr/>
          <a:lstStyle/>
          <a:p>
            <a:pPr marL="0" indent="0">
              <a:buNone/>
            </a:pPr>
            <a:r>
              <a:rPr lang="en-US" altLang="ja-JP" err="1"/>
              <a:t>Matérn</a:t>
            </a:r>
            <a:r>
              <a:rPr lang="en-US" altLang="ja-JP"/>
              <a:t> GF</a:t>
            </a:r>
            <a:r>
              <a:rPr lang="ja-JP" altLang="en-US"/>
              <a:t>に従うサンプルの生成</a:t>
            </a:r>
            <a:endParaRPr lang="en-US" altLang="ja-JP"/>
          </a:p>
          <a:p>
            <a:pPr marL="0" indent="0">
              <a:buNone/>
            </a:pPr>
            <a:endParaRPr kumimoji="1" lang="en-US" altLang="ja-JP"/>
          </a:p>
          <a:p>
            <a:pPr marL="0" indent="0">
              <a:buNone/>
            </a:pPr>
            <a:r>
              <a:rPr kumimoji="1" lang="ja-JP" altLang="en-US"/>
              <a:t>分散共分散行列のコレスキー分解</a:t>
            </a:r>
            <a:r>
              <a:rPr kumimoji="1" lang="en-US" altLang="ja-JP"/>
              <a:t>Σ = R</a:t>
            </a:r>
            <a:r>
              <a:rPr kumimoji="1" lang="en-US" altLang="ja-JP" baseline="30000"/>
              <a:t>T</a:t>
            </a:r>
            <a:r>
              <a:rPr kumimoji="1" lang="en-US" altLang="ja-JP"/>
              <a:t>R</a:t>
            </a:r>
            <a:r>
              <a:rPr kumimoji="1" lang="ja-JP" altLang="en-US"/>
              <a:t>を利用</a:t>
            </a:r>
            <a:endParaRPr kumimoji="1" lang="en-US" altLang="ja-JP"/>
          </a:p>
          <a:p>
            <a:pPr marL="0" indent="0">
              <a:buNone/>
            </a:pPr>
            <a:r>
              <a:rPr lang="en-US" altLang="ja-JP" b="1"/>
              <a:t>u</a:t>
            </a:r>
            <a:r>
              <a:rPr lang="en-US" altLang="ja-JP"/>
              <a:t> = </a:t>
            </a:r>
            <a:r>
              <a:rPr lang="en-US" altLang="ja-JP" b="1" err="1"/>
              <a:t>R</a:t>
            </a:r>
            <a:r>
              <a:rPr lang="en-US" altLang="ja-JP" baseline="30000" err="1"/>
              <a:t>T</a:t>
            </a:r>
            <a:r>
              <a:rPr lang="en-US" altLang="ja-JP" b="1" err="1"/>
              <a:t>z</a:t>
            </a:r>
            <a:r>
              <a:rPr lang="en-US" altLang="ja-JP" b="1"/>
              <a:t>   </a:t>
            </a:r>
            <a:r>
              <a:rPr lang="en-US" altLang="ja-JP"/>
              <a:t>(</a:t>
            </a:r>
            <a:r>
              <a:rPr lang="en-US" altLang="ja-JP" b="1"/>
              <a:t>z</a:t>
            </a:r>
            <a:r>
              <a:rPr lang="ja-JP" altLang="en-US"/>
              <a:t>は標準正規乱数</a:t>
            </a:r>
            <a:r>
              <a:rPr lang="en-US" altLang="ja-JP"/>
              <a:t>)</a:t>
            </a:r>
            <a:endParaRPr kumimoji="1" lang="en-US" altLang="ja-JP"/>
          </a:p>
          <a:p>
            <a:pPr marL="0" indent="0">
              <a:buNone/>
            </a:pPr>
            <a:endParaRPr kumimoji="1" lang="ja-JP" altLang="en-US"/>
          </a:p>
        </p:txBody>
      </p:sp>
      <p:pic>
        <p:nvPicPr>
          <p:cNvPr id="4" name="図 3">
            <a:extLst>
              <a:ext uri="{FF2B5EF4-FFF2-40B4-BE49-F238E27FC236}">
                <a16:creationId xmlns:a16="http://schemas.microsoft.com/office/drawing/2014/main" id="{F49F0BC8-F034-45B0-9BE0-3A9CFFB62147}"/>
              </a:ext>
            </a:extLst>
          </p:cNvPr>
          <p:cNvPicPr>
            <a:picLocks noChangeAspect="1"/>
          </p:cNvPicPr>
          <p:nvPr/>
        </p:nvPicPr>
        <p:blipFill>
          <a:blip r:embed="rId2"/>
          <a:stretch>
            <a:fillRect/>
          </a:stretch>
        </p:blipFill>
        <p:spPr>
          <a:xfrm>
            <a:off x="628650" y="2914920"/>
            <a:ext cx="5701801" cy="3640734"/>
          </a:xfrm>
          <a:prstGeom prst="rect">
            <a:avLst/>
          </a:prstGeom>
        </p:spPr>
      </p:pic>
      <p:sp>
        <p:nvSpPr>
          <p:cNvPr id="5" name="正方形/長方形 4">
            <a:extLst>
              <a:ext uri="{FF2B5EF4-FFF2-40B4-BE49-F238E27FC236}">
                <a16:creationId xmlns:a16="http://schemas.microsoft.com/office/drawing/2014/main" id="{F95DE88C-3422-4CB3-9240-12B21CEBE5D0}"/>
              </a:ext>
            </a:extLst>
          </p:cNvPr>
          <p:cNvSpPr/>
          <p:nvPr/>
        </p:nvSpPr>
        <p:spPr>
          <a:xfrm>
            <a:off x="120946" y="67017"/>
            <a:ext cx="2841483" cy="369332"/>
          </a:xfrm>
          <a:prstGeom prst="rect">
            <a:avLst/>
          </a:prstGeom>
        </p:spPr>
        <p:txBody>
          <a:bodyPr wrap="none">
            <a:spAutoFit/>
          </a:bodyPr>
          <a:lstStyle/>
          <a:p>
            <a:r>
              <a:rPr kumimoji="1" lang="en-US" altLang="ja-JP"/>
              <a:t>2.1.3 The </a:t>
            </a:r>
            <a:r>
              <a:rPr lang="en-US" altLang="ja-JP" err="1"/>
              <a:t>Matérn</a:t>
            </a:r>
            <a:r>
              <a:rPr lang="en-US" altLang="ja-JP"/>
              <a:t> covariance</a:t>
            </a:r>
            <a:endParaRPr kumimoji="1" lang="ja-JP" altLang="en-US"/>
          </a:p>
        </p:txBody>
      </p:sp>
    </p:spTree>
    <p:extLst>
      <p:ext uri="{BB962C8B-B14F-4D97-AF65-F5344CB8AC3E}">
        <p14:creationId xmlns:p14="http://schemas.microsoft.com/office/powerpoint/2010/main" val="122118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8CC5832-4BF0-440D-A29C-4D34F5EB8763}"/>
              </a:ext>
            </a:extLst>
          </p:cNvPr>
          <p:cNvSpPr txBox="1"/>
          <p:nvPr/>
        </p:nvSpPr>
        <p:spPr>
          <a:xfrm>
            <a:off x="145044" y="2349908"/>
            <a:ext cx="3881191" cy="707886"/>
          </a:xfrm>
          <a:prstGeom prst="rect">
            <a:avLst/>
          </a:prstGeom>
          <a:noFill/>
        </p:spPr>
        <p:txBody>
          <a:bodyPr wrap="none" rtlCol="0">
            <a:spAutoFit/>
          </a:bodyPr>
          <a:lstStyle/>
          <a:p>
            <a:r>
              <a:rPr kumimoji="1" lang="en-US" altLang="ja-JP" sz="2000"/>
              <a:t>(r</a:t>
            </a:r>
            <a:r>
              <a:rPr kumimoji="1" lang="ja-JP" altLang="en-US" sz="2000"/>
              <a:t>は相関係数</a:t>
            </a:r>
            <a:r>
              <a:rPr kumimoji="1" lang="en-US" altLang="ja-JP" sz="2000"/>
              <a:t>0.14</a:t>
            </a:r>
            <a:r>
              <a:rPr kumimoji="1" lang="ja-JP" altLang="en-US" sz="2000"/>
              <a:t>となる距離で、</a:t>
            </a:r>
            <a:endParaRPr kumimoji="1" lang="en-US" altLang="ja-JP" sz="2000"/>
          </a:p>
          <a:p>
            <a:r>
              <a:rPr kumimoji="1" lang="ja-JP" altLang="en-US" sz="2000"/>
              <a:t>　　　　　で与えられる）</a:t>
            </a:r>
          </a:p>
        </p:txBody>
      </p:sp>
      <p:sp>
        <p:nvSpPr>
          <p:cNvPr id="3" name="コンテンツ プレースホルダー 2">
            <a:extLst>
              <a:ext uri="{FF2B5EF4-FFF2-40B4-BE49-F238E27FC236}">
                <a16:creationId xmlns:a16="http://schemas.microsoft.com/office/drawing/2014/main" id="{9EB677F0-C40C-4B46-8CE3-E456B0147F5D}"/>
              </a:ext>
            </a:extLst>
          </p:cNvPr>
          <p:cNvSpPr>
            <a:spLocks noGrp="1"/>
          </p:cNvSpPr>
          <p:nvPr>
            <p:ph idx="1"/>
          </p:nvPr>
        </p:nvSpPr>
        <p:spPr>
          <a:xfrm>
            <a:off x="530327" y="630570"/>
            <a:ext cx="3943350" cy="1339695"/>
          </a:xfrm>
        </p:spPr>
        <p:txBody>
          <a:bodyPr/>
          <a:lstStyle/>
          <a:p>
            <a:pPr marL="0" indent="0">
              <a:buNone/>
            </a:pPr>
            <a:r>
              <a:rPr kumimoji="1" lang="ja-JP" altLang="en-US"/>
              <a:t>これらの関数を使って生成した</a:t>
            </a:r>
            <a:r>
              <a:rPr kumimoji="1" lang="en-US" altLang="ja-JP"/>
              <a:t>1</a:t>
            </a:r>
            <a:r>
              <a:rPr kumimoji="1" lang="ja-JP" altLang="en-US"/>
              <a:t>次元の乱数</a:t>
            </a:r>
            <a:r>
              <a:rPr kumimoji="1" lang="en-US" altLang="ja-JP"/>
              <a:t>(Fig. 2.2)</a:t>
            </a:r>
            <a:endParaRPr kumimoji="1" lang="ja-JP" altLang="en-US"/>
          </a:p>
        </p:txBody>
      </p:sp>
      <p:pic>
        <p:nvPicPr>
          <p:cNvPr id="4" name="図 3">
            <a:extLst>
              <a:ext uri="{FF2B5EF4-FFF2-40B4-BE49-F238E27FC236}">
                <a16:creationId xmlns:a16="http://schemas.microsoft.com/office/drawing/2014/main" id="{51C762EC-2F9F-452B-911C-5A2D8188B90F}"/>
              </a:ext>
            </a:extLst>
          </p:cNvPr>
          <p:cNvPicPr>
            <a:picLocks noChangeAspect="1"/>
          </p:cNvPicPr>
          <p:nvPr/>
        </p:nvPicPr>
        <p:blipFill>
          <a:blip r:embed="rId2"/>
          <a:stretch>
            <a:fillRect/>
          </a:stretch>
        </p:blipFill>
        <p:spPr>
          <a:xfrm>
            <a:off x="4544931" y="728072"/>
            <a:ext cx="4589237" cy="6380788"/>
          </a:xfrm>
          <a:prstGeom prst="rect">
            <a:avLst/>
          </a:prstGeom>
        </p:spPr>
      </p:pic>
      <p:pic>
        <p:nvPicPr>
          <p:cNvPr id="6" name="図 5">
            <a:extLst>
              <a:ext uri="{FF2B5EF4-FFF2-40B4-BE49-F238E27FC236}">
                <a16:creationId xmlns:a16="http://schemas.microsoft.com/office/drawing/2014/main" id="{ABE8C658-ABC7-4301-BF86-A387FAA0F10A}"/>
              </a:ext>
            </a:extLst>
          </p:cNvPr>
          <p:cNvPicPr>
            <a:picLocks noChangeAspect="1"/>
          </p:cNvPicPr>
          <p:nvPr/>
        </p:nvPicPr>
        <p:blipFill>
          <a:blip r:embed="rId3"/>
          <a:stretch>
            <a:fillRect/>
          </a:stretch>
        </p:blipFill>
        <p:spPr>
          <a:xfrm>
            <a:off x="716814" y="2702334"/>
            <a:ext cx="826850" cy="353052"/>
          </a:xfrm>
          <a:prstGeom prst="rect">
            <a:avLst/>
          </a:prstGeom>
        </p:spPr>
      </p:pic>
      <p:sp>
        <p:nvSpPr>
          <p:cNvPr id="9" name="テキスト ボックス 8">
            <a:extLst>
              <a:ext uri="{FF2B5EF4-FFF2-40B4-BE49-F238E27FC236}">
                <a16:creationId xmlns:a16="http://schemas.microsoft.com/office/drawing/2014/main" id="{3CF112A0-11C1-4058-998A-865D2FA9C2EC}"/>
              </a:ext>
            </a:extLst>
          </p:cNvPr>
          <p:cNvSpPr txBox="1"/>
          <p:nvPr/>
        </p:nvSpPr>
        <p:spPr>
          <a:xfrm>
            <a:off x="287711" y="3485535"/>
            <a:ext cx="3595856" cy="646331"/>
          </a:xfrm>
          <a:prstGeom prst="rect">
            <a:avLst/>
          </a:prstGeom>
          <a:noFill/>
        </p:spPr>
        <p:txBody>
          <a:bodyPr wrap="none" rtlCol="0">
            <a:spAutoFit/>
          </a:bodyPr>
          <a:lstStyle/>
          <a:p>
            <a:r>
              <a:rPr kumimoji="1" lang="en-US" altLang="ja-JP" i="1"/>
              <a:t>r</a:t>
            </a:r>
            <a:r>
              <a:rPr kumimoji="1" lang="ja-JP" altLang="en-US"/>
              <a:t>：空間相関の距離スケール</a:t>
            </a:r>
            <a:endParaRPr kumimoji="1" lang="en-US" altLang="ja-JP"/>
          </a:p>
          <a:p>
            <a:r>
              <a:rPr kumimoji="1" lang="en-US" altLang="ja-JP" i="1"/>
              <a:t>ν</a:t>
            </a:r>
            <a:r>
              <a:rPr kumimoji="1" lang="ja-JP" altLang="en-US"/>
              <a:t>：滑らかさ（短い距離での相関</a:t>
            </a:r>
            <a:r>
              <a:rPr kumimoji="1" lang="en-US" altLang="ja-JP"/>
              <a:t>)</a:t>
            </a:r>
          </a:p>
        </p:txBody>
      </p:sp>
      <p:cxnSp>
        <p:nvCxnSpPr>
          <p:cNvPr id="11" name="直線矢印コネクタ 10">
            <a:extLst>
              <a:ext uri="{FF2B5EF4-FFF2-40B4-BE49-F238E27FC236}">
                <a16:creationId xmlns:a16="http://schemas.microsoft.com/office/drawing/2014/main" id="{15EBA4BD-243A-4E5C-B530-9DF44BAFA9F6}"/>
              </a:ext>
            </a:extLst>
          </p:cNvPr>
          <p:cNvCxnSpPr/>
          <p:nvPr/>
        </p:nvCxnSpPr>
        <p:spPr>
          <a:xfrm>
            <a:off x="4748981" y="1120877"/>
            <a:ext cx="0" cy="472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3C116A31-F1E7-4E7A-8E19-9E187D6EC9E4}"/>
              </a:ext>
            </a:extLst>
          </p:cNvPr>
          <p:cNvSpPr/>
          <p:nvPr/>
        </p:nvSpPr>
        <p:spPr>
          <a:xfrm rot="16200000">
            <a:off x="3942135" y="5244593"/>
            <a:ext cx="1061509" cy="523220"/>
          </a:xfrm>
          <a:prstGeom prst="rect">
            <a:avLst/>
          </a:prstGeom>
        </p:spPr>
        <p:txBody>
          <a:bodyPr wrap="none">
            <a:spAutoFit/>
          </a:bodyPr>
          <a:lstStyle/>
          <a:p>
            <a:r>
              <a:rPr kumimoji="1" lang="en-US" altLang="ja-JP" sz="2800" i="1" dirty="0"/>
              <a:t>ν</a:t>
            </a:r>
            <a:r>
              <a:rPr kumimoji="1" lang="ja-JP" altLang="en-US" sz="2800" i="1" dirty="0"/>
              <a:t>が大</a:t>
            </a:r>
            <a:endParaRPr lang="ja-JP" altLang="en-US" sz="2800" dirty="0"/>
          </a:p>
        </p:txBody>
      </p:sp>
      <p:sp>
        <p:nvSpPr>
          <p:cNvPr id="13" name="正方形/長方形 12">
            <a:extLst>
              <a:ext uri="{FF2B5EF4-FFF2-40B4-BE49-F238E27FC236}">
                <a16:creationId xmlns:a16="http://schemas.microsoft.com/office/drawing/2014/main" id="{479C9E1E-3F45-41BF-A397-ADAACC46DBD3}"/>
              </a:ext>
            </a:extLst>
          </p:cNvPr>
          <p:cNvSpPr/>
          <p:nvPr/>
        </p:nvSpPr>
        <p:spPr>
          <a:xfrm>
            <a:off x="5487167" y="204852"/>
            <a:ext cx="1042273" cy="523220"/>
          </a:xfrm>
          <a:prstGeom prst="rect">
            <a:avLst/>
          </a:prstGeom>
        </p:spPr>
        <p:txBody>
          <a:bodyPr wrap="none">
            <a:spAutoFit/>
          </a:bodyPr>
          <a:lstStyle/>
          <a:p>
            <a:r>
              <a:rPr lang="en-US" altLang="ja-JP" sz="2800" i="1"/>
              <a:t>r</a:t>
            </a:r>
            <a:r>
              <a:rPr lang="ja-JP" altLang="en-US" sz="2800" i="1"/>
              <a:t>が小</a:t>
            </a:r>
          </a:p>
        </p:txBody>
      </p:sp>
      <p:sp>
        <p:nvSpPr>
          <p:cNvPr id="17" name="正方形/長方形 16">
            <a:extLst>
              <a:ext uri="{FF2B5EF4-FFF2-40B4-BE49-F238E27FC236}">
                <a16:creationId xmlns:a16="http://schemas.microsoft.com/office/drawing/2014/main" id="{5816D9C2-D338-4D2E-B8CF-7078DED1399E}"/>
              </a:ext>
            </a:extLst>
          </p:cNvPr>
          <p:cNvSpPr/>
          <p:nvPr/>
        </p:nvSpPr>
        <p:spPr>
          <a:xfrm>
            <a:off x="7542930" y="204852"/>
            <a:ext cx="1042273" cy="523220"/>
          </a:xfrm>
          <a:prstGeom prst="rect">
            <a:avLst/>
          </a:prstGeom>
        </p:spPr>
        <p:txBody>
          <a:bodyPr wrap="none">
            <a:spAutoFit/>
          </a:bodyPr>
          <a:lstStyle/>
          <a:p>
            <a:r>
              <a:rPr lang="en-US" altLang="ja-JP" sz="2800" i="1"/>
              <a:t>r</a:t>
            </a:r>
            <a:r>
              <a:rPr lang="ja-JP" altLang="en-US" sz="2800" i="1"/>
              <a:t>が大</a:t>
            </a:r>
          </a:p>
        </p:txBody>
      </p:sp>
      <p:sp>
        <p:nvSpPr>
          <p:cNvPr id="18" name="正方形/長方形 17">
            <a:extLst>
              <a:ext uri="{FF2B5EF4-FFF2-40B4-BE49-F238E27FC236}">
                <a16:creationId xmlns:a16="http://schemas.microsoft.com/office/drawing/2014/main" id="{F1AE02C1-E8FC-4086-BD8F-B77796820A66}"/>
              </a:ext>
            </a:extLst>
          </p:cNvPr>
          <p:cNvSpPr/>
          <p:nvPr/>
        </p:nvSpPr>
        <p:spPr>
          <a:xfrm rot="16200000">
            <a:off x="4023679" y="1177900"/>
            <a:ext cx="1061509" cy="523220"/>
          </a:xfrm>
          <a:prstGeom prst="rect">
            <a:avLst/>
          </a:prstGeom>
        </p:spPr>
        <p:txBody>
          <a:bodyPr wrap="none">
            <a:spAutoFit/>
          </a:bodyPr>
          <a:lstStyle/>
          <a:p>
            <a:r>
              <a:rPr kumimoji="1" lang="en-US" altLang="ja-JP" sz="2800" i="1" dirty="0"/>
              <a:t>ν</a:t>
            </a:r>
            <a:r>
              <a:rPr kumimoji="1" lang="ja-JP" altLang="en-US" sz="2800" i="1" dirty="0"/>
              <a:t>が小</a:t>
            </a:r>
            <a:endParaRPr lang="ja-JP" altLang="en-US" sz="2800" dirty="0"/>
          </a:p>
        </p:txBody>
      </p:sp>
      <p:sp>
        <p:nvSpPr>
          <p:cNvPr id="19" name="コンテンツ プレースホルダー 2">
            <a:extLst>
              <a:ext uri="{FF2B5EF4-FFF2-40B4-BE49-F238E27FC236}">
                <a16:creationId xmlns:a16="http://schemas.microsoft.com/office/drawing/2014/main" id="{EC85D185-88E0-4D0E-BA5F-016C166E83FF}"/>
              </a:ext>
            </a:extLst>
          </p:cNvPr>
          <p:cNvSpPr txBox="1">
            <a:spLocks/>
          </p:cNvSpPr>
          <p:nvPr/>
        </p:nvSpPr>
        <p:spPr>
          <a:xfrm>
            <a:off x="259215" y="4975449"/>
            <a:ext cx="3767020" cy="1592499"/>
          </a:xfrm>
          <a:prstGeom prst="rect">
            <a:avLst/>
          </a:prstGeom>
          <a:solidFill>
            <a:schemeClr val="accent2">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t>観測誤差があると、</a:t>
            </a:r>
            <a:r>
              <a:rPr lang="el-GR" altLang="ja-JP"/>
              <a:t>ν</a:t>
            </a:r>
            <a:r>
              <a:rPr lang="ja-JP" altLang="en-US"/>
              <a:t>の違いは識別困難</a:t>
            </a:r>
            <a:endParaRPr lang="en-US" altLang="ja-JP"/>
          </a:p>
          <a:p>
            <a:pPr marL="0" indent="0">
              <a:buNone/>
            </a:pPr>
            <a:r>
              <a:rPr lang="ja-JP" altLang="en-US"/>
              <a:t>→普通は</a:t>
            </a:r>
            <a:r>
              <a:rPr lang="en-US" altLang="ja-JP"/>
              <a:t>ν</a:t>
            </a:r>
            <a:r>
              <a:rPr lang="ja-JP" altLang="en-US"/>
              <a:t>を固定して観測誤差を考慮</a:t>
            </a:r>
          </a:p>
        </p:txBody>
      </p:sp>
      <p:sp>
        <p:nvSpPr>
          <p:cNvPr id="20" name="正方形/長方形 19">
            <a:extLst>
              <a:ext uri="{FF2B5EF4-FFF2-40B4-BE49-F238E27FC236}">
                <a16:creationId xmlns:a16="http://schemas.microsoft.com/office/drawing/2014/main" id="{42B03B8E-8905-4FC6-B718-43B6316EE630}"/>
              </a:ext>
            </a:extLst>
          </p:cNvPr>
          <p:cNvSpPr/>
          <p:nvPr/>
        </p:nvSpPr>
        <p:spPr>
          <a:xfrm>
            <a:off x="120946" y="67017"/>
            <a:ext cx="2841483" cy="369332"/>
          </a:xfrm>
          <a:prstGeom prst="rect">
            <a:avLst/>
          </a:prstGeom>
        </p:spPr>
        <p:txBody>
          <a:bodyPr wrap="none">
            <a:spAutoFit/>
          </a:bodyPr>
          <a:lstStyle/>
          <a:p>
            <a:r>
              <a:rPr kumimoji="1" lang="en-US" altLang="ja-JP"/>
              <a:t>2.1.3 The </a:t>
            </a:r>
            <a:r>
              <a:rPr lang="en-US" altLang="ja-JP" err="1"/>
              <a:t>Matérn</a:t>
            </a:r>
            <a:r>
              <a:rPr lang="en-US" altLang="ja-JP"/>
              <a:t> covariance</a:t>
            </a:r>
            <a:endParaRPr kumimoji="1" lang="ja-JP" altLang="en-US"/>
          </a:p>
        </p:txBody>
      </p:sp>
    </p:spTree>
    <p:extLst>
      <p:ext uri="{BB962C8B-B14F-4D97-AF65-F5344CB8AC3E}">
        <p14:creationId xmlns:p14="http://schemas.microsoft.com/office/powerpoint/2010/main" val="272560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5EC981-4637-49AC-B7B0-B7BAFF64CA99}"/>
              </a:ext>
            </a:extLst>
          </p:cNvPr>
          <p:cNvSpPr>
            <a:spLocks noGrp="1"/>
          </p:cNvSpPr>
          <p:nvPr>
            <p:ph idx="1"/>
          </p:nvPr>
        </p:nvSpPr>
        <p:spPr>
          <a:xfrm>
            <a:off x="286584" y="898633"/>
            <a:ext cx="8136978" cy="5278329"/>
          </a:xfrm>
        </p:spPr>
        <p:txBody>
          <a:bodyPr/>
          <a:lstStyle/>
          <a:p>
            <a:pPr marL="0" indent="0">
              <a:buNone/>
            </a:pPr>
            <a:r>
              <a:rPr lang="ja-JP" altLang="en-US"/>
              <a:t>これから使うデータの生成</a:t>
            </a:r>
            <a:endParaRPr kumimoji="1" lang="ja-JP" altLang="en-US"/>
          </a:p>
        </p:txBody>
      </p:sp>
      <p:sp>
        <p:nvSpPr>
          <p:cNvPr id="4" name="正方形/長方形 3">
            <a:extLst>
              <a:ext uri="{FF2B5EF4-FFF2-40B4-BE49-F238E27FC236}">
                <a16:creationId xmlns:a16="http://schemas.microsoft.com/office/drawing/2014/main" id="{8B8813F8-49D8-415F-BD5C-29C82EFFC26B}"/>
              </a:ext>
            </a:extLst>
          </p:cNvPr>
          <p:cNvSpPr/>
          <p:nvPr/>
        </p:nvSpPr>
        <p:spPr>
          <a:xfrm>
            <a:off x="120946" y="67017"/>
            <a:ext cx="3236784" cy="369332"/>
          </a:xfrm>
          <a:prstGeom prst="rect">
            <a:avLst/>
          </a:prstGeom>
        </p:spPr>
        <p:txBody>
          <a:bodyPr wrap="none">
            <a:spAutoFit/>
          </a:bodyPr>
          <a:lstStyle/>
          <a:p>
            <a:r>
              <a:rPr kumimoji="1" lang="en-US" altLang="ja-JP"/>
              <a:t>2.1.4 Simulation of a toy data set</a:t>
            </a:r>
            <a:endParaRPr kumimoji="1" lang="ja-JP" altLang="en-US"/>
          </a:p>
        </p:txBody>
      </p:sp>
      <p:pic>
        <p:nvPicPr>
          <p:cNvPr id="7" name="図 6">
            <a:extLst>
              <a:ext uri="{FF2B5EF4-FFF2-40B4-BE49-F238E27FC236}">
                <a16:creationId xmlns:a16="http://schemas.microsoft.com/office/drawing/2014/main" id="{B5E0B182-E790-458A-A37C-0C4EFFDFB453}"/>
              </a:ext>
            </a:extLst>
          </p:cNvPr>
          <p:cNvPicPr>
            <a:picLocks noChangeAspect="1"/>
          </p:cNvPicPr>
          <p:nvPr/>
        </p:nvPicPr>
        <p:blipFill>
          <a:blip r:embed="rId2"/>
          <a:stretch>
            <a:fillRect/>
          </a:stretch>
        </p:blipFill>
        <p:spPr>
          <a:xfrm>
            <a:off x="968732" y="2925126"/>
            <a:ext cx="3053925" cy="478400"/>
          </a:xfrm>
          <a:prstGeom prst="rect">
            <a:avLst/>
          </a:prstGeom>
        </p:spPr>
      </p:pic>
      <p:pic>
        <p:nvPicPr>
          <p:cNvPr id="8" name="図 7">
            <a:extLst>
              <a:ext uri="{FF2B5EF4-FFF2-40B4-BE49-F238E27FC236}">
                <a16:creationId xmlns:a16="http://schemas.microsoft.com/office/drawing/2014/main" id="{32842F73-DC1F-4CE7-AECC-38396D7A45B5}"/>
              </a:ext>
            </a:extLst>
          </p:cNvPr>
          <p:cNvPicPr>
            <a:picLocks noChangeAspect="1"/>
          </p:cNvPicPr>
          <p:nvPr/>
        </p:nvPicPr>
        <p:blipFill>
          <a:blip r:embed="rId3"/>
          <a:stretch>
            <a:fillRect/>
          </a:stretch>
        </p:blipFill>
        <p:spPr>
          <a:xfrm>
            <a:off x="968732" y="3537798"/>
            <a:ext cx="1038750" cy="381020"/>
          </a:xfrm>
          <a:prstGeom prst="rect">
            <a:avLst/>
          </a:prstGeom>
        </p:spPr>
      </p:pic>
      <p:pic>
        <p:nvPicPr>
          <p:cNvPr id="9" name="図 8">
            <a:extLst>
              <a:ext uri="{FF2B5EF4-FFF2-40B4-BE49-F238E27FC236}">
                <a16:creationId xmlns:a16="http://schemas.microsoft.com/office/drawing/2014/main" id="{B4013372-7030-47B1-B4EA-CB24558ED716}"/>
              </a:ext>
            </a:extLst>
          </p:cNvPr>
          <p:cNvPicPr>
            <a:picLocks noChangeAspect="1"/>
          </p:cNvPicPr>
          <p:nvPr/>
        </p:nvPicPr>
        <p:blipFill>
          <a:blip r:embed="rId4"/>
          <a:stretch>
            <a:fillRect/>
          </a:stretch>
        </p:blipFill>
        <p:spPr>
          <a:xfrm>
            <a:off x="885632" y="4011903"/>
            <a:ext cx="1121850" cy="369200"/>
          </a:xfrm>
          <a:prstGeom prst="rect">
            <a:avLst/>
          </a:prstGeom>
        </p:spPr>
      </p:pic>
      <p:pic>
        <p:nvPicPr>
          <p:cNvPr id="10" name="図 9">
            <a:extLst>
              <a:ext uri="{FF2B5EF4-FFF2-40B4-BE49-F238E27FC236}">
                <a16:creationId xmlns:a16="http://schemas.microsoft.com/office/drawing/2014/main" id="{22F1ACBA-C228-4A47-B5C2-F0ED1092B5D6}"/>
              </a:ext>
            </a:extLst>
          </p:cNvPr>
          <p:cNvPicPr>
            <a:picLocks noChangeAspect="1"/>
          </p:cNvPicPr>
          <p:nvPr/>
        </p:nvPicPr>
        <p:blipFill>
          <a:blip r:embed="rId5"/>
          <a:stretch>
            <a:fillRect/>
          </a:stretch>
        </p:blipFill>
        <p:spPr>
          <a:xfrm>
            <a:off x="4297181" y="1500824"/>
            <a:ext cx="4725429" cy="3289604"/>
          </a:xfrm>
          <a:prstGeom prst="rect">
            <a:avLst/>
          </a:prstGeom>
        </p:spPr>
      </p:pic>
      <p:sp>
        <p:nvSpPr>
          <p:cNvPr id="11" name="テキスト ボックス 10">
            <a:extLst>
              <a:ext uri="{FF2B5EF4-FFF2-40B4-BE49-F238E27FC236}">
                <a16:creationId xmlns:a16="http://schemas.microsoft.com/office/drawing/2014/main" id="{47D21BDC-AC5E-43B0-9FD5-794F145E7F3B}"/>
              </a:ext>
            </a:extLst>
          </p:cNvPr>
          <p:cNvSpPr txBox="1"/>
          <p:nvPr/>
        </p:nvSpPr>
        <p:spPr>
          <a:xfrm>
            <a:off x="766301" y="5304241"/>
            <a:ext cx="6664004" cy="461665"/>
          </a:xfrm>
          <a:prstGeom prst="rect">
            <a:avLst/>
          </a:prstGeom>
          <a:noFill/>
        </p:spPr>
        <p:txBody>
          <a:bodyPr wrap="none" rtlCol="0">
            <a:spAutoFit/>
          </a:bodyPr>
          <a:lstStyle/>
          <a:p>
            <a:r>
              <a:rPr kumimoji="1" lang="en-US" altLang="ja-JP" sz="2400"/>
              <a:t>data(</a:t>
            </a:r>
            <a:r>
              <a:rPr kumimoji="1" lang="en-US" altLang="ja-JP" sz="2400" err="1"/>
              <a:t>SPDEtoy</a:t>
            </a:r>
            <a:r>
              <a:rPr kumimoji="1" lang="en-US" altLang="ja-JP" sz="2400"/>
              <a:t>)</a:t>
            </a:r>
            <a:r>
              <a:rPr kumimoji="1" lang="ja-JP" altLang="en-US" sz="2400"/>
              <a:t>でこれと同じデータを呼び出せる</a:t>
            </a:r>
          </a:p>
        </p:txBody>
      </p:sp>
      <p:sp>
        <p:nvSpPr>
          <p:cNvPr id="12" name="正方形/長方形 11">
            <a:extLst>
              <a:ext uri="{FF2B5EF4-FFF2-40B4-BE49-F238E27FC236}">
                <a16:creationId xmlns:a16="http://schemas.microsoft.com/office/drawing/2014/main" id="{8F445DB9-8C8C-44F1-A079-206F072ACD05}"/>
              </a:ext>
            </a:extLst>
          </p:cNvPr>
          <p:cNvSpPr/>
          <p:nvPr/>
        </p:nvSpPr>
        <p:spPr>
          <a:xfrm>
            <a:off x="507361" y="1752754"/>
            <a:ext cx="3789820" cy="830997"/>
          </a:xfrm>
          <a:prstGeom prst="rect">
            <a:avLst/>
          </a:prstGeom>
        </p:spPr>
        <p:txBody>
          <a:bodyPr wrap="none">
            <a:spAutoFit/>
          </a:bodyPr>
          <a:lstStyle/>
          <a:p>
            <a:r>
              <a:rPr lang="en-US" altLang="ja-JP" sz="2400" i="1"/>
              <a:t>y</a:t>
            </a:r>
            <a:r>
              <a:rPr lang="en-US" altLang="ja-JP" sz="2400"/>
              <a:t>(</a:t>
            </a:r>
            <a:r>
              <a:rPr lang="en-US" altLang="ja-JP" sz="2400" b="1" err="1"/>
              <a:t>s</a:t>
            </a:r>
            <a:r>
              <a:rPr lang="en-US" altLang="ja-JP" sz="2400" i="1" baseline="-25000" err="1"/>
              <a:t>i</a:t>
            </a:r>
            <a:r>
              <a:rPr lang="en-US" altLang="ja-JP" sz="2400"/>
              <a:t>)</a:t>
            </a:r>
            <a:r>
              <a:rPr lang="ja-JP" altLang="en-US" sz="2400"/>
              <a:t> </a:t>
            </a:r>
            <a:r>
              <a:rPr lang="en-US" altLang="ja-JP" sz="2400"/>
              <a:t>~ Normal(</a:t>
            </a:r>
            <a:r>
              <a:rPr lang="en-US" altLang="ja-JP" sz="2400" i="1"/>
              <a:t>β</a:t>
            </a:r>
            <a:r>
              <a:rPr lang="en-US" altLang="ja-JP" sz="2400" baseline="-25000"/>
              <a:t>0</a:t>
            </a:r>
            <a:r>
              <a:rPr lang="en-US" altLang="ja-JP" sz="2400"/>
              <a:t> + </a:t>
            </a:r>
            <a:r>
              <a:rPr lang="en-US" altLang="ja-JP" sz="2400" i="1"/>
              <a:t>u</a:t>
            </a:r>
            <a:r>
              <a:rPr lang="en-US" altLang="ja-JP" sz="2400"/>
              <a:t>(</a:t>
            </a:r>
            <a:r>
              <a:rPr lang="en-US" altLang="ja-JP" sz="2400" b="1" err="1"/>
              <a:t>s</a:t>
            </a:r>
            <a:r>
              <a:rPr lang="en-US" altLang="ja-JP" sz="2400" i="1" baseline="-25000" err="1"/>
              <a:t>i</a:t>
            </a:r>
            <a:r>
              <a:rPr lang="en-US" altLang="ja-JP" sz="2400"/>
              <a:t>), </a:t>
            </a:r>
            <a:r>
              <a:rPr lang="en-US" altLang="ja-JP" sz="2400" i="1"/>
              <a:t>σ</a:t>
            </a:r>
            <a:r>
              <a:rPr lang="en-US" altLang="ja-JP" sz="2400" i="1" baseline="-25000"/>
              <a:t>e</a:t>
            </a:r>
            <a:r>
              <a:rPr lang="en-US" altLang="ja-JP" sz="2400" baseline="30000"/>
              <a:t>2</a:t>
            </a:r>
            <a:r>
              <a:rPr lang="en-US" altLang="ja-JP" sz="2400"/>
              <a:t>)</a:t>
            </a:r>
            <a:endParaRPr lang="en-US" altLang="ja-JP" sz="2400" i="1"/>
          </a:p>
          <a:p>
            <a:r>
              <a:rPr lang="en-US" altLang="ja-JP" sz="2400" i="1"/>
              <a:t>u</a:t>
            </a:r>
            <a:r>
              <a:rPr lang="en-US" altLang="ja-JP" sz="2400"/>
              <a:t>(</a:t>
            </a:r>
            <a:r>
              <a:rPr lang="en-US" altLang="ja-JP" sz="2400" b="1" err="1"/>
              <a:t>s</a:t>
            </a:r>
            <a:r>
              <a:rPr lang="en-US" altLang="ja-JP" sz="2400" i="1" baseline="-25000" err="1"/>
              <a:t>i</a:t>
            </a:r>
            <a:r>
              <a:rPr lang="en-US" altLang="ja-JP" sz="2400"/>
              <a:t>)</a:t>
            </a:r>
            <a:r>
              <a:rPr lang="ja-JP" altLang="en-US" sz="2400"/>
              <a:t>は</a:t>
            </a:r>
            <a:r>
              <a:rPr lang="en-US" altLang="ja-JP" sz="2400" err="1"/>
              <a:t>Matérn</a:t>
            </a:r>
            <a:r>
              <a:rPr lang="en-US" altLang="ja-JP" sz="2400"/>
              <a:t> GF</a:t>
            </a:r>
            <a:endParaRPr lang="en-US" altLang="ja-JP" sz="2400" i="1" baseline="-25000"/>
          </a:p>
        </p:txBody>
      </p:sp>
    </p:spTree>
    <p:extLst>
      <p:ext uri="{BB962C8B-B14F-4D97-AF65-F5344CB8AC3E}">
        <p14:creationId xmlns:p14="http://schemas.microsoft.com/office/powerpoint/2010/main" val="288420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8594ABB-FCFA-442E-A607-AAB9F7A9207C}"/>
              </a:ext>
            </a:extLst>
          </p:cNvPr>
          <p:cNvSpPr>
            <a:spLocks noGrp="1"/>
          </p:cNvSpPr>
          <p:nvPr>
            <p:ph idx="1"/>
          </p:nvPr>
        </p:nvSpPr>
        <p:spPr>
          <a:xfrm>
            <a:off x="628650" y="772510"/>
            <a:ext cx="7886700" cy="5404453"/>
          </a:xfrm>
        </p:spPr>
        <p:txBody>
          <a:bodyPr>
            <a:normAutofit/>
          </a:bodyPr>
          <a:lstStyle/>
          <a:p>
            <a:pPr marL="0" indent="0">
              <a:buNone/>
            </a:pPr>
            <a:r>
              <a:rPr kumimoji="1" lang="ja-JP" altLang="en-US" sz="3600"/>
              <a:t>確率</a:t>
            </a:r>
            <a:r>
              <a:rPr lang="ja-JP" altLang="en-US" sz="3600"/>
              <a:t>偏</a:t>
            </a:r>
            <a:r>
              <a:rPr kumimoji="1" lang="ja-JP" altLang="en-US" sz="3600"/>
              <a:t>微分方程式</a:t>
            </a:r>
            <a:r>
              <a:rPr kumimoji="1" lang="en-US" altLang="ja-JP" sz="3600"/>
              <a:t>(SPDE)</a:t>
            </a:r>
            <a:r>
              <a:rPr kumimoji="1" lang="ja-JP" altLang="en-US" sz="3600"/>
              <a:t>によるアプローチ</a:t>
            </a:r>
            <a:endParaRPr kumimoji="1" lang="en-US" altLang="ja-JP" sz="3600"/>
          </a:p>
          <a:p>
            <a:pPr marL="0" indent="0">
              <a:buNone/>
            </a:pPr>
            <a:endParaRPr lang="en-US" altLang="ja-JP"/>
          </a:p>
          <a:p>
            <a:pPr marL="0" indent="0">
              <a:buNone/>
            </a:pPr>
            <a:r>
              <a:rPr kumimoji="1" lang="en-US" altLang="ja-JP"/>
              <a:t>Rue &amp; </a:t>
            </a:r>
            <a:r>
              <a:rPr kumimoji="1" lang="en-US" altLang="ja-JP" err="1"/>
              <a:t>Tjelmeland</a:t>
            </a:r>
            <a:r>
              <a:rPr kumimoji="1" lang="en-US" altLang="ja-JP"/>
              <a:t>(2002):</a:t>
            </a:r>
            <a:r>
              <a:rPr kumimoji="1" lang="ja-JP" altLang="en-US"/>
              <a:t>連続</a:t>
            </a:r>
            <a:r>
              <a:rPr kumimoji="1" lang="en-US" altLang="ja-JP"/>
              <a:t>GF</a:t>
            </a:r>
            <a:r>
              <a:rPr kumimoji="1" lang="ja-JP" altLang="en-US"/>
              <a:t>を</a:t>
            </a:r>
            <a:r>
              <a:rPr kumimoji="1" lang="en-US" altLang="ja-JP"/>
              <a:t>GMRF</a:t>
            </a:r>
            <a:r>
              <a:rPr kumimoji="1" lang="ja-JP" altLang="en-US"/>
              <a:t>で近似</a:t>
            </a:r>
            <a:endParaRPr kumimoji="1" lang="en-US" altLang="ja-JP"/>
          </a:p>
          <a:p>
            <a:pPr marL="0" indent="0">
              <a:buNone/>
            </a:pPr>
            <a:r>
              <a:rPr lang="ja-JP" altLang="en-US" sz="2400"/>
              <a:t>⇒格子点データのみ適用可、しかも特定のパラメータ値ごとに対応する</a:t>
            </a:r>
            <a:r>
              <a:rPr lang="en-US" altLang="ja-JP" sz="2400"/>
              <a:t>GMRF</a:t>
            </a:r>
            <a:r>
              <a:rPr lang="ja-JP" altLang="en-US" sz="2400"/>
              <a:t>のパラメータを推定しないといけない</a:t>
            </a:r>
            <a:r>
              <a:rPr kumimoji="1" lang="en-US" altLang="ja-JP" sz="2400"/>
              <a:t> </a:t>
            </a:r>
          </a:p>
          <a:p>
            <a:pPr marL="0" indent="0">
              <a:buNone/>
            </a:pPr>
            <a:endParaRPr lang="en-US" altLang="ja-JP"/>
          </a:p>
          <a:p>
            <a:pPr marL="0" indent="0">
              <a:buNone/>
            </a:pPr>
            <a:r>
              <a:rPr kumimoji="1" lang="en-US" altLang="ja-JP"/>
              <a:t>Lindgren, Rue and </a:t>
            </a:r>
            <a:r>
              <a:rPr kumimoji="1" lang="en-US" altLang="ja-JP" err="1"/>
              <a:t>Lindström</a:t>
            </a:r>
            <a:r>
              <a:rPr kumimoji="1" lang="en-US" altLang="ja-JP"/>
              <a:t>(2011)</a:t>
            </a:r>
          </a:p>
          <a:p>
            <a:pPr marL="0" indent="0">
              <a:buNone/>
            </a:pPr>
            <a:r>
              <a:rPr kumimoji="1" lang="ja-JP" altLang="en-US"/>
              <a:t>解が</a:t>
            </a:r>
            <a:r>
              <a:rPr lang="en-US" altLang="ja-JP" err="1"/>
              <a:t>Matérn</a:t>
            </a:r>
            <a:r>
              <a:rPr lang="en-US" altLang="ja-JP"/>
              <a:t> GF</a:t>
            </a:r>
            <a:r>
              <a:rPr lang="ja-JP" altLang="en-US"/>
              <a:t>となる確率偏微分方程式</a:t>
            </a:r>
            <a:r>
              <a:rPr lang="en-US" altLang="ja-JP"/>
              <a:t>(SPDE)</a:t>
            </a:r>
            <a:r>
              <a:rPr lang="ja-JP" altLang="en-US"/>
              <a:t>を考え、有限要素法で数値解を得る</a:t>
            </a:r>
            <a:endParaRPr kumimoji="1" lang="ja-JP" altLang="en-US"/>
          </a:p>
        </p:txBody>
      </p:sp>
      <p:sp>
        <p:nvSpPr>
          <p:cNvPr id="4" name="正方形/長方形 3">
            <a:extLst>
              <a:ext uri="{FF2B5EF4-FFF2-40B4-BE49-F238E27FC236}">
                <a16:creationId xmlns:a16="http://schemas.microsoft.com/office/drawing/2014/main" id="{BC83C48A-04DB-46ED-9F02-4768F9A11D50}"/>
              </a:ext>
            </a:extLst>
          </p:cNvPr>
          <p:cNvSpPr/>
          <p:nvPr/>
        </p:nvSpPr>
        <p:spPr>
          <a:xfrm>
            <a:off x="120946" y="67017"/>
            <a:ext cx="2411879" cy="369332"/>
          </a:xfrm>
          <a:prstGeom prst="rect">
            <a:avLst/>
          </a:prstGeom>
        </p:spPr>
        <p:txBody>
          <a:bodyPr wrap="none">
            <a:spAutoFit/>
          </a:bodyPr>
          <a:lstStyle/>
          <a:p>
            <a:r>
              <a:rPr kumimoji="1" lang="en-US" altLang="ja-JP"/>
              <a:t>2.2 The SPDE approach</a:t>
            </a:r>
            <a:endParaRPr kumimoji="1" lang="ja-JP" altLang="en-US"/>
          </a:p>
        </p:txBody>
      </p:sp>
      <p:sp>
        <p:nvSpPr>
          <p:cNvPr id="5" name="正方形/長方形 4">
            <a:extLst>
              <a:ext uri="{FF2B5EF4-FFF2-40B4-BE49-F238E27FC236}">
                <a16:creationId xmlns:a16="http://schemas.microsoft.com/office/drawing/2014/main" id="{6F8C8E3E-E230-476D-A93F-2F78D4F5A270}"/>
              </a:ext>
            </a:extLst>
          </p:cNvPr>
          <p:cNvSpPr/>
          <p:nvPr/>
        </p:nvSpPr>
        <p:spPr>
          <a:xfrm>
            <a:off x="120946" y="6343847"/>
            <a:ext cx="8198078" cy="338554"/>
          </a:xfrm>
          <a:prstGeom prst="rect">
            <a:avLst/>
          </a:prstGeom>
        </p:spPr>
        <p:txBody>
          <a:bodyPr wrap="none">
            <a:spAutoFit/>
          </a:bodyPr>
          <a:lstStyle/>
          <a:p>
            <a:r>
              <a:rPr kumimoji="1" lang="en-US" altLang="ja-JP" sz="1600"/>
              <a:t>(</a:t>
            </a:r>
            <a:r>
              <a:rPr kumimoji="1" lang="ja-JP" altLang="en-US" sz="1600"/>
              <a:t>「難しかったらこの節を読むことはお勧めしない。それでも</a:t>
            </a:r>
            <a:r>
              <a:rPr kumimoji="1" lang="en-US" altLang="ja-JP" sz="1600"/>
              <a:t>INLA</a:t>
            </a:r>
            <a:r>
              <a:rPr kumimoji="1" lang="ja-JP" altLang="en-US" sz="1600"/>
              <a:t>は使える」とのこと</a:t>
            </a:r>
            <a:r>
              <a:rPr kumimoji="1" lang="en-US" altLang="ja-JP" sz="1600"/>
              <a:t>)</a:t>
            </a:r>
            <a:endParaRPr kumimoji="1" lang="ja-JP" altLang="en-US" sz="1600"/>
          </a:p>
        </p:txBody>
      </p:sp>
    </p:spTree>
    <p:extLst>
      <p:ext uri="{BB962C8B-B14F-4D97-AF65-F5344CB8AC3E}">
        <p14:creationId xmlns:p14="http://schemas.microsoft.com/office/powerpoint/2010/main" val="10964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6BD62D2-1C66-4CAE-B74C-D7BD19EF9DB4}"/>
              </a:ext>
            </a:extLst>
          </p:cNvPr>
          <p:cNvSpPr>
            <a:spLocks noGrp="1"/>
          </p:cNvSpPr>
          <p:nvPr>
            <p:ph idx="1"/>
          </p:nvPr>
        </p:nvSpPr>
        <p:spPr>
          <a:xfrm>
            <a:off x="694846" y="660143"/>
            <a:ext cx="7886700" cy="5499046"/>
          </a:xfrm>
        </p:spPr>
        <p:txBody>
          <a:bodyPr/>
          <a:lstStyle/>
          <a:p>
            <a:pPr marL="0" indent="0">
              <a:buNone/>
            </a:pPr>
            <a:r>
              <a:rPr lang="ja-JP" altLang="en-US" sz="3600"/>
              <a:t>無限の格子点の場合</a:t>
            </a:r>
            <a:endParaRPr lang="en-US" altLang="ja-JP" sz="3600"/>
          </a:p>
          <a:p>
            <a:pPr marL="0" indent="0">
              <a:buNone/>
            </a:pPr>
            <a:endParaRPr lang="en-US" altLang="ja-JP"/>
          </a:p>
          <a:p>
            <a:pPr marL="0" indent="0">
              <a:buNone/>
            </a:pPr>
            <a:r>
              <a:rPr lang="sv-SE" altLang="ja-JP"/>
              <a:t>CAR model</a:t>
            </a:r>
            <a:r>
              <a:rPr lang="ja-JP" altLang="en-US"/>
              <a:t>の条件付期待値と</a:t>
            </a:r>
            <a:endParaRPr lang="en-US" altLang="ja-JP"/>
          </a:p>
          <a:p>
            <a:pPr marL="0" indent="0">
              <a:buNone/>
            </a:pPr>
            <a:r>
              <a:rPr lang="ja-JP" altLang="en-US"/>
              <a:t>条件付分散</a:t>
            </a:r>
            <a:endParaRPr lang="sv-SE" altLang="ja-JP"/>
          </a:p>
          <a:p>
            <a:pPr marL="0" indent="0">
              <a:buNone/>
            </a:pPr>
            <a:endParaRPr kumimoji="1" lang="ja-JP" altLang="en-US"/>
          </a:p>
        </p:txBody>
      </p:sp>
      <p:sp>
        <p:nvSpPr>
          <p:cNvPr id="4" name="正方形/長方形 3">
            <a:extLst>
              <a:ext uri="{FF2B5EF4-FFF2-40B4-BE49-F238E27FC236}">
                <a16:creationId xmlns:a16="http://schemas.microsoft.com/office/drawing/2014/main" id="{94864922-1534-4A4C-BE07-5591BDC30385}"/>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pic>
        <p:nvPicPr>
          <p:cNvPr id="5" name="図 4">
            <a:extLst>
              <a:ext uri="{FF2B5EF4-FFF2-40B4-BE49-F238E27FC236}">
                <a16:creationId xmlns:a16="http://schemas.microsoft.com/office/drawing/2014/main" id="{8FE9C38F-D182-49D4-9169-E461C742D239}"/>
              </a:ext>
            </a:extLst>
          </p:cNvPr>
          <p:cNvPicPr>
            <a:picLocks noChangeAspect="1"/>
          </p:cNvPicPr>
          <p:nvPr/>
        </p:nvPicPr>
        <p:blipFill>
          <a:blip r:embed="rId2"/>
          <a:stretch>
            <a:fillRect/>
          </a:stretch>
        </p:blipFill>
        <p:spPr>
          <a:xfrm>
            <a:off x="5431376" y="228678"/>
            <a:ext cx="3788080" cy="3157983"/>
          </a:xfrm>
          <a:prstGeom prst="rect">
            <a:avLst/>
          </a:prstGeom>
        </p:spPr>
      </p:pic>
      <p:pic>
        <p:nvPicPr>
          <p:cNvPr id="6" name="図 5">
            <a:extLst>
              <a:ext uri="{FF2B5EF4-FFF2-40B4-BE49-F238E27FC236}">
                <a16:creationId xmlns:a16="http://schemas.microsoft.com/office/drawing/2014/main" id="{5E005736-47ED-4184-89D6-0A5ACE87D15D}"/>
              </a:ext>
            </a:extLst>
          </p:cNvPr>
          <p:cNvPicPr>
            <a:picLocks noChangeAspect="1"/>
          </p:cNvPicPr>
          <p:nvPr/>
        </p:nvPicPr>
        <p:blipFill>
          <a:blip r:embed="rId3"/>
          <a:stretch>
            <a:fillRect/>
          </a:stretch>
        </p:blipFill>
        <p:spPr>
          <a:xfrm>
            <a:off x="694846" y="2969686"/>
            <a:ext cx="4599823" cy="650375"/>
          </a:xfrm>
          <a:prstGeom prst="rect">
            <a:avLst/>
          </a:prstGeom>
        </p:spPr>
      </p:pic>
      <p:pic>
        <p:nvPicPr>
          <p:cNvPr id="7" name="図 6">
            <a:extLst>
              <a:ext uri="{FF2B5EF4-FFF2-40B4-BE49-F238E27FC236}">
                <a16:creationId xmlns:a16="http://schemas.microsoft.com/office/drawing/2014/main" id="{0B6E9E2C-C65C-4EE0-80C6-9D8A214262B4}"/>
              </a:ext>
            </a:extLst>
          </p:cNvPr>
          <p:cNvPicPr>
            <a:picLocks noChangeAspect="1"/>
          </p:cNvPicPr>
          <p:nvPr/>
        </p:nvPicPr>
        <p:blipFill>
          <a:blip r:embed="rId4"/>
          <a:stretch>
            <a:fillRect/>
          </a:stretch>
        </p:blipFill>
        <p:spPr>
          <a:xfrm>
            <a:off x="915350" y="3664029"/>
            <a:ext cx="1806994" cy="343742"/>
          </a:xfrm>
          <a:prstGeom prst="rect">
            <a:avLst/>
          </a:prstGeom>
        </p:spPr>
      </p:pic>
      <p:pic>
        <p:nvPicPr>
          <p:cNvPr id="8" name="図 7">
            <a:extLst>
              <a:ext uri="{FF2B5EF4-FFF2-40B4-BE49-F238E27FC236}">
                <a16:creationId xmlns:a16="http://schemas.microsoft.com/office/drawing/2014/main" id="{D2244162-0C3F-4B74-B8DA-372FF57AE058}"/>
              </a:ext>
            </a:extLst>
          </p:cNvPr>
          <p:cNvPicPr>
            <a:picLocks noChangeAspect="1"/>
          </p:cNvPicPr>
          <p:nvPr/>
        </p:nvPicPr>
        <p:blipFill>
          <a:blip r:embed="rId5"/>
          <a:stretch>
            <a:fillRect/>
          </a:stretch>
        </p:blipFill>
        <p:spPr>
          <a:xfrm>
            <a:off x="5665135" y="3938945"/>
            <a:ext cx="1463879" cy="1221368"/>
          </a:xfrm>
          <a:prstGeom prst="rect">
            <a:avLst/>
          </a:prstGeom>
        </p:spPr>
      </p:pic>
      <p:sp>
        <p:nvSpPr>
          <p:cNvPr id="9" name="テキスト ボックス 8">
            <a:extLst>
              <a:ext uri="{FF2B5EF4-FFF2-40B4-BE49-F238E27FC236}">
                <a16:creationId xmlns:a16="http://schemas.microsoft.com/office/drawing/2014/main" id="{E3A757FF-2781-466E-837F-AC4660237BA8}"/>
              </a:ext>
            </a:extLst>
          </p:cNvPr>
          <p:cNvSpPr txBox="1"/>
          <p:nvPr/>
        </p:nvSpPr>
        <p:spPr>
          <a:xfrm>
            <a:off x="915350" y="4454013"/>
            <a:ext cx="3999813" cy="369332"/>
          </a:xfrm>
          <a:prstGeom prst="rect">
            <a:avLst/>
          </a:prstGeom>
          <a:noFill/>
        </p:spPr>
        <p:txBody>
          <a:bodyPr wrap="none" rtlCol="0">
            <a:spAutoFit/>
          </a:bodyPr>
          <a:lstStyle/>
          <a:p>
            <a:r>
              <a:rPr kumimoji="1" lang="ja-JP" altLang="en-US"/>
              <a:t>精度行列：隣接セルは</a:t>
            </a:r>
            <a:r>
              <a:rPr kumimoji="1" lang="en-US" altLang="ja-JP"/>
              <a:t>-1,</a:t>
            </a:r>
            <a:r>
              <a:rPr kumimoji="1" lang="ja-JP" altLang="en-US"/>
              <a:t>対角要素は</a:t>
            </a:r>
            <a:r>
              <a:rPr kumimoji="1" lang="en-US" altLang="ja-JP"/>
              <a:t>a</a:t>
            </a:r>
            <a:endParaRPr kumimoji="1" lang="ja-JP" altLang="en-US"/>
          </a:p>
        </p:txBody>
      </p:sp>
      <p:sp>
        <p:nvSpPr>
          <p:cNvPr id="11" name="テキスト ボックス 10">
            <a:extLst>
              <a:ext uri="{FF2B5EF4-FFF2-40B4-BE49-F238E27FC236}">
                <a16:creationId xmlns:a16="http://schemas.microsoft.com/office/drawing/2014/main" id="{69745934-A5BF-457B-BFAC-1D18A8504DCE}"/>
              </a:ext>
            </a:extLst>
          </p:cNvPr>
          <p:cNvSpPr txBox="1"/>
          <p:nvPr/>
        </p:nvSpPr>
        <p:spPr>
          <a:xfrm>
            <a:off x="5015878" y="4415095"/>
            <a:ext cx="415498" cy="369332"/>
          </a:xfrm>
          <a:prstGeom prst="rect">
            <a:avLst/>
          </a:prstGeom>
          <a:noFill/>
        </p:spPr>
        <p:txBody>
          <a:bodyPr wrap="none" rtlCol="0">
            <a:spAutoFit/>
          </a:bodyPr>
          <a:lstStyle/>
          <a:p>
            <a:r>
              <a:rPr kumimoji="1" lang="ja-JP" altLang="en-US"/>
              <a:t>⇒</a:t>
            </a:r>
          </a:p>
        </p:txBody>
      </p:sp>
      <p:sp>
        <p:nvSpPr>
          <p:cNvPr id="12" name="テキスト ボックス 11">
            <a:extLst>
              <a:ext uri="{FF2B5EF4-FFF2-40B4-BE49-F238E27FC236}">
                <a16:creationId xmlns:a16="http://schemas.microsoft.com/office/drawing/2014/main" id="{A1F195F6-425F-4A4F-9352-A5FA19EE7FA4}"/>
              </a:ext>
            </a:extLst>
          </p:cNvPr>
          <p:cNvSpPr txBox="1"/>
          <p:nvPr/>
        </p:nvSpPr>
        <p:spPr>
          <a:xfrm>
            <a:off x="786581" y="5427406"/>
            <a:ext cx="4108817" cy="646331"/>
          </a:xfrm>
          <a:prstGeom prst="rect">
            <a:avLst/>
          </a:prstGeom>
          <a:noFill/>
        </p:spPr>
        <p:txBody>
          <a:bodyPr wrap="none" rtlCol="0">
            <a:spAutoFit/>
          </a:bodyPr>
          <a:lstStyle/>
          <a:p>
            <a:r>
              <a:rPr kumimoji="1" lang="ja-JP" altLang="en-US"/>
              <a:t>元論文にしか載っていないが、</a:t>
            </a:r>
            <a:endParaRPr kumimoji="1" lang="en-US" altLang="ja-JP"/>
          </a:p>
          <a:p>
            <a:r>
              <a:rPr kumimoji="1" lang="ja-JP" altLang="en-US"/>
              <a:t>この時の共分散は下記に近い値となる</a:t>
            </a:r>
          </a:p>
        </p:txBody>
      </p:sp>
      <p:pic>
        <p:nvPicPr>
          <p:cNvPr id="13" name="図 12">
            <a:extLst>
              <a:ext uri="{FF2B5EF4-FFF2-40B4-BE49-F238E27FC236}">
                <a16:creationId xmlns:a16="http://schemas.microsoft.com/office/drawing/2014/main" id="{EDD49420-485F-446D-A7C8-C44B740207C9}"/>
              </a:ext>
            </a:extLst>
          </p:cNvPr>
          <p:cNvPicPr>
            <a:picLocks noChangeAspect="1"/>
          </p:cNvPicPr>
          <p:nvPr/>
        </p:nvPicPr>
        <p:blipFill>
          <a:blip r:embed="rId6"/>
          <a:stretch>
            <a:fillRect/>
          </a:stretch>
        </p:blipFill>
        <p:spPr>
          <a:xfrm>
            <a:off x="1470069" y="6092190"/>
            <a:ext cx="4484386" cy="542721"/>
          </a:xfrm>
          <a:prstGeom prst="rect">
            <a:avLst/>
          </a:prstGeom>
        </p:spPr>
      </p:pic>
      <p:sp>
        <p:nvSpPr>
          <p:cNvPr id="14" name="テキスト ボックス 13">
            <a:extLst>
              <a:ext uri="{FF2B5EF4-FFF2-40B4-BE49-F238E27FC236}">
                <a16:creationId xmlns:a16="http://schemas.microsoft.com/office/drawing/2014/main" id="{5D209C02-29C5-4870-B8F0-F89C2C03EB8F}"/>
              </a:ext>
            </a:extLst>
          </p:cNvPr>
          <p:cNvSpPr txBox="1"/>
          <p:nvPr/>
        </p:nvSpPr>
        <p:spPr>
          <a:xfrm>
            <a:off x="7316159" y="4441885"/>
            <a:ext cx="877163" cy="369332"/>
          </a:xfrm>
          <a:prstGeom prst="rect">
            <a:avLst/>
          </a:prstGeom>
          <a:noFill/>
        </p:spPr>
        <p:txBody>
          <a:bodyPr wrap="none" rtlCol="0">
            <a:spAutoFit/>
          </a:bodyPr>
          <a:lstStyle/>
          <a:p>
            <a:r>
              <a:rPr kumimoji="1" lang="ja-JP" altLang="en-US"/>
              <a:t>と表記</a:t>
            </a:r>
          </a:p>
        </p:txBody>
      </p:sp>
      <p:pic>
        <p:nvPicPr>
          <p:cNvPr id="15" name="図 14">
            <a:extLst>
              <a:ext uri="{FF2B5EF4-FFF2-40B4-BE49-F238E27FC236}">
                <a16:creationId xmlns:a16="http://schemas.microsoft.com/office/drawing/2014/main" id="{52B02DD1-3CAE-4EA2-A2DE-AE056010AE57}"/>
              </a:ext>
            </a:extLst>
          </p:cNvPr>
          <p:cNvPicPr>
            <a:picLocks noChangeAspect="1"/>
          </p:cNvPicPr>
          <p:nvPr/>
        </p:nvPicPr>
        <p:blipFill>
          <a:blip r:embed="rId7"/>
          <a:stretch>
            <a:fillRect/>
          </a:stretch>
        </p:blipFill>
        <p:spPr>
          <a:xfrm>
            <a:off x="3974795" y="5341855"/>
            <a:ext cx="2829845" cy="345190"/>
          </a:xfrm>
          <a:prstGeom prst="rect">
            <a:avLst/>
          </a:prstGeom>
        </p:spPr>
      </p:pic>
      <p:sp>
        <p:nvSpPr>
          <p:cNvPr id="16" name="正方形/長方形 15">
            <a:extLst>
              <a:ext uri="{FF2B5EF4-FFF2-40B4-BE49-F238E27FC236}">
                <a16:creationId xmlns:a16="http://schemas.microsoft.com/office/drawing/2014/main" id="{5A900998-6E76-4C8A-BB3C-8BDBD921474F}"/>
              </a:ext>
            </a:extLst>
          </p:cNvPr>
          <p:cNvSpPr/>
          <p:nvPr/>
        </p:nvSpPr>
        <p:spPr>
          <a:xfrm>
            <a:off x="4612705" y="5691304"/>
            <a:ext cx="2492990" cy="369332"/>
          </a:xfrm>
          <a:prstGeom prst="rect">
            <a:avLst/>
          </a:prstGeom>
        </p:spPr>
        <p:txBody>
          <a:bodyPr wrap="none">
            <a:spAutoFit/>
          </a:bodyPr>
          <a:lstStyle/>
          <a:p>
            <a:r>
              <a:rPr lang="ja-JP" altLang="en-US"/>
              <a:t>（イコールではない）</a:t>
            </a:r>
          </a:p>
        </p:txBody>
      </p:sp>
      <p:pic>
        <p:nvPicPr>
          <p:cNvPr id="17" name="図 16">
            <a:extLst>
              <a:ext uri="{FF2B5EF4-FFF2-40B4-BE49-F238E27FC236}">
                <a16:creationId xmlns:a16="http://schemas.microsoft.com/office/drawing/2014/main" id="{F99A15E3-AE6E-4CE9-8F9B-71291C1FCCA6}"/>
              </a:ext>
            </a:extLst>
          </p:cNvPr>
          <p:cNvPicPr>
            <a:picLocks noChangeAspect="1"/>
          </p:cNvPicPr>
          <p:nvPr/>
        </p:nvPicPr>
        <p:blipFill>
          <a:blip r:embed="rId8"/>
          <a:stretch>
            <a:fillRect/>
          </a:stretch>
        </p:blipFill>
        <p:spPr>
          <a:xfrm>
            <a:off x="3184957" y="3730316"/>
            <a:ext cx="527305" cy="287261"/>
          </a:xfrm>
          <a:prstGeom prst="rect">
            <a:avLst/>
          </a:prstGeom>
        </p:spPr>
      </p:pic>
    </p:spTree>
    <p:extLst>
      <p:ext uri="{BB962C8B-B14F-4D97-AF65-F5344CB8AC3E}">
        <p14:creationId xmlns:p14="http://schemas.microsoft.com/office/powerpoint/2010/main" val="120804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8FB97CD-46AB-4125-8641-42271C43C2F8}"/>
              </a:ext>
            </a:extLst>
          </p:cNvPr>
          <p:cNvSpPr>
            <a:spLocks noGrp="1"/>
          </p:cNvSpPr>
          <p:nvPr>
            <p:ph idx="1"/>
          </p:nvPr>
        </p:nvSpPr>
        <p:spPr>
          <a:xfrm>
            <a:off x="628650" y="609599"/>
            <a:ext cx="7886700" cy="5567363"/>
          </a:xfrm>
        </p:spPr>
        <p:txBody>
          <a:bodyPr/>
          <a:lstStyle/>
          <a:p>
            <a:pPr marL="0" indent="0">
              <a:buNone/>
            </a:pPr>
            <a:r>
              <a:rPr kumimoji="1" lang="en-US" altLang="ja-JP" i="1"/>
              <a:t>a</a:t>
            </a:r>
            <a:r>
              <a:rPr kumimoji="1" lang="en-US" altLang="ja-JP"/>
              <a:t> = 5</a:t>
            </a:r>
            <a:r>
              <a:rPr kumimoji="1" lang="ja-JP" altLang="en-US"/>
              <a:t>の場合</a:t>
            </a:r>
          </a:p>
        </p:txBody>
      </p:sp>
      <p:pic>
        <p:nvPicPr>
          <p:cNvPr id="4" name="図 3">
            <a:extLst>
              <a:ext uri="{FF2B5EF4-FFF2-40B4-BE49-F238E27FC236}">
                <a16:creationId xmlns:a16="http://schemas.microsoft.com/office/drawing/2014/main" id="{C4F56CCE-E2A2-48EA-A627-01CAFF05D75A}"/>
              </a:ext>
            </a:extLst>
          </p:cNvPr>
          <p:cNvPicPr>
            <a:picLocks noChangeAspect="1"/>
          </p:cNvPicPr>
          <p:nvPr/>
        </p:nvPicPr>
        <p:blipFill rotWithShape="1">
          <a:blip r:embed="rId2"/>
          <a:srcRect l="7373" t="14831" r="6221" b="11260"/>
          <a:stretch/>
        </p:blipFill>
        <p:spPr>
          <a:xfrm>
            <a:off x="1317522" y="1103516"/>
            <a:ext cx="6341806" cy="5073446"/>
          </a:xfrm>
          <a:prstGeom prst="rect">
            <a:avLst/>
          </a:prstGeom>
        </p:spPr>
      </p:pic>
      <p:sp>
        <p:nvSpPr>
          <p:cNvPr id="5" name="正方形/長方形 4">
            <a:extLst>
              <a:ext uri="{FF2B5EF4-FFF2-40B4-BE49-F238E27FC236}">
                <a16:creationId xmlns:a16="http://schemas.microsoft.com/office/drawing/2014/main" id="{03E66FB8-BF12-455C-BD06-6B8524BA93DE}"/>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sp>
        <p:nvSpPr>
          <p:cNvPr id="6" name="テキスト ボックス 5">
            <a:extLst>
              <a:ext uri="{FF2B5EF4-FFF2-40B4-BE49-F238E27FC236}">
                <a16:creationId xmlns:a16="http://schemas.microsoft.com/office/drawing/2014/main" id="{831A8759-F71E-46EB-B347-F3B0449654AF}"/>
              </a:ext>
            </a:extLst>
          </p:cNvPr>
          <p:cNvSpPr txBox="1"/>
          <p:nvPr/>
        </p:nvSpPr>
        <p:spPr>
          <a:xfrm rot="16200000">
            <a:off x="374736" y="3244335"/>
            <a:ext cx="877163" cy="369332"/>
          </a:xfrm>
          <a:prstGeom prst="rect">
            <a:avLst/>
          </a:prstGeom>
          <a:noFill/>
        </p:spPr>
        <p:txBody>
          <a:bodyPr wrap="none" rtlCol="0">
            <a:spAutoFit/>
          </a:bodyPr>
          <a:lstStyle/>
          <a:p>
            <a:r>
              <a:rPr kumimoji="1" lang="ja-JP" altLang="en-US"/>
              <a:t>共分散</a:t>
            </a:r>
          </a:p>
        </p:txBody>
      </p:sp>
      <p:sp>
        <p:nvSpPr>
          <p:cNvPr id="7" name="テキスト ボックス 6">
            <a:extLst>
              <a:ext uri="{FF2B5EF4-FFF2-40B4-BE49-F238E27FC236}">
                <a16:creationId xmlns:a16="http://schemas.microsoft.com/office/drawing/2014/main" id="{E4FE010F-AF4F-481B-AD48-D81515EF1E07}"/>
              </a:ext>
            </a:extLst>
          </p:cNvPr>
          <p:cNvSpPr txBox="1"/>
          <p:nvPr/>
        </p:nvSpPr>
        <p:spPr>
          <a:xfrm>
            <a:off x="4410878" y="6001695"/>
            <a:ext cx="646331" cy="369332"/>
          </a:xfrm>
          <a:prstGeom prst="rect">
            <a:avLst/>
          </a:prstGeom>
          <a:noFill/>
        </p:spPr>
        <p:txBody>
          <a:bodyPr wrap="none" rtlCol="0">
            <a:spAutoFit/>
          </a:bodyPr>
          <a:lstStyle/>
          <a:p>
            <a:r>
              <a:rPr kumimoji="1" lang="ja-JP" altLang="en-US"/>
              <a:t>距離</a:t>
            </a:r>
          </a:p>
        </p:txBody>
      </p:sp>
    </p:spTree>
    <p:extLst>
      <p:ext uri="{BB962C8B-B14F-4D97-AF65-F5344CB8AC3E}">
        <p14:creationId xmlns:p14="http://schemas.microsoft.com/office/powerpoint/2010/main" val="412197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067EC0B-7C38-4533-9471-BA7D5CA98A01}"/>
              </a:ext>
            </a:extLst>
          </p:cNvPr>
          <p:cNvSpPr>
            <a:spLocks noGrp="1"/>
          </p:cNvSpPr>
          <p:nvPr>
            <p:ph idx="1"/>
          </p:nvPr>
        </p:nvSpPr>
        <p:spPr>
          <a:xfrm>
            <a:off x="628650" y="586325"/>
            <a:ext cx="7886700" cy="603378"/>
          </a:xfrm>
        </p:spPr>
        <p:txBody>
          <a:bodyPr/>
          <a:lstStyle/>
          <a:p>
            <a:pPr marL="0" indent="0">
              <a:buNone/>
            </a:pPr>
            <a:r>
              <a:rPr lang="en-US" altLang="ja-JP"/>
              <a:t>ν &gt; 0</a:t>
            </a:r>
            <a:r>
              <a:rPr lang="ja-JP" altLang="en-US"/>
              <a:t>のとき、</a:t>
            </a:r>
            <a:r>
              <a:rPr lang="en-US" altLang="ja-JP" err="1"/>
              <a:t>Matérn</a:t>
            </a:r>
            <a:r>
              <a:rPr lang="en-US" altLang="ja-JP"/>
              <a:t> covariance</a:t>
            </a:r>
            <a:r>
              <a:rPr lang="ja-JP" altLang="en-US"/>
              <a:t>の</a:t>
            </a:r>
            <a:r>
              <a:rPr lang="en-US" altLang="ja-JP"/>
              <a:t>GF</a:t>
            </a:r>
            <a:r>
              <a:rPr lang="ja-JP" altLang="en-US"/>
              <a:t>は</a:t>
            </a:r>
            <a:r>
              <a:rPr lang="en-US" altLang="ja-JP"/>
              <a:t>SPDE</a:t>
            </a:r>
          </a:p>
          <a:p>
            <a:pPr marL="0" indent="0">
              <a:buNone/>
            </a:pPr>
            <a:endParaRPr kumimoji="1" lang="ja-JP" altLang="en-US"/>
          </a:p>
        </p:txBody>
      </p:sp>
      <p:pic>
        <p:nvPicPr>
          <p:cNvPr id="5" name="図 4">
            <a:extLst>
              <a:ext uri="{FF2B5EF4-FFF2-40B4-BE49-F238E27FC236}">
                <a16:creationId xmlns:a16="http://schemas.microsoft.com/office/drawing/2014/main" id="{27106CC6-26A1-4F2B-B807-280BC3E4F698}"/>
              </a:ext>
            </a:extLst>
          </p:cNvPr>
          <p:cNvPicPr>
            <a:picLocks noChangeAspect="1"/>
          </p:cNvPicPr>
          <p:nvPr/>
        </p:nvPicPr>
        <p:blipFill>
          <a:blip r:embed="rId2"/>
          <a:stretch>
            <a:fillRect/>
          </a:stretch>
        </p:blipFill>
        <p:spPr>
          <a:xfrm>
            <a:off x="1184145" y="1346760"/>
            <a:ext cx="7331205" cy="882787"/>
          </a:xfrm>
          <a:prstGeom prst="rect">
            <a:avLst/>
          </a:prstGeom>
        </p:spPr>
      </p:pic>
      <p:sp>
        <p:nvSpPr>
          <p:cNvPr id="6" name="コンテンツ プレースホルダー 2">
            <a:extLst>
              <a:ext uri="{FF2B5EF4-FFF2-40B4-BE49-F238E27FC236}">
                <a16:creationId xmlns:a16="http://schemas.microsoft.com/office/drawing/2014/main" id="{CE41943F-1E5C-4329-825C-75FFDC5D371C}"/>
              </a:ext>
            </a:extLst>
          </p:cNvPr>
          <p:cNvSpPr txBox="1">
            <a:spLocks/>
          </p:cNvSpPr>
          <p:nvPr/>
        </p:nvSpPr>
        <p:spPr>
          <a:xfrm>
            <a:off x="769906" y="2881466"/>
            <a:ext cx="7886700" cy="603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の解となる</a:t>
            </a:r>
            <a:endParaRPr lang="en-US" altLang="ja-JP"/>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87C99A1E-C45E-454E-9974-54F4AF45D633}"/>
                  </a:ext>
                </a:extLst>
              </p:cNvPr>
              <p:cNvSpPr txBox="1">
                <a:spLocks/>
              </p:cNvSpPr>
              <p:nvPr/>
            </p:nvSpPr>
            <p:spPr>
              <a:xfrm>
                <a:off x="1661651" y="1991020"/>
                <a:ext cx="1313815" cy="60337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m:t>
                      </m:r>
                      <m:r>
                        <a:rPr lang="en-US" altLang="ja-JP" b="0" i="0"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m:t>
                              </m:r>
                            </m:e>
                            <m:sup>
                              <m:r>
                                <a:rPr lang="en-US" altLang="ja-JP" b="0" i="1" smtClean="0">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r>
                                <a:rPr lang="ja-JP" altLang="en-US" i="1">
                                  <a:latin typeface="Cambria Math" panose="02040503050406030204" pitchFamily="18" charset="0"/>
                                </a:rPr>
                                <m:t>𝜕</m:t>
                              </m:r>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ja-JP" altLang="en-US" i="1">
                                  <a:latin typeface="Cambria Math" panose="02040503050406030204" pitchFamily="18" charset="0"/>
                                </a:rPr>
                                <m:t>𝜕</m:t>
                              </m:r>
                            </m:e>
                            <m:sup>
                              <m:r>
                                <a:rPr lang="en-US" altLang="ja-JP" i="1">
                                  <a:latin typeface="Cambria Math" panose="02040503050406030204" pitchFamily="18" charset="0"/>
                                </a:rPr>
                                <m:t>2</m:t>
                              </m:r>
                            </m:sup>
                          </m:sSup>
                        </m:num>
                        <m:den>
                          <m:sSup>
                            <m:sSupPr>
                              <m:ctrlPr>
                                <a:rPr lang="en-US" altLang="ja-JP" i="1">
                                  <a:latin typeface="Cambria Math" panose="02040503050406030204" pitchFamily="18" charset="0"/>
                                </a:rPr>
                              </m:ctrlPr>
                            </m:sSupPr>
                            <m:e>
                              <m:r>
                                <a:rPr lang="ja-JP" altLang="en-US" i="1">
                                  <a:latin typeface="Cambria Math" panose="02040503050406030204" pitchFamily="18" charset="0"/>
                                </a:rPr>
                                <m:t>𝜕</m:t>
                              </m:r>
                              <m:r>
                                <a:rPr lang="en-US" altLang="ja-JP" b="0" i="1" smtClean="0">
                                  <a:latin typeface="Cambria Math" panose="02040503050406030204" pitchFamily="18" charset="0"/>
                                </a:rPr>
                                <m:t>𝑦</m:t>
                              </m:r>
                            </m:e>
                            <m:sup>
                              <m:r>
                                <a:rPr lang="en-US" altLang="ja-JP" i="1">
                                  <a:latin typeface="Cambria Math" panose="02040503050406030204" pitchFamily="18" charset="0"/>
                                </a:rPr>
                                <m:t>2</m:t>
                              </m:r>
                            </m:sup>
                          </m:sSup>
                        </m:den>
                      </m:f>
                    </m:oMath>
                  </m:oMathPara>
                </a14:m>
                <a:endParaRPr lang="en-US" altLang="ja-JP"/>
              </a:p>
              <a:p>
                <a:pPr marL="0" indent="0">
                  <a:buFont typeface="Arial" panose="020B0604020202020204" pitchFamily="34" charset="0"/>
                  <a:buNone/>
                </a:pPr>
                <a:endParaRPr lang="en-US" altLang="ja-JP"/>
              </a:p>
              <a:p>
                <a:pPr marL="0" indent="0">
                  <a:buFont typeface="Arial" panose="020B0604020202020204" pitchFamily="34" charset="0"/>
                  <a:buNone/>
                </a:pPr>
                <a:endParaRPr lang="ja-JP" altLang="en-US"/>
              </a:p>
            </p:txBody>
          </p:sp>
        </mc:Choice>
        <mc:Fallback xmlns="">
          <p:sp>
            <p:nvSpPr>
              <p:cNvPr id="11" name="コンテンツ プレースホルダー 2">
                <a:extLst>
                  <a:ext uri="{FF2B5EF4-FFF2-40B4-BE49-F238E27FC236}">
                    <a16:creationId xmlns:a16="http://schemas.microsoft.com/office/drawing/2014/main" id="{87C99A1E-C45E-454E-9974-54F4AF45D633}"/>
                  </a:ext>
                </a:extLst>
              </p:cNvPr>
              <p:cNvSpPr txBox="1">
                <a:spLocks noRot="1" noChangeAspect="1" noMove="1" noResize="1" noEditPoints="1" noAdjustHandles="1" noChangeArrowheads="1" noChangeShapeType="1" noTextEdit="1"/>
              </p:cNvSpPr>
              <p:nvPr/>
            </p:nvSpPr>
            <p:spPr>
              <a:xfrm>
                <a:off x="1661651" y="1991020"/>
                <a:ext cx="1313815" cy="603378"/>
              </a:xfrm>
              <a:prstGeom prst="rect">
                <a:avLst/>
              </a:prstGeom>
              <a:blipFill>
                <a:blip r:embed="rId3"/>
                <a:stretch>
                  <a:fillRect/>
                </a:stretch>
              </a:blipFill>
            </p:spPr>
            <p:txBody>
              <a:bodyPr/>
              <a:lstStyle/>
              <a:p>
                <a:r>
                  <a:rPr lang="en-US">
                    <a:noFill/>
                  </a:rPr>
                  <a:t> </a:t>
                </a:r>
              </a:p>
            </p:txBody>
          </p:sp>
        </mc:Fallback>
      </mc:AlternateContent>
      <p:sp>
        <p:nvSpPr>
          <p:cNvPr id="13" name="テキスト ボックス 12">
            <a:extLst>
              <a:ext uri="{FF2B5EF4-FFF2-40B4-BE49-F238E27FC236}">
                <a16:creationId xmlns:a16="http://schemas.microsoft.com/office/drawing/2014/main" id="{30C20340-7CEF-4A2D-8F9A-F7F941461053}"/>
              </a:ext>
            </a:extLst>
          </p:cNvPr>
          <p:cNvSpPr txBox="1"/>
          <p:nvPr/>
        </p:nvSpPr>
        <p:spPr>
          <a:xfrm>
            <a:off x="3671753" y="2051014"/>
            <a:ext cx="1800493" cy="369332"/>
          </a:xfrm>
          <a:prstGeom prst="rect">
            <a:avLst/>
          </a:prstGeom>
          <a:noFill/>
        </p:spPr>
        <p:txBody>
          <a:bodyPr wrap="none" rtlCol="0">
            <a:spAutoFit/>
          </a:bodyPr>
          <a:lstStyle/>
          <a:p>
            <a:r>
              <a:rPr kumimoji="1" lang="ja-JP" altLang="en-US"/>
              <a:t>ホワイトノイズ</a:t>
            </a:r>
          </a:p>
        </p:txBody>
      </p:sp>
      <p:sp>
        <p:nvSpPr>
          <p:cNvPr id="14" name="テキスト ボックス 13">
            <a:extLst>
              <a:ext uri="{FF2B5EF4-FFF2-40B4-BE49-F238E27FC236}">
                <a16:creationId xmlns:a16="http://schemas.microsoft.com/office/drawing/2014/main" id="{A0D402CF-3848-46BF-B0A2-CC2E08F056E2}"/>
              </a:ext>
            </a:extLst>
          </p:cNvPr>
          <p:cNvSpPr txBox="1"/>
          <p:nvPr/>
        </p:nvSpPr>
        <p:spPr>
          <a:xfrm>
            <a:off x="402814" y="4553102"/>
            <a:ext cx="8338369" cy="1200329"/>
          </a:xfrm>
          <a:prstGeom prst="rect">
            <a:avLst/>
          </a:prstGeom>
          <a:noFill/>
        </p:spPr>
        <p:txBody>
          <a:bodyPr wrap="square" rtlCol="0">
            <a:spAutoFit/>
          </a:bodyPr>
          <a:lstStyle/>
          <a:p>
            <a:r>
              <a:rPr kumimoji="1" lang="ja-JP" altLang="en-US" sz="2400"/>
              <a:t>論文の</a:t>
            </a:r>
            <a:r>
              <a:rPr kumimoji="1" lang="en-US" altLang="ja-JP" sz="2400"/>
              <a:t>Appendix D.1</a:t>
            </a:r>
            <a:r>
              <a:rPr kumimoji="1" lang="ja-JP" altLang="en-US" sz="2400"/>
              <a:t>の証明を見ると共分散のスペクトル表現が両者で一致することが示されているようでしたがよくわかりません！</a:t>
            </a:r>
          </a:p>
        </p:txBody>
      </p:sp>
      <p:sp>
        <p:nvSpPr>
          <p:cNvPr id="18" name="正方形/長方形 17">
            <a:extLst>
              <a:ext uri="{FF2B5EF4-FFF2-40B4-BE49-F238E27FC236}">
                <a16:creationId xmlns:a16="http://schemas.microsoft.com/office/drawing/2014/main" id="{F0030795-5174-47CC-A568-4BF4384EC612}"/>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sp>
        <p:nvSpPr>
          <p:cNvPr id="19" name="コンテンツ プレースホルダー 2">
            <a:extLst>
              <a:ext uri="{FF2B5EF4-FFF2-40B4-BE49-F238E27FC236}">
                <a16:creationId xmlns:a16="http://schemas.microsoft.com/office/drawing/2014/main" id="{3EC56A77-C00E-4E11-AB1A-768E0E245DEE}"/>
              </a:ext>
            </a:extLst>
          </p:cNvPr>
          <p:cNvSpPr txBox="1">
            <a:spLocks/>
          </p:cNvSpPr>
          <p:nvPr/>
        </p:nvSpPr>
        <p:spPr>
          <a:xfrm>
            <a:off x="376024" y="6187605"/>
            <a:ext cx="7886700" cy="6033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a:t>κ = 0</a:t>
            </a:r>
            <a:r>
              <a:rPr lang="ja-JP" altLang="en-US" sz="2000"/>
              <a:t>のときは半</a:t>
            </a:r>
            <a:r>
              <a:rPr lang="en-US" altLang="ja-JP" sz="2000"/>
              <a:t>Cauchy</a:t>
            </a:r>
            <a:r>
              <a:rPr lang="ja-JP" altLang="en-US" sz="2000"/>
              <a:t>な共分散関数の</a:t>
            </a:r>
            <a:r>
              <a:rPr lang="en-US" altLang="ja-JP" sz="2000"/>
              <a:t>GF</a:t>
            </a:r>
            <a:r>
              <a:rPr lang="ja-JP" altLang="en-US" sz="2000"/>
              <a:t>になったりするらしいです</a:t>
            </a:r>
            <a:r>
              <a:rPr lang="en-US" altLang="ja-JP" sz="2000"/>
              <a:t>(</a:t>
            </a:r>
            <a:r>
              <a:rPr lang="ja-JP" altLang="en-US" sz="2000"/>
              <a:t>元論文のへのコメント</a:t>
            </a:r>
            <a:r>
              <a:rPr lang="en-US" altLang="ja-JP" sz="2000"/>
              <a:t>)</a:t>
            </a:r>
          </a:p>
        </p:txBody>
      </p:sp>
    </p:spTree>
    <p:extLst>
      <p:ext uri="{BB962C8B-B14F-4D97-AF65-F5344CB8AC3E}">
        <p14:creationId xmlns:p14="http://schemas.microsoft.com/office/powerpoint/2010/main" val="185985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D7659C6-E7F3-4932-988A-7F08E74BAA80}"/>
              </a:ext>
            </a:extLst>
          </p:cNvPr>
          <p:cNvSpPr>
            <a:spLocks noGrp="1"/>
          </p:cNvSpPr>
          <p:nvPr>
            <p:ph idx="1"/>
          </p:nvPr>
        </p:nvSpPr>
        <p:spPr>
          <a:xfrm>
            <a:off x="628650" y="904568"/>
            <a:ext cx="7886700" cy="1721097"/>
          </a:xfrm>
        </p:spPr>
        <p:txBody>
          <a:bodyPr>
            <a:normAutofit lnSpcReduction="10000"/>
          </a:bodyPr>
          <a:lstStyle/>
          <a:p>
            <a:pPr marL="0" indent="0">
              <a:buNone/>
            </a:pPr>
            <a:r>
              <a:rPr kumimoji="1" lang="en-US" altLang="ja-JP"/>
              <a:t>(</a:t>
            </a:r>
            <a:r>
              <a:rPr kumimoji="1" lang="ja-JP" altLang="en-US"/>
              <a:t>直観的な理解</a:t>
            </a:r>
            <a:r>
              <a:rPr kumimoji="1" lang="en-US" altLang="ja-JP"/>
              <a:t>)</a:t>
            </a:r>
          </a:p>
          <a:p>
            <a:pPr marL="0" indent="0">
              <a:buNone/>
            </a:pPr>
            <a:r>
              <a:rPr kumimoji="1" lang="ja-JP" altLang="en-US"/>
              <a:t>ラプラシアンを</a:t>
            </a:r>
            <a:r>
              <a:rPr kumimoji="1" lang="en-US" altLang="ja-JP"/>
              <a:t>2</a:t>
            </a:r>
            <a:r>
              <a:rPr kumimoji="1" lang="ja-JP" altLang="en-US"/>
              <a:t>階差分行列に置き換えて、</a:t>
            </a:r>
            <a:r>
              <a:rPr kumimoji="1" lang="en-US" altLang="ja-JP" i="1"/>
              <a:t>W</a:t>
            </a:r>
            <a:r>
              <a:rPr kumimoji="1" lang="en-US" altLang="ja-JP"/>
              <a:t>(</a:t>
            </a:r>
            <a:r>
              <a:rPr kumimoji="1" lang="en-US" altLang="ja-JP" b="1"/>
              <a:t>s</a:t>
            </a:r>
            <a:r>
              <a:rPr kumimoji="1" lang="en-US" altLang="ja-JP"/>
              <a:t>)</a:t>
            </a:r>
            <a:r>
              <a:rPr kumimoji="1" lang="ja-JP" altLang="en-US"/>
              <a:t>の実現値</a:t>
            </a:r>
            <a:r>
              <a:rPr kumimoji="1" lang="en-US" altLang="ja-JP" i="1"/>
              <a:t>w</a:t>
            </a:r>
            <a:r>
              <a:rPr kumimoji="1" lang="en-US" altLang="ja-JP"/>
              <a:t>(</a:t>
            </a:r>
            <a:r>
              <a:rPr lang="en-US" altLang="ja-JP" b="1"/>
              <a:t>s</a:t>
            </a:r>
            <a:r>
              <a:rPr kumimoji="1" lang="en-US" altLang="ja-JP"/>
              <a:t>)</a:t>
            </a:r>
            <a:r>
              <a:rPr kumimoji="1" lang="ja-JP" altLang="en-US"/>
              <a:t>を与えれば、</a:t>
            </a:r>
            <a:r>
              <a:rPr kumimoji="1" lang="en-US" altLang="ja-JP" i="1"/>
              <a:t>u</a:t>
            </a:r>
            <a:r>
              <a:rPr kumimoji="1" lang="en-US" altLang="ja-JP"/>
              <a:t>(</a:t>
            </a:r>
            <a:r>
              <a:rPr kumimoji="1" lang="en-US" altLang="ja-JP" b="1"/>
              <a:t>s</a:t>
            </a:r>
            <a:r>
              <a:rPr kumimoji="1" lang="en-US" altLang="ja-JP"/>
              <a:t>)</a:t>
            </a:r>
            <a:r>
              <a:rPr kumimoji="1" lang="ja-JP" altLang="en-US"/>
              <a:t>に関する連立方程式になる</a:t>
            </a:r>
          </a:p>
        </p:txBody>
      </p:sp>
      <p:sp>
        <p:nvSpPr>
          <p:cNvPr id="4" name="テキスト ボックス 3">
            <a:extLst>
              <a:ext uri="{FF2B5EF4-FFF2-40B4-BE49-F238E27FC236}">
                <a16:creationId xmlns:a16="http://schemas.microsoft.com/office/drawing/2014/main" id="{9A568686-5619-432E-9CAA-C46BCD040472}"/>
              </a:ext>
            </a:extLst>
          </p:cNvPr>
          <p:cNvSpPr txBox="1"/>
          <p:nvPr/>
        </p:nvSpPr>
        <p:spPr>
          <a:xfrm>
            <a:off x="1327356" y="3175819"/>
            <a:ext cx="4177747" cy="461665"/>
          </a:xfrm>
          <a:prstGeom prst="rect">
            <a:avLst/>
          </a:prstGeom>
          <a:noFill/>
        </p:spPr>
        <p:txBody>
          <a:bodyPr wrap="none" rtlCol="0">
            <a:spAutoFit/>
          </a:bodyPr>
          <a:lstStyle/>
          <a:p>
            <a:r>
              <a:rPr kumimoji="1" lang="en-US" altLang="ja-JP" sz="2400"/>
              <a:t>(κ</a:t>
            </a:r>
            <a:r>
              <a:rPr kumimoji="1" lang="en-US" altLang="ja-JP" sz="2400" baseline="30000"/>
              <a:t>2</a:t>
            </a:r>
            <a:r>
              <a:rPr kumimoji="1" lang="en-US" altLang="ja-JP" sz="2400" b="1"/>
              <a:t>I – (W–4I))</a:t>
            </a:r>
            <a:r>
              <a:rPr kumimoji="1" lang="en-US" altLang="ja-JP" sz="2400" i="1" baseline="30000"/>
              <a:t>α</a:t>
            </a:r>
            <a:r>
              <a:rPr kumimoji="1" lang="en-US" altLang="ja-JP" sz="2400" baseline="30000"/>
              <a:t>/2</a:t>
            </a:r>
            <a:r>
              <a:rPr kumimoji="1" lang="en-US" altLang="ja-JP" sz="2400" i="1"/>
              <a:t> u</a:t>
            </a:r>
            <a:r>
              <a:rPr kumimoji="1" lang="en-US" altLang="ja-JP" sz="2400"/>
              <a:t>(</a:t>
            </a:r>
            <a:r>
              <a:rPr kumimoji="1" lang="en-US" altLang="ja-JP" sz="2400" b="1"/>
              <a:t>s</a:t>
            </a:r>
            <a:r>
              <a:rPr kumimoji="1" lang="en-US" altLang="ja-JP" sz="2400"/>
              <a:t>) – </a:t>
            </a:r>
            <a:r>
              <a:rPr kumimoji="1" lang="en-US" altLang="ja-JP" sz="2400" i="1"/>
              <a:t>w</a:t>
            </a:r>
            <a:r>
              <a:rPr kumimoji="1" lang="en-US" altLang="ja-JP" sz="2400"/>
              <a:t>(</a:t>
            </a:r>
            <a:r>
              <a:rPr kumimoji="1" lang="en-US" altLang="ja-JP" sz="2400" b="1"/>
              <a:t>s</a:t>
            </a:r>
            <a:r>
              <a:rPr kumimoji="1" lang="en-US" altLang="ja-JP" sz="2400"/>
              <a:t>) = 0</a:t>
            </a:r>
            <a:endParaRPr kumimoji="1" lang="ja-JP" altLang="en-US" sz="2400" baseline="30000"/>
          </a:p>
        </p:txBody>
      </p:sp>
      <p:sp>
        <p:nvSpPr>
          <p:cNvPr id="5" name="テキスト ボックス 4">
            <a:extLst>
              <a:ext uri="{FF2B5EF4-FFF2-40B4-BE49-F238E27FC236}">
                <a16:creationId xmlns:a16="http://schemas.microsoft.com/office/drawing/2014/main" id="{94E1A989-529D-4D1C-A459-6B16C5985DD3}"/>
              </a:ext>
            </a:extLst>
          </p:cNvPr>
          <p:cNvSpPr txBox="1"/>
          <p:nvPr/>
        </p:nvSpPr>
        <p:spPr>
          <a:xfrm>
            <a:off x="1886162" y="2542620"/>
            <a:ext cx="1107996" cy="369332"/>
          </a:xfrm>
          <a:prstGeom prst="rect">
            <a:avLst/>
          </a:prstGeom>
          <a:noFill/>
        </p:spPr>
        <p:txBody>
          <a:bodyPr wrap="none" rtlCol="0">
            <a:spAutoFit/>
          </a:bodyPr>
          <a:lstStyle/>
          <a:p>
            <a:r>
              <a:rPr kumimoji="1" lang="ja-JP" altLang="en-US"/>
              <a:t>近接行列</a:t>
            </a:r>
          </a:p>
        </p:txBody>
      </p:sp>
      <p:cxnSp>
        <p:nvCxnSpPr>
          <p:cNvPr id="7" name="直線矢印コネクタ 6">
            <a:extLst>
              <a:ext uri="{FF2B5EF4-FFF2-40B4-BE49-F238E27FC236}">
                <a16:creationId xmlns:a16="http://schemas.microsoft.com/office/drawing/2014/main" id="{6AFC35CB-F68B-4126-B70C-C918FA9400FD}"/>
              </a:ext>
            </a:extLst>
          </p:cNvPr>
          <p:cNvCxnSpPr>
            <a:cxnSpLocks/>
            <a:stCxn id="5" idx="2"/>
          </p:cNvCxnSpPr>
          <p:nvPr/>
        </p:nvCxnSpPr>
        <p:spPr>
          <a:xfrm>
            <a:off x="2440160" y="2911952"/>
            <a:ext cx="0" cy="26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60859C54-E0C9-4B5C-AB2E-7139C22198EA}"/>
              </a:ext>
            </a:extLst>
          </p:cNvPr>
          <p:cNvSpPr txBox="1">
            <a:spLocks/>
          </p:cNvSpPr>
          <p:nvPr/>
        </p:nvSpPr>
        <p:spPr>
          <a:xfrm>
            <a:off x="628650" y="4299607"/>
            <a:ext cx="7886700" cy="1721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t>たくさんの</a:t>
            </a:r>
            <a:r>
              <a:rPr lang="en-US" altLang="ja-JP" i="1"/>
              <a:t>w</a:t>
            </a:r>
            <a:r>
              <a:rPr lang="en-US" altLang="ja-JP"/>
              <a:t>(</a:t>
            </a:r>
            <a:r>
              <a:rPr lang="en-US" altLang="ja-JP" b="1"/>
              <a:t>s</a:t>
            </a:r>
            <a:r>
              <a:rPr lang="en-US" altLang="ja-JP"/>
              <a:t>)</a:t>
            </a:r>
            <a:r>
              <a:rPr lang="ja-JP" altLang="en-US"/>
              <a:t>に対して</a:t>
            </a:r>
            <a:r>
              <a:rPr lang="en-US" altLang="ja-JP" i="1"/>
              <a:t>u</a:t>
            </a:r>
            <a:r>
              <a:rPr lang="en-US" altLang="ja-JP"/>
              <a:t>(</a:t>
            </a:r>
            <a:r>
              <a:rPr lang="en-US" altLang="ja-JP" b="1"/>
              <a:t>s</a:t>
            </a:r>
            <a:r>
              <a:rPr lang="en-US" altLang="ja-JP"/>
              <a:t>)</a:t>
            </a:r>
            <a:r>
              <a:rPr lang="ja-JP" altLang="en-US"/>
              <a:t>を求めてやり、その分布を見ると</a:t>
            </a:r>
            <a:r>
              <a:rPr lang="en-US" altLang="ja-JP" err="1"/>
              <a:t>Matérn</a:t>
            </a:r>
            <a:r>
              <a:rPr lang="en-US" altLang="ja-JP"/>
              <a:t> covariance</a:t>
            </a:r>
            <a:r>
              <a:rPr lang="ja-JP" altLang="en-US"/>
              <a:t>の多変量正規になるはず</a:t>
            </a:r>
          </a:p>
        </p:txBody>
      </p:sp>
      <p:sp>
        <p:nvSpPr>
          <p:cNvPr id="11" name="正方形/長方形 10">
            <a:extLst>
              <a:ext uri="{FF2B5EF4-FFF2-40B4-BE49-F238E27FC236}">
                <a16:creationId xmlns:a16="http://schemas.microsoft.com/office/drawing/2014/main" id="{E7E5AA71-225C-468B-8475-C71D7C2D4A6A}"/>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spTree>
    <p:extLst>
      <p:ext uri="{BB962C8B-B14F-4D97-AF65-F5344CB8AC3E}">
        <p14:creationId xmlns:p14="http://schemas.microsoft.com/office/powerpoint/2010/main" val="408087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539388-6F14-4F31-9855-2D05533A91A1}"/>
              </a:ext>
            </a:extLst>
          </p:cNvPr>
          <p:cNvSpPr>
            <a:spLocks noGrp="1"/>
          </p:cNvSpPr>
          <p:nvPr>
            <p:ph idx="1"/>
          </p:nvPr>
        </p:nvSpPr>
        <p:spPr>
          <a:xfrm>
            <a:off x="628650" y="504497"/>
            <a:ext cx="7886700" cy="5672466"/>
          </a:xfrm>
        </p:spPr>
        <p:txBody>
          <a:bodyPr/>
          <a:lstStyle/>
          <a:p>
            <a:r>
              <a:rPr kumimoji="1" lang="ja-JP" altLang="en-US"/>
              <a:t>この章の下敷きになっている論文</a:t>
            </a:r>
          </a:p>
        </p:txBody>
      </p:sp>
      <p:pic>
        <p:nvPicPr>
          <p:cNvPr id="4" name="図 3">
            <a:extLst>
              <a:ext uri="{FF2B5EF4-FFF2-40B4-BE49-F238E27FC236}">
                <a16:creationId xmlns:a16="http://schemas.microsoft.com/office/drawing/2014/main" id="{DE7361EF-BFF5-4659-A20E-9DB104FF6A7C}"/>
              </a:ext>
            </a:extLst>
          </p:cNvPr>
          <p:cNvPicPr>
            <a:picLocks noChangeAspect="1"/>
          </p:cNvPicPr>
          <p:nvPr/>
        </p:nvPicPr>
        <p:blipFill>
          <a:blip r:embed="rId2"/>
          <a:stretch>
            <a:fillRect/>
          </a:stretch>
        </p:blipFill>
        <p:spPr>
          <a:xfrm>
            <a:off x="0" y="1179240"/>
            <a:ext cx="9198690" cy="4244098"/>
          </a:xfrm>
          <a:prstGeom prst="rect">
            <a:avLst/>
          </a:prstGeom>
        </p:spPr>
      </p:pic>
      <p:sp>
        <p:nvSpPr>
          <p:cNvPr id="5" name="テキスト ボックス 4">
            <a:extLst>
              <a:ext uri="{FF2B5EF4-FFF2-40B4-BE49-F238E27FC236}">
                <a16:creationId xmlns:a16="http://schemas.microsoft.com/office/drawing/2014/main" id="{D418108E-E015-4853-B4BB-87909601A13C}"/>
              </a:ext>
            </a:extLst>
          </p:cNvPr>
          <p:cNvSpPr txBox="1"/>
          <p:nvPr/>
        </p:nvSpPr>
        <p:spPr>
          <a:xfrm>
            <a:off x="304800" y="5781367"/>
            <a:ext cx="8839200" cy="646331"/>
          </a:xfrm>
          <a:prstGeom prst="rect">
            <a:avLst/>
          </a:prstGeom>
          <a:noFill/>
        </p:spPr>
        <p:txBody>
          <a:bodyPr wrap="square" rtlCol="0">
            <a:spAutoFit/>
          </a:bodyPr>
          <a:lstStyle/>
          <a:p>
            <a:r>
              <a:rPr kumimoji="1" lang="ja-JP" altLang="en-US"/>
              <a:t>自分の担当部分は教科書にしっかり説明が書いてあった。この論文の内容にもすこし触れつつ、</a:t>
            </a:r>
            <a:r>
              <a:rPr kumimoji="1" lang="en-US" altLang="ja-JP"/>
              <a:t>2.1</a:t>
            </a:r>
            <a:r>
              <a:rPr kumimoji="1" lang="ja-JP" altLang="en-US"/>
              <a:t> </a:t>
            </a:r>
            <a:r>
              <a:rPr kumimoji="1" lang="en-US" altLang="ja-JP"/>
              <a:t>Introduction</a:t>
            </a:r>
            <a:r>
              <a:rPr kumimoji="1" lang="ja-JP" altLang="en-US"/>
              <a:t> </a:t>
            </a:r>
            <a:r>
              <a:rPr kumimoji="1" lang="en-US" altLang="ja-JP"/>
              <a:t>- 2.4 Projection of random field</a:t>
            </a:r>
            <a:r>
              <a:rPr kumimoji="1" lang="ja-JP" altLang="en-US"/>
              <a:t>までを解説</a:t>
            </a:r>
          </a:p>
        </p:txBody>
      </p:sp>
    </p:spTree>
    <p:extLst>
      <p:ext uri="{BB962C8B-B14F-4D97-AF65-F5344CB8AC3E}">
        <p14:creationId xmlns:p14="http://schemas.microsoft.com/office/powerpoint/2010/main" val="1295196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713B995-CC7A-4202-9248-7D8204F7D7A2}"/>
              </a:ext>
            </a:extLst>
          </p:cNvPr>
          <p:cNvPicPr>
            <a:picLocks noChangeAspect="1"/>
          </p:cNvPicPr>
          <p:nvPr/>
        </p:nvPicPr>
        <p:blipFill>
          <a:blip r:embed="rId2"/>
          <a:stretch>
            <a:fillRect/>
          </a:stretch>
        </p:blipFill>
        <p:spPr>
          <a:xfrm>
            <a:off x="846750" y="2816941"/>
            <a:ext cx="4050590" cy="4041059"/>
          </a:xfrm>
          <a:prstGeom prst="rect">
            <a:avLst/>
          </a:prstGeom>
        </p:spPr>
      </p:pic>
      <p:pic>
        <p:nvPicPr>
          <p:cNvPr id="5" name="図 4">
            <a:extLst>
              <a:ext uri="{FF2B5EF4-FFF2-40B4-BE49-F238E27FC236}">
                <a16:creationId xmlns:a16="http://schemas.microsoft.com/office/drawing/2014/main" id="{AE9196A7-FB07-4997-9882-065CFE8C8853}"/>
              </a:ext>
            </a:extLst>
          </p:cNvPr>
          <p:cNvPicPr>
            <a:picLocks noChangeAspect="1"/>
          </p:cNvPicPr>
          <p:nvPr/>
        </p:nvPicPr>
        <p:blipFill>
          <a:blip r:embed="rId3"/>
          <a:stretch>
            <a:fillRect/>
          </a:stretch>
        </p:blipFill>
        <p:spPr>
          <a:xfrm>
            <a:off x="4908826" y="2816941"/>
            <a:ext cx="4048125" cy="4038600"/>
          </a:xfrm>
          <a:prstGeom prst="rect">
            <a:avLst/>
          </a:prstGeom>
        </p:spPr>
      </p:pic>
      <p:sp>
        <p:nvSpPr>
          <p:cNvPr id="6" name="コンテンツ プレースホルダー 2">
            <a:extLst>
              <a:ext uri="{FF2B5EF4-FFF2-40B4-BE49-F238E27FC236}">
                <a16:creationId xmlns:a16="http://schemas.microsoft.com/office/drawing/2014/main" id="{D4CFE27D-92A9-4F65-9655-FDBDD507F254}"/>
              </a:ext>
            </a:extLst>
          </p:cNvPr>
          <p:cNvSpPr>
            <a:spLocks noGrp="1"/>
          </p:cNvSpPr>
          <p:nvPr>
            <p:ph idx="1"/>
          </p:nvPr>
        </p:nvSpPr>
        <p:spPr>
          <a:xfrm>
            <a:off x="1205642" y="196646"/>
            <a:ext cx="3013580" cy="589936"/>
          </a:xfrm>
        </p:spPr>
        <p:txBody>
          <a:bodyPr/>
          <a:lstStyle/>
          <a:p>
            <a:pPr marL="0" indent="0">
              <a:buNone/>
            </a:pPr>
            <a:r>
              <a:rPr lang="en-US" altLang="ja-JP"/>
              <a:t>ν = 1, </a:t>
            </a:r>
            <a:r>
              <a:rPr lang="en-US" altLang="ja-JP" i="1"/>
              <a:t>κ</a:t>
            </a:r>
            <a:r>
              <a:rPr lang="en-US" altLang="ja-JP"/>
              <a:t> = 1 </a:t>
            </a:r>
            <a:r>
              <a:rPr lang="ja-JP" altLang="en-US"/>
              <a:t>の場合</a:t>
            </a:r>
            <a:endParaRPr kumimoji="1" lang="ja-JP" altLang="en-US"/>
          </a:p>
        </p:txBody>
      </p:sp>
      <p:sp>
        <p:nvSpPr>
          <p:cNvPr id="7" name="コンテンツ プレースホルダー 2">
            <a:extLst>
              <a:ext uri="{FF2B5EF4-FFF2-40B4-BE49-F238E27FC236}">
                <a16:creationId xmlns:a16="http://schemas.microsoft.com/office/drawing/2014/main" id="{94A2F55D-3915-44BE-9EEB-B8792E9BA839}"/>
              </a:ext>
            </a:extLst>
          </p:cNvPr>
          <p:cNvSpPr txBox="1">
            <a:spLocks/>
          </p:cNvSpPr>
          <p:nvPr/>
        </p:nvSpPr>
        <p:spPr>
          <a:xfrm>
            <a:off x="5289755" y="150020"/>
            <a:ext cx="3013580" cy="58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a:t>ν = 2, </a:t>
            </a:r>
            <a:r>
              <a:rPr lang="en-US" altLang="ja-JP" i="1"/>
              <a:t>κ</a:t>
            </a:r>
            <a:r>
              <a:rPr lang="en-US" altLang="ja-JP"/>
              <a:t> = 1 </a:t>
            </a:r>
            <a:r>
              <a:rPr lang="ja-JP" altLang="en-US"/>
              <a:t>の場合</a:t>
            </a:r>
          </a:p>
        </p:txBody>
      </p:sp>
      <p:pic>
        <p:nvPicPr>
          <p:cNvPr id="8" name="図 7">
            <a:extLst>
              <a:ext uri="{FF2B5EF4-FFF2-40B4-BE49-F238E27FC236}">
                <a16:creationId xmlns:a16="http://schemas.microsoft.com/office/drawing/2014/main" id="{A58B477B-DE74-42FF-A182-5D743A6CAEA5}"/>
              </a:ext>
            </a:extLst>
          </p:cNvPr>
          <p:cNvPicPr>
            <a:picLocks noChangeAspect="1"/>
          </p:cNvPicPr>
          <p:nvPr/>
        </p:nvPicPr>
        <p:blipFill rotWithShape="1">
          <a:blip r:embed="rId4"/>
          <a:srcRect t="13991"/>
          <a:stretch/>
        </p:blipFill>
        <p:spPr>
          <a:xfrm>
            <a:off x="1311703" y="739956"/>
            <a:ext cx="3279147" cy="2813726"/>
          </a:xfrm>
          <a:prstGeom prst="rect">
            <a:avLst/>
          </a:prstGeom>
        </p:spPr>
      </p:pic>
      <p:pic>
        <p:nvPicPr>
          <p:cNvPr id="9" name="図 8">
            <a:extLst>
              <a:ext uri="{FF2B5EF4-FFF2-40B4-BE49-F238E27FC236}">
                <a16:creationId xmlns:a16="http://schemas.microsoft.com/office/drawing/2014/main" id="{3A5728CA-3017-4FB3-9605-F95ECCD5372D}"/>
              </a:ext>
            </a:extLst>
          </p:cNvPr>
          <p:cNvPicPr>
            <a:picLocks noChangeAspect="1"/>
          </p:cNvPicPr>
          <p:nvPr/>
        </p:nvPicPr>
        <p:blipFill rotWithShape="1">
          <a:blip r:embed="rId5"/>
          <a:srcRect t="14301" r="5516"/>
          <a:stretch/>
        </p:blipFill>
        <p:spPr>
          <a:xfrm>
            <a:off x="5241838" y="739956"/>
            <a:ext cx="3109413" cy="2813676"/>
          </a:xfrm>
          <a:prstGeom prst="rect">
            <a:avLst/>
          </a:prstGeom>
        </p:spPr>
      </p:pic>
      <p:sp>
        <p:nvSpPr>
          <p:cNvPr id="10" name="テキスト ボックス 9">
            <a:extLst>
              <a:ext uri="{FF2B5EF4-FFF2-40B4-BE49-F238E27FC236}">
                <a16:creationId xmlns:a16="http://schemas.microsoft.com/office/drawing/2014/main" id="{9ED9BC18-B28F-4AB6-A73D-C2B5791C5A32}"/>
              </a:ext>
            </a:extLst>
          </p:cNvPr>
          <p:cNvSpPr txBox="1"/>
          <p:nvPr/>
        </p:nvSpPr>
        <p:spPr>
          <a:xfrm>
            <a:off x="200419" y="1593783"/>
            <a:ext cx="1107996" cy="369332"/>
          </a:xfrm>
          <a:prstGeom prst="rect">
            <a:avLst/>
          </a:prstGeom>
          <a:noFill/>
        </p:spPr>
        <p:txBody>
          <a:bodyPr wrap="none" rtlCol="0">
            <a:spAutoFit/>
          </a:bodyPr>
          <a:lstStyle/>
          <a:p>
            <a:r>
              <a:rPr kumimoji="1" lang="ja-JP" altLang="en-US"/>
              <a:t>乱数の例</a:t>
            </a:r>
          </a:p>
        </p:txBody>
      </p:sp>
      <p:sp>
        <p:nvSpPr>
          <p:cNvPr id="11" name="テキスト ボックス 10">
            <a:extLst>
              <a:ext uri="{FF2B5EF4-FFF2-40B4-BE49-F238E27FC236}">
                <a16:creationId xmlns:a16="http://schemas.microsoft.com/office/drawing/2014/main" id="{E447EEB0-8499-4066-A707-DB0C6F6EA90E}"/>
              </a:ext>
            </a:extLst>
          </p:cNvPr>
          <p:cNvSpPr txBox="1"/>
          <p:nvPr/>
        </p:nvSpPr>
        <p:spPr>
          <a:xfrm>
            <a:off x="200419" y="4651575"/>
            <a:ext cx="646331" cy="369332"/>
          </a:xfrm>
          <a:prstGeom prst="rect">
            <a:avLst/>
          </a:prstGeom>
          <a:noFill/>
        </p:spPr>
        <p:txBody>
          <a:bodyPr wrap="none" rtlCol="0">
            <a:spAutoFit/>
          </a:bodyPr>
          <a:lstStyle/>
          <a:p>
            <a:r>
              <a:rPr kumimoji="1" lang="ja-JP" altLang="en-US"/>
              <a:t>相関</a:t>
            </a:r>
          </a:p>
        </p:txBody>
      </p:sp>
      <p:sp>
        <p:nvSpPr>
          <p:cNvPr id="12" name="正方形/長方形 11">
            <a:extLst>
              <a:ext uri="{FF2B5EF4-FFF2-40B4-BE49-F238E27FC236}">
                <a16:creationId xmlns:a16="http://schemas.microsoft.com/office/drawing/2014/main" id="{CEA17A69-2500-478E-B09F-36F517278AD8}"/>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spTree>
    <p:extLst>
      <p:ext uri="{BB962C8B-B14F-4D97-AF65-F5344CB8AC3E}">
        <p14:creationId xmlns:p14="http://schemas.microsoft.com/office/powerpoint/2010/main" val="303169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D7C3EDDD-84B5-4B9F-83CC-764A45CFBFF2}"/>
              </a:ext>
            </a:extLst>
          </p:cNvPr>
          <p:cNvSpPr txBox="1">
            <a:spLocks/>
          </p:cNvSpPr>
          <p:nvPr/>
        </p:nvSpPr>
        <p:spPr>
          <a:xfrm>
            <a:off x="627489" y="584117"/>
            <a:ext cx="7886700" cy="13823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a:t>SPDE</a:t>
            </a:r>
            <a:r>
              <a:rPr lang="ja-JP" altLang="en-US"/>
              <a:t>から導出される精度行列</a:t>
            </a:r>
            <a:endParaRPr lang="en-US" altLang="ja-JP"/>
          </a:p>
          <a:p>
            <a:pPr marL="0" indent="0">
              <a:buFont typeface="Arial" panose="020B0604020202020204" pitchFamily="34" charset="0"/>
              <a:buNone/>
            </a:pPr>
            <a:endParaRPr lang="en-US" altLang="ja-JP"/>
          </a:p>
          <a:p>
            <a:pPr marL="0" indent="0">
              <a:buFont typeface="Arial" panose="020B0604020202020204" pitchFamily="34" charset="0"/>
              <a:buNone/>
            </a:pPr>
            <a:r>
              <a:rPr lang="en-US" altLang="ja-JP"/>
              <a:t>ν = 1</a:t>
            </a:r>
            <a:r>
              <a:rPr lang="ja-JP" altLang="en-US"/>
              <a:t>の場合</a:t>
            </a:r>
            <a:endParaRPr lang="en-US" altLang="ja-JP"/>
          </a:p>
          <a:p>
            <a:pPr marL="0" indent="0">
              <a:buFont typeface="Arial" panose="020B0604020202020204" pitchFamily="34" charset="0"/>
              <a:buNone/>
            </a:pPr>
            <a:endParaRPr lang="ja-JP" altLang="en-US"/>
          </a:p>
        </p:txBody>
      </p:sp>
      <p:pic>
        <p:nvPicPr>
          <p:cNvPr id="5" name="図 4">
            <a:extLst>
              <a:ext uri="{FF2B5EF4-FFF2-40B4-BE49-F238E27FC236}">
                <a16:creationId xmlns:a16="http://schemas.microsoft.com/office/drawing/2014/main" id="{34A95523-BAD4-4213-81ED-A4C80BE04DC8}"/>
              </a:ext>
            </a:extLst>
          </p:cNvPr>
          <p:cNvPicPr>
            <a:picLocks noChangeAspect="1"/>
          </p:cNvPicPr>
          <p:nvPr/>
        </p:nvPicPr>
        <p:blipFill>
          <a:blip r:embed="rId2"/>
          <a:stretch>
            <a:fillRect/>
          </a:stretch>
        </p:blipFill>
        <p:spPr>
          <a:xfrm>
            <a:off x="2796724" y="1006203"/>
            <a:ext cx="3004922" cy="1737690"/>
          </a:xfrm>
          <a:prstGeom prst="rect">
            <a:avLst/>
          </a:prstGeom>
        </p:spPr>
      </p:pic>
      <p:sp>
        <p:nvSpPr>
          <p:cNvPr id="6" name="コンテンツ プレースホルダー 2">
            <a:extLst>
              <a:ext uri="{FF2B5EF4-FFF2-40B4-BE49-F238E27FC236}">
                <a16:creationId xmlns:a16="http://schemas.microsoft.com/office/drawing/2014/main" id="{9E1518EE-8163-4A4D-B184-A24A51CF0E82}"/>
              </a:ext>
            </a:extLst>
          </p:cNvPr>
          <p:cNvSpPr txBox="1">
            <a:spLocks/>
          </p:cNvSpPr>
          <p:nvPr/>
        </p:nvSpPr>
        <p:spPr>
          <a:xfrm>
            <a:off x="627489" y="3165979"/>
            <a:ext cx="7886700" cy="1382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a:t>ν = 2</a:t>
            </a:r>
            <a:r>
              <a:rPr lang="ja-JP" altLang="en-US"/>
              <a:t>の場合</a:t>
            </a:r>
            <a:endParaRPr lang="en-US" altLang="ja-JP"/>
          </a:p>
          <a:p>
            <a:pPr marL="0" indent="0">
              <a:buFont typeface="Arial" panose="020B0604020202020204" pitchFamily="34" charset="0"/>
              <a:buNone/>
            </a:pPr>
            <a:endParaRPr lang="ja-JP" altLang="en-US"/>
          </a:p>
        </p:txBody>
      </p:sp>
      <p:pic>
        <p:nvPicPr>
          <p:cNvPr id="7" name="図 6">
            <a:extLst>
              <a:ext uri="{FF2B5EF4-FFF2-40B4-BE49-F238E27FC236}">
                <a16:creationId xmlns:a16="http://schemas.microsoft.com/office/drawing/2014/main" id="{44CF00C8-05BC-41EA-80D6-0F7C45EDE145}"/>
              </a:ext>
            </a:extLst>
          </p:cNvPr>
          <p:cNvPicPr>
            <a:picLocks noChangeAspect="1"/>
          </p:cNvPicPr>
          <p:nvPr/>
        </p:nvPicPr>
        <p:blipFill>
          <a:blip r:embed="rId3"/>
          <a:stretch>
            <a:fillRect/>
          </a:stretch>
        </p:blipFill>
        <p:spPr>
          <a:xfrm>
            <a:off x="2944208" y="3706861"/>
            <a:ext cx="4359543" cy="1682903"/>
          </a:xfrm>
          <a:prstGeom prst="rect">
            <a:avLst/>
          </a:prstGeom>
        </p:spPr>
      </p:pic>
      <p:sp>
        <p:nvSpPr>
          <p:cNvPr id="9" name="テキスト ボックス 8">
            <a:extLst>
              <a:ext uri="{FF2B5EF4-FFF2-40B4-BE49-F238E27FC236}">
                <a16:creationId xmlns:a16="http://schemas.microsoft.com/office/drawing/2014/main" id="{E9B6E05A-6B21-4BD1-9FCE-92E7F56BEECD}"/>
              </a:ext>
            </a:extLst>
          </p:cNvPr>
          <p:cNvSpPr txBox="1"/>
          <p:nvPr/>
        </p:nvSpPr>
        <p:spPr>
          <a:xfrm>
            <a:off x="403123" y="6037006"/>
            <a:ext cx="7481535" cy="400110"/>
          </a:xfrm>
          <a:prstGeom prst="rect">
            <a:avLst/>
          </a:prstGeom>
          <a:noFill/>
        </p:spPr>
        <p:txBody>
          <a:bodyPr wrap="none" rtlCol="0">
            <a:spAutoFit/>
          </a:bodyPr>
          <a:lstStyle/>
          <a:p>
            <a:r>
              <a:rPr lang="en-US" altLang="ja-JP" sz="2000"/>
              <a:t>ν</a:t>
            </a:r>
            <a:r>
              <a:rPr lang="ja-JP" altLang="en-US" sz="2000"/>
              <a:t>が大きいほど精度行列がスパースでなくなる⇒より滑らかに</a:t>
            </a:r>
            <a:endParaRPr kumimoji="1" lang="ja-JP" altLang="en-US" sz="2000"/>
          </a:p>
        </p:txBody>
      </p:sp>
      <p:sp>
        <p:nvSpPr>
          <p:cNvPr id="10" name="正方形/長方形 9">
            <a:extLst>
              <a:ext uri="{FF2B5EF4-FFF2-40B4-BE49-F238E27FC236}">
                <a16:creationId xmlns:a16="http://schemas.microsoft.com/office/drawing/2014/main" id="{79F3D632-5835-4A99-909C-CC2F797B9674}"/>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spTree>
    <p:extLst>
      <p:ext uri="{BB962C8B-B14F-4D97-AF65-F5344CB8AC3E}">
        <p14:creationId xmlns:p14="http://schemas.microsoft.com/office/powerpoint/2010/main" val="260679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7B4CA29-7C8B-4059-B166-A195F9767133}"/>
              </a:ext>
            </a:extLst>
          </p:cNvPr>
          <p:cNvSpPr>
            <a:spLocks noGrp="1"/>
          </p:cNvSpPr>
          <p:nvPr>
            <p:ph idx="1"/>
          </p:nvPr>
        </p:nvSpPr>
        <p:spPr>
          <a:xfrm>
            <a:off x="628650" y="452284"/>
            <a:ext cx="7886700" cy="5724679"/>
          </a:xfrm>
        </p:spPr>
        <p:txBody>
          <a:bodyPr/>
          <a:lstStyle/>
          <a:p>
            <a:pPr marL="0" indent="0">
              <a:buNone/>
            </a:pPr>
            <a:r>
              <a:rPr lang="en-US" altLang="ja-JP"/>
              <a:t>ν = 1, </a:t>
            </a:r>
            <a:r>
              <a:rPr lang="en-US" altLang="ja-JP" i="1"/>
              <a:t>κ</a:t>
            </a:r>
            <a:r>
              <a:rPr lang="en-US" altLang="ja-JP"/>
              <a:t> = </a:t>
            </a:r>
            <a:r>
              <a:rPr lang="en-US" altLang="ja-JP" i="1"/>
              <a:t>a</a:t>
            </a:r>
            <a:r>
              <a:rPr lang="en-US" altLang="ja-JP"/>
              <a:t> = 1 </a:t>
            </a:r>
            <a:r>
              <a:rPr lang="ja-JP" altLang="en-US"/>
              <a:t>の場合</a:t>
            </a:r>
            <a:endParaRPr kumimoji="1" lang="ja-JP" altLang="en-US"/>
          </a:p>
        </p:txBody>
      </p:sp>
      <p:pic>
        <p:nvPicPr>
          <p:cNvPr id="4" name="図 3">
            <a:extLst>
              <a:ext uri="{FF2B5EF4-FFF2-40B4-BE49-F238E27FC236}">
                <a16:creationId xmlns:a16="http://schemas.microsoft.com/office/drawing/2014/main" id="{71A481B0-BD78-4F8D-8679-AF9E371036EB}"/>
              </a:ext>
            </a:extLst>
          </p:cNvPr>
          <p:cNvPicPr>
            <a:picLocks noChangeAspect="1"/>
          </p:cNvPicPr>
          <p:nvPr/>
        </p:nvPicPr>
        <p:blipFill>
          <a:blip r:embed="rId2"/>
          <a:stretch>
            <a:fillRect/>
          </a:stretch>
        </p:blipFill>
        <p:spPr>
          <a:xfrm>
            <a:off x="1504335" y="991060"/>
            <a:ext cx="6135329" cy="5738176"/>
          </a:xfrm>
          <a:prstGeom prst="rect">
            <a:avLst/>
          </a:prstGeom>
        </p:spPr>
      </p:pic>
      <p:sp>
        <p:nvSpPr>
          <p:cNvPr id="5" name="正方形/長方形 4">
            <a:extLst>
              <a:ext uri="{FF2B5EF4-FFF2-40B4-BE49-F238E27FC236}">
                <a16:creationId xmlns:a16="http://schemas.microsoft.com/office/drawing/2014/main" id="{F06C191E-0289-433F-BA65-EA37DD38EE5D}"/>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spTree>
    <p:extLst>
      <p:ext uri="{BB962C8B-B14F-4D97-AF65-F5344CB8AC3E}">
        <p14:creationId xmlns:p14="http://schemas.microsoft.com/office/powerpoint/2010/main" val="382810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27FB80A-73A0-4721-90F9-12F5AAE5C503}"/>
              </a:ext>
            </a:extLst>
          </p:cNvPr>
          <p:cNvSpPr/>
          <p:nvPr/>
        </p:nvSpPr>
        <p:spPr>
          <a:xfrm>
            <a:off x="120946" y="67017"/>
            <a:ext cx="1697901" cy="369332"/>
          </a:xfrm>
          <a:prstGeom prst="rect">
            <a:avLst/>
          </a:prstGeom>
        </p:spPr>
        <p:txBody>
          <a:bodyPr wrap="none">
            <a:spAutoFit/>
          </a:bodyPr>
          <a:lstStyle/>
          <a:p>
            <a:r>
              <a:rPr kumimoji="1" lang="en-US" altLang="ja-JP"/>
              <a:t>2.2.1 First result</a:t>
            </a:r>
            <a:endParaRPr kumimoji="1" lang="ja-JP" altLang="en-US"/>
          </a:p>
        </p:txBody>
      </p:sp>
      <p:pic>
        <p:nvPicPr>
          <p:cNvPr id="5" name="図 4">
            <a:extLst>
              <a:ext uri="{FF2B5EF4-FFF2-40B4-BE49-F238E27FC236}">
                <a16:creationId xmlns:a16="http://schemas.microsoft.com/office/drawing/2014/main" id="{7B161FEC-79BA-4C27-84BC-281C25AEB850}"/>
              </a:ext>
            </a:extLst>
          </p:cNvPr>
          <p:cNvPicPr>
            <a:picLocks noChangeAspect="1"/>
          </p:cNvPicPr>
          <p:nvPr/>
        </p:nvPicPr>
        <p:blipFill>
          <a:blip r:embed="rId2"/>
          <a:stretch>
            <a:fillRect/>
          </a:stretch>
        </p:blipFill>
        <p:spPr>
          <a:xfrm>
            <a:off x="5190818" y="611465"/>
            <a:ext cx="3072233" cy="5140406"/>
          </a:xfrm>
          <a:prstGeom prst="rect">
            <a:avLst/>
          </a:prstGeom>
        </p:spPr>
      </p:pic>
      <p:sp>
        <p:nvSpPr>
          <p:cNvPr id="6" name="コンテンツ プレースホルダー 2">
            <a:extLst>
              <a:ext uri="{FF2B5EF4-FFF2-40B4-BE49-F238E27FC236}">
                <a16:creationId xmlns:a16="http://schemas.microsoft.com/office/drawing/2014/main" id="{ECECF495-C9DA-487A-B6D9-C5023D56C0BB}"/>
              </a:ext>
            </a:extLst>
          </p:cNvPr>
          <p:cNvSpPr txBox="1">
            <a:spLocks/>
          </p:cNvSpPr>
          <p:nvPr/>
        </p:nvSpPr>
        <p:spPr>
          <a:xfrm>
            <a:off x="212927" y="993057"/>
            <a:ext cx="4437731" cy="43950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a:t>1</a:t>
            </a:r>
            <a:r>
              <a:rPr lang="ja-JP" altLang="en-US"/>
              <a:t>階の</a:t>
            </a:r>
            <a:r>
              <a:rPr lang="en-US" altLang="ja-JP"/>
              <a:t>RW</a:t>
            </a:r>
            <a:r>
              <a:rPr lang="ja-JP" altLang="en-US"/>
              <a:t>の精度行列の積は</a:t>
            </a:r>
            <a:r>
              <a:rPr lang="en-US" altLang="ja-JP"/>
              <a:t>2</a:t>
            </a:r>
            <a:r>
              <a:rPr lang="ja-JP" altLang="en-US"/>
              <a:t>階の</a:t>
            </a:r>
            <a:r>
              <a:rPr lang="en-US" altLang="ja-JP"/>
              <a:t>RW</a:t>
            </a:r>
            <a:r>
              <a:rPr lang="ja-JP" altLang="en-US"/>
              <a:t>の精度行列に似ている</a:t>
            </a:r>
            <a:r>
              <a:rPr lang="en-US" altLang="ja-JP"/>
              <a:t>(</a:t>
            </a:r>
            <a:r>
              <a:rPr lang="ja-JP" altLang="en-US"/>
              <a:t>右上象限は同じ</a:t>
            </a:r>
            <a:r>
              <a:rPr lang="en-US" altLang="ja-JP"/>
              <a:t>)</a:t>
            </a:r>
          </a:p>
          <a:p>
            <a:pPr marL="0" indent="0">
              <a:buFont typeface="Arial" panose="020B0604020202020204" pitchFamily="34" charset="0"/>
              <a:buNone/>
            </a:pPr>
            <a:endParaRPr lang="en-US" altLang="ja-JP"/>
          </a:p>
          <a:p>
            <a:pPr marL="0" indent="0">
              <a:buFont typeface="Arial" panose="020B0604020202020204" pitchFamily="34" charset="0"/>
              <a:buNone/>
            </a:pPr>
            <a:r>
              <a:rPr lang="en-US" altLang="ja-JP"/>
              <a:t>SPDE</a:t>
            </a:r>
            <a:r>
              <a:rPr lang="ja-JP" altLang="en-US"/>
              <a:t>も</a:t>
            </a:r>
            <a:r>
              <a:rPr lang="en-US" altLang="ja-JP"/>
              <a:t>α = 2</a:t>
            </a:r>
            <a:r>
              <a:rPr lang="ja-JP" altLang="en-US"/>
              <a:t>の時の精度行列</a:t>
            </a:r>
            <a:r>
              <a:rPr lang="en-US" altLang="ja-JP"/>
              <a:t>Q</a:t>
            </a:r>
            <a:r>
              <a:rPr lang="en-US" altLang="ja-JP" baseline="-25000"/>
              <a:t>2</a:t>
            </a:r>
            <a:r>
              <a:rPr lang="ja-JP" altLang="en-US"/>
              <a:t>は</a:t>
            </a:r>
            <a:r>
              <a:rPr lang="en-US" altLang="ja-JP"/>
              <a:t>Q</a:t>
            </a:r>
            <a:r>
              <a:rPr lang="en-US" altLang="ja-JP" baseline="-25000"/>
              <a:t>1</a:t>
            </a:r>
            <a:r>
              <a:rPr lang="ja-JP" altLang="en-US"/>
              <a:t>の積</a:t>
            </a:r>
            <a:endParaRPr lang="en-US" altLang="ja-JP"/>
          </a:p>
          <a:p>
            <a:pPr marL="0" indent="0">
              <a:buFont typeface="Arial" panose="020B0604020202020204" pitchFamily="34" charset="0"/>
              <a:buNone/>
            </a:pPr>
            <a:r>
              <a:rPr lang="en-US" altLang="ja-JP"/>
              <a:t>Q</a:t>
            </a:r>
            <a:r>
              <a:rPr lang="en-US" altLang="ja-JP" baseline="-25000"/>
              <a:t>2</a:t>
            </a:r>
            <a:r>
              <a:rPr lang="en-US" altLang="ja-JP"/>
              <a:t> = Q</a:t>
            </a:r>
            <a:r>
              <a:rPr lang="en-US" altLang="ja-JP" baseline="-25000"/>
              <a:t>1</a:t>
            </a:r>
            <a:r>
              <a:rPr lang="en-US" altLang="ja-JP"/>
              <a:t>C</a:t>
            </a:r>
            <a:r>
              <a:rPr lang="en-US" altLang="ja-JP" baseline="30000"/>
              <a:t>-1</a:t>
            </a:r>
            <a:r>
              <a:rPr lang="en-US" altLang="ja-JP"/>
              <a:t>Q</a:t>
            </a:r>
            <a:r>
              <a:rPr lang="en-US" altLang="ja-JP" baseline="-25000"/>
              <a:t>1</a:t>
            </a:r>
          </a:p>
          <a:p>
            <a:pPr marL="0" indent="0">
              <a:buFont typeface="Arial" panose="020B0604020202020204" pitchFamily="34" charset="0"/>
              <a:buNone/>
            </a:pPr>
            <a:endParaRPr lang="en-US" altLang="ja-JP" baseline="-25000"/>
          </a:p>
          <a:p>
            <a:pPr marL="0" indent="0">
              <a:buFont typeface="Arial" panose="020B0604020202020204" pitchFamily="34" charset="0"/>
              <a:buNone/>
            </a:pPr>
            <a:r>
              <a:rPr lang="en-US" altLang="ja-JP"/>
              <a:t>C</a:t>
            </a:r>
            <a:r>
              <a:rPr lang="en-US" altLang="ja-JP" baseline="30000"/>
              <a:t>-1</a:t>
            </a:r>
            <a:r>
              <a:rPr lang="ja-JP" altLang="en-US"/>
              <a:t>についてはこの後詳しく</a:t>
            </a:r>
          </a:p>
        </p:txBody>
      </p:sp>
    </p:spTree>
    <p:extLst>
      <p:ext uri="{BB962C8B-B14F-4D97-AF65-F5344CB8AC3E}">
        <p14:creationId xmlns:p14="http://schemas.microsoft.com/office/powerpoint/2010/main" val="204508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075124B-4D7C-407B-95BB-9A214D3EE2A4}"/>
              </a:ext>
            </a:extLst>
          </p:cNvPr>
          <p:cNvSpPr>
            <a:spLocks noGrp="1"/>
          </p:cNvSpPr>
          <p:nvPr>
            <p:ph idx="1"/>
          </p:nvPr>
        </p:nvSpPr>
        <p:spPr>
          <a:xfrm>
            <a:off x="628650" y="796413"/>
            <a:ext cx="7886700" cy="5380550"/>
          </a:xfrm>
        </p:spPr>
        <p:txBody>
          <a:bodyPr/>
          <a:lstStyle/>
          <a:p>
            <a:pPr marL="0" indent="0">
              <a:buNone/>
            </a:pPr>
            <a:r>
              <a:rPr lang="ja-JP" altLang="en-US" sz="3600"/>
              <a:t>不等間隔の点データ</a:t>
            </a:r>
            <a:endParaRPr lang="en-US" altLang="ja-JP" sz="3600"/>
          </a:p>
          <a:p>
            <a:pPr marL="0" indent="0">
              <a:buNone/>
            </a:pPr>
            <a:r>
              <a:rPr lang="ja-JP" altLang="en-US"/>
              <a:t>三角網で分割した領域に対し有限要素法</a:t>
            </a:r>
            <a:r>
              <a:rPr lang="en-US" altLang="ja-JP"/>
              <a:t>(FEM)</a:t>
            </a:r>
            <a:r>
              <a:rPr lang="ja-JP" altLang="en-US"/>
              <a:t>を適用する</a:t>
            </a:r>
            <a:endParaRPr kumimoji="1" lang="ja-JP" altLang="en-US"/>
          </a:p>
        </p:txBody>
      </p:sp>
      <p:sp>
        <p:nvSpPr>
          <p:cNvPr id="4" name="正方形/長方形 3">
            <a:extLst>
              <a:ext uri="{FF2B5EF4-FFF2-40B4-BE49-F238E27FC236}">
                <a16:creationId xmlns:a16="http://schemas.microsoft.com/office/drawing/2014/main" id="{4735F9BF-2E78-4A92-A848-642883C8F19C}"/>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pic>
        <p:nvPicPr>
          <p:cNvPr id="5" name="図 4">
            <a:extLst>
              <a:ext uri="{FF2B5EF4-FFF2-40B4-BE49-F238E27FC236}">
                <a16:creationId xmlns:a16="http://schemas.microsoft.com/office/drawing/2014/main" id="{DC793C4C-612E-47F6-A5C6-B5F999FADEBC}"/>
              </a:ext>
            </a:extLst>
          </p:cNvPr>
          <p:cNvPicPr>
            <a:picLocks noChangeAspect="1"/>
          </p:cNvPicPr>
          <p:nvPr/>
        </p:nvPicPr>
        <p:blipFill>
          <a:blip r:embed="rId2"/>
          <a:stretch>
            <a:fillRect/>
          </a:stretch>
        </p:blipFill>
        <p:spPr>
          <a:xfrm>
            <a:off x="4065179" y="1819894"/>
            <a:ext cx="4949378" cy="1666794"/>
          </a:xfrm>
          <a:prstGeom prst="rect">
            <a:avLst/>
          </a:prstGeom>
        </p:spPr>
      </p:pic>
      <p:sp>
        <p:nvSpPr>
          <p:cNvPr id="6" name="テキスト ボックス 5">
            <a:extLst>
              <a:ext uri="{FF2B5EF4-FFF2-40B4-BE49-F238E27FC236}">
                <a16:creationId xmlns:a16="http://schemas.microsoft.com/office/drawing/2014/main" id="{76FB51F6-4B32-4E15-BED3-DA7B5823551C}"/>
              </a:ext>
            </a:extLst>
          </p:cNvPr>
          <p:cNvSpPr txBox="1"/>
          <p:nvPr/>
        </p:nvSpPr>
        <p:spPr>
          <a:xfrm>
            <a:off x="5201265" y="3559842"/>
            <a:ext cx="2262158" cy="369332"/>
          </a:xfrm>
          <a:prstGeom prst="rect">
            <a:avLst/>
          </a:prstGeom>
          <a:noFill/>
        </p:spPr>
        <p:txBody>
          <a:bodyPr wrap="none" rtlCol="0">
            <a:spAutoFit/>
          </a:bodyPr>
          <a:lstStyle/>
          <a:p>
            <a:r>
              <a:rPr kumimoji="1" lang="en-US" altLang="ja-JP" err="1"/>
              <a:t>Bakka</a:t>
            </a:r>
            <a:r>
              <a:rPr kumimoji="1" lang="en-US" altLang="ja-JP"/>
              <a:t> et al. 2018</a:t>
            </a:r>
            <a:r>
              <a:rPr kumimoji="1" lang="ja-JP" altLang="en-US"/>
              <a:t>より</a:t>
            </a:r>
          </a:p>
        </p:txBody>
      </p:sp>
      <p:sp>
        <p:nvSpPr>
          <p:cNvPr id="7" name="コンテンツ プレースホルダー 2">
            <a:extLst>
              <a:ext uri="{FF2B5EF4-FFF2-40B4-BE49-F238E27FC236}">
                <a16:creationId xmlns:a16="http://schemas.microsoft.com/office/drawing/2014/main" id="{55B07EA2-2AB9-4388-BFCA-377628025256}"/>
              </a:ext>
            </a:extLst>
          </p:cNvPr>
          <p:cNvSpPr txBox="1">
            <a:spLocks/>
          </p:cNvSpPr>
          <p:nvPr/>
        </p:nvSpPr>
        <p:spPr>
          <a:xfrm>
            <a:off x="628650" y="4232787"/>
            <a:ext cx="7886700" cy="93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t>確率場の実現値</a:t>
            </a:r>
            <a:r>
              <a:rPr lang="en-US" altLang="ja-JP" i="1"/>
              <a:t>u</a:t>
            </a:r>
            <a:r>
              <a:rPr lang="en-US" altLang="ja-JP"/>
              <a:t>(</a:t>
            </a:r>
            <a:r>
              <a:rPr lang="en-US" altLang="ja-JP" b="1"/>
              <a:t>s</a:t>
            </a:r>
            <a:r>
              <a:rPr lang="en-US" altLang="ja-JP"/>
              <a:t>)</a:t>
            </a:r>
            <a:r>
              <a:rPr lang="ja-JP" altLang="en-US"/>
              <a:t>を適当な基底関数</a:t>
            </a:r>
            <a:r>
              <a:rPr lang="en-US" altLang="ja-JP" i="1" err="1"/>
              <a:t>ψ</a:t>
            </a:r>
            <a:r>
              <a:rPr lang="en-US" altLang="ja-JP" i="1" baseline="-25000" err="1"/>
              <a:t>k</a:t>
            </a:r>
            <a:r>
              <a:rPr lang="en-US" altLang="ja-JP"/>
              <a:t>(</a:t>
            </a:r>
            <a:r>
              <a:rPr lang="en-US" altLang="ja-JP" b="1"/>
              <a:t>s</a:t>
            </a:r>
            <a:r>
              <a:rPr lang="en-US" altLang="ja-JP"/>
              <a:t>)</a:t>
            </a:r>
            <a:r>
              <a:rPr lang="ja-JP" altLang="en-US"/>
              <a:t>の重みづけ和で表す</a:t>
            </a:r>
          </a:p>
        </p:txBody>
      </p:sp>
      <p:pic>
        <p:nvPicPr>
          <p:cNvPr id="8" name="図 7">
            <a:extLst>
              <a:ext uri="{FF2B5EF4-FFF2-40B4-BE49-F238E27FC236}">
                <a16:creationId xmlns:a16="http://schemas.microsoft.com/office/drawing/2014/main" id="{C375EFF8-4D21-4153-A5DE-F9CFA37E3E97}"/>
              </a:ext>
            </a:extLst>
          </p:cNvPr>
          <p:cNvPicPr>
            <a:picLocks noChangeAspect="1"/>
          </p:cNvPicPr>
          <p:nvPr/>
        </p:nvPicPr>
        <p:blipFill>
          <a:blip r:embed="rId3"/>
          <a:stretch>
            <a:fillRect/>
          </a:stretch>
        </p:blipFill>
        <p:spPr>
          <a:xfrm>
            <a:off x="2926515" y="5188600"/>
            <a:ext cx="2274750" cy="790322"/>
          </a:xfrm>
          <a:prstGeom prst="rect">
            <a:avLst/>
          </a:prstGeom>
        </p:spPr>
      </p:pic>
      <p:sp>
        <p:nvSpPr>
          <p:cNvPr id="9" name="コンテンツ プレースホルダー 2">
            <a:extLst>
              <a:ext uri="{FF2B5EF4-FFF2-40B4-BE49-F238E27FC236}">
                <a16:creationId xmlns:a16="http://schemas.microsoft.com/office/drawing/2014/main" id="{76574098-C71E-43FC-85BE-559D4A5A81F9}"/>
              </a:ext>
            </a:extLst>
          </p:cNvPr>
          <p:cNvSpPr txBox="1">
            <a:spLocks/>
          </p:cNvSpPr>
          <p:nvPr/>
        </p:nvSpPr>
        <p:spPr>
          <a:xfrm>
            <a:off x="731889" y="5915279"/>
            <a:ext cx="7886700" cy="7903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i="1" err="1"/>
              <a:t>w</a:t>
            </a:r>
            <a:r>
              <a:rPr lang="en-US" altLang="ja-JP" i="1" baseline="-25000" err="1"/>
              <a:t>k</a:t>
            </a:r>
            <a:r>
              <a:rPr lang="ja-JP" altLang="en-US"/>
              <a:t>は正規分布に従い、</a:t>
            </a:r>
            <a:r>
              <a:rPr lang="en-US" altLang="ja-JP" i="1" err="1"/>
              <a:t>w</a:t>
            </a:r>
            <a:r>
              <a:rPr lang="en-US" altLang="ja-JP" i="1" baseline="-25000" err="1"/>
              <a:t>k</a:t>
            </a:r>
            <a:r>
              <a:rPr lang="ja-JP" altLang="en-US"/>
              <a:t>の同時分布が連続領域の確率場を表すよう、</a:t>
            </a:r>
            <a:r>
              <a:rPr lang="en-US" altLang="ja-JP"/>
              <a:t>SPDE</a:t>
            </a:r>
            <a:r>
              <a:rPr lang="ja-JP" altLang="en-US"/>
              <a:t>の弱形式を考える</a:t>
            </a:r>
          </a:p>
        </p:txBody>
      </p:sp>
      <p:sp>
        <p:nvSpPr>
          <p:cNvPr id="10" name="正方形/長方形 9">
            <a:extLst>
              <a:ext uri="{FF2B5EF4-FFF2-40B4-BE49-F238E27FC236}">
                <a16:creationId xmlns:a16="http://schemas.microsoft.com/office/drawing/2014/main" id="{9884BECE-8F0D-41E6-9F16-6B146C99046B}"/>
              </a:ext>
            </a:extLst>
          </p:cNvPr>
          <p:cNvSpPr/>
          <p:nvPr/>
        </p:nvSpPr>
        <p:spPr>
          <a:xfrm>
            <a:off x="5746578" y="5305033"/>
            <a:ext cx="2364750" cy="369332"/>
          </a:xfrm>
          <a:prstGeom prst="rect">
            <a:avLst/>
          </a:prstGeom>
        </p:spPr>
        <p:txBody>
          <a:bodyPr wrap="none">
            <a:spAutoFit/>
          </a:bodyPr>
          <a:lstStyle/>
          <a:p>
            <a:r>
              <a:rPr lang="ja-JP" altLang="en-US" i="1"/>
              <a:t>基底関数は頂点</a:t>
            </a:r>
            <a:r>
              <a:rPr lang="en-US" altLang="ja-JP" i="1"/>
              <a:t>k</a:t>
            </a:r>
            <a:r>
              <a:rPr lang="ja-JP" altLang="en-US" i="1"/>
              <a:t>ごと</a:t>
            </a:r>
            <a:endParaRPr lang="en-US" altLang="ja-JP" i="1"/>
          </a:p>
        </p:txBody>
      </p:sp>
    </p:spTree>
    <p:extLst>
      <p:ext uri="{BB962C8B-B14F-4D97-AF65-F5344CB8AC3E}">
        <p14:creationId xmlns:p14="http://schemas.microsoft.com/office/powerpoint/2010/main" val="740806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3C9FC5A-A744-4D88-A06E-542F6732A564}"/>
              </a:ext>
            </a:extLst>
          </p:cNvPr>
          <p:cNvSpPr>
            <a:spLocks noGrp="1"/>
          </p:cNvSpPr>
          <p:nvPr>
            <p:ph idx="1"/>
          </p:nvPr>
        </p:nvSpPr>
        <p:spPr>
          <a:xfrm>
            <a:off x="392676" y="704748"/>
            <a:ext cx="7886700" cy="4351338"/>
          </a:xfrm>
        </p:spPr>
        <p:txBody>
          <a:bodyPr/>
          <a:lstStyle/>
          <a:p>
            <a:pPr marL="0" indent="0">
              <a:buNone/>
            </a:pPr>
            <a:r>
              <a:rPr kumimoji="1" lang="en-US" altLang="ja-JP"/>
              <a:t>1</a:t>
            </a:r>
            <a:r>
              <a:rPr kumimoji="1" lang="ja-JP" altLang="en-US"/>
              <a:t>次元の例</a:t>
            </a:r>
            <a:r>
              <a:rPr kumimoji="1" lang="en-US" altLang="ja-JP"/>
              <a:t>(Fig.2.5)</a:t>
            </a:r>
          </a:p>
          <a:p>
            <a:pPr marL="0" indent="0">
              <a:buNone/>
            </a:pPr>
            <a:r>
              <a:rPr kumimoji="1" lang="ja-JP" altLang="en-US"/>
              <a:t>基底関数：任意の頂点で</a:t>
            </a:r>
            <a:r>
              <a:rPr kumimoji="1" lang="en-US" altLang="ja-JP"/>
              <a:t>1,</a:t>
            </a:r>
            <a:r>
              <a:rPr kumimoji="1" lang="ja-JP" altLang="en-US"/>
              <a:t>隣の頂点で</a:t>
            </a:r>
            <a:r>
              <a:rPr kumimoji="1" lang="en-US" altLang="ja-JP"/>
              <a:t>0</a:t>
            </a:r>
            <a:r>
              <a:rPr kumimoji="1" lang="ja-JP" altLang="en-US"/>
              <a:t>になるような関数</a:t>
            </a:r>
            <a:r>
              <a:rPr kumimoji="1" lang="en-US" altLang="ja-JP"/>
              <a:t>(</a:t>
            </a:r>
            <a:r>
              <a:rPr kumimoji="1" lang="ja-JP" altLang="en-US"/>
              <a:t>上</a:t>
            </a:r>
            <a:r>
              <a:rPr kumimoji="1" lang="en-US" altLang="ja-JP"/>
              <a:t>)</a:t>
            </a:r>
          </a:p>
          <a:p>
            <a:pPr marL="0" indent="0">
              <a:buNone/>
            </a:pPr>
            <a:r>
              <a:rPr lang="en-US" altLang="ja-JP"/>
              <a:t>knot</a:t>
            </a:r>
            <a:r>
              <a:rPr lang="ja-JP" altLang="en-US"/>
              <a:t>ごとに適当な重みを付けて足せば折れ線で曲線を近似できる</a:t>
            </a:r>
            <a:r>
              <a:rPr lang="en-US" altLang="ja-JP"/>
              <a:t>(</a:t>
            </a:r>
            <a:r>
              <a:rPr lang="ja-JP" altLang="en-US"/>
              <a:t>下</a:t>
            </a:r>
            <a:r>
              <a:rPr lang="en-US" altLang="ja-JP"/>
              <a:t>)</a:t>
            </a:r>
            <a:endParaRPr kumimoji="1" lang="ja-JP" altLang="en-US"/>
          </a:p>
        </p:txBody>
      </p:sp>
      <p:pic>
        <p:nvPicPr>
          <p:cNvPr id="4" name="図 3">
            <a:extLst>
              <a:ext uri="{FF2B5EF4-FFF2-40B4-BE49-F238E27FC236}">
                <a16:creationId xmlns:a16="http://schemas.microsoft.com/office/drawing/2014/main" id="{9F5EBC57-C9D8-4F22-B305-78F78FDE4D55}"/>
              </a:ext>
            </a:extLst>
          </p:cNvPr>
          <p:cNvPicPr>
            <a:picLocks noChangeAspect="1"/>
          </p:cNvPicPr>
          <p:nvPr/>
        </p:nvPicPr>
        <p:blipFill>
          <a:blip r:embed="rId2"/>
          <a:stretch>
            <a:fillRect/>
          </a:stretch>
        </p:blipFill>
        <p:spPr>
          <a:xfrm>
            <a:off x="3749660" y="3315964"/>
            <a:ext cx="5001664" cy="3480243"/>
          </a:xfrm>
          <a:prstGeom prst="rect">
            <a:avLst/>
          </a:prstGeom>
        </p:spPr>
      </p:pic>
      <p:sp>
        <p:nvSpPr>
          <p:cNvPr id="5" name="正方形/長方形 4">
            <a:extLst>
              <a:ext uri="{FF2B5EF4-FFF2-40B4-BE49-F238E27FC236}">
                <a16:creationId xmlns:a16="http://schemas.microsoft.com/office/drawing/2014/main" id="{FEC1F6A3-A5CC-43DC-9ACD-3FE3497823DE}"/>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spTree>
    <p:extLst>
      <p:ext uri="{BB962C8B-B14F-4D97-AF65-F5344CB8AC3E}">
        <p14:creationId xmlns:p14="http://schemas.microsoft.com/office/powerpoint/2010/main" val="2787726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66A3DBF-0D51-4206-9EC5-45A6252B946B}"/>
              </a:ext>
            </a:extLst>
          </p:cNvPr>
          <p:cNvSpPr>
            <a:spLocks noGrp="1"/>
          </p:cNvSpPr>
          <p:nvPr>
            <p:ph idx="1"/>
          </p:nvPr>
        </p:nvSpPr>
        <p:spPr>
          <a:xfrm>
            <a:off x="628650" y="491613"/>
            <a:ext cx="7886700" cy="5685350"/>
          </a:xfrm>
        </p:spPr>
        <p:txBody>
          <a:bodyPr/>
          <a:lstStyle/>
          <a:p>
            <a:pPr marL="0" indent="0">
              <a:buNone/>
            </a:pPr>
            <a:r>
              <a:rPr kumimoji="1" lang="en-US" altLang="ja-JP"/>
              <a:t>2</a:t>
            </a:r>
            <a:r>
              <a:rPr kumimoji="1" lang="ja-JP" altLang="en-US"/>
              <a:t>次元の</a:t>
            </a:r>
            <a:r>
              <a:rPr lang="ja-JP" altLang="en-US"/>
              <a:t>基底</a:t>
            </a:r>
            <a:r>
              <a:rPr kumimoji="1" lang="ja-JP" altLang="en-US"/>
              <a:t>関数は角錐</a:t>
            </a:r>
            <a:r>
              <a:rPr lang="en-US" altLang="ja-JP"/>
              <a:t>(Fig.2.6)</a:t>
            </a:r>
            <a:endParaRPr kumimoji="1" lang="en-US" altLang="ja-JP"/>
          </a:p>
        </p:txBody>
      </p:sp>
      <p:pic>
        <p:nvPicPr>
          <p:cNvPr id="4" name="図 3">
            <a:extLst>
              <a:ext uri="{FF2B5EF4-FFF2-40B4-BE49-F238E27FC236}">
                <a16:creationId xmlns:a16="http://schemas.microsoft.com/office/drawing/2014/main" id="{4EA08B07-1CCB-4A7D-8107-86FE442343C4}"/>
              </a:ext>
            </a:extLst>
          </p:cNvPr>
          <p:cNvPicPr>
            <a:picLocks noChangeAspect="1"/>
          </p:cNvPicPr>
          <p:nvPr/>
        </p:nvPicPr>
        <p:blipFill rotWithShape="1">
          <a:blip r:embed="rId3"/>
          <a:srcRect r="49620"/>
          <a:stretch/>
        </p:blipFill>
        <p:spPr>
          <a:xfrm>
            <a:off x="5864231" y="2942728"/>
            <a:ext cx="2815486" cy="2028000"/>
          </a:xfrm>
          <a:prstGeom prst="rect">
            <a:avLst/>
          </a:prstGeom>
        </p:spPr>
      </p:pic>
      <p:pic>
        <p:nvPicPr>
          <p:cNvPr id="5" name="図 4">
            <a:extLst>
              <a:ext uri="{FF2B5EF4-FFF2-40B4-BE49-F238E27FC236}">
                <a16:creationId xmlns:a16="http://schemas.microsoft.com/office/drawing/2014/main" id="{A436C439-8D9B-42AE-8638-7027C2ACBE99}"/>
              </a:ext>
            </a:extLst>
          </p:cNvPr>
          <p:cNvPicPr>
            <a:picLocks noChangeAspect="1"/>
          </p:cNvPicPr>
          <p:nvPr/>
        </p:nvPicPr>
        <p:blipFill>
          <a:blip r:embed="rId4"/>
          <a:stretch>
            <a:fillRect/>
          </a:stretch>
        </p:blipFill>
        <p:spPr>
          <a:xfrm>
            <a:off x="564772" y="1375000"/>
            <a:ext cx="5463825" cy="2054000"/>
          </a:xfrm>
          <a:prstGeom prst="rect">
            <a:avLst/>
          </a:prstGeom>
        </p:spPr>
      </p:pic>
      <p:sp>
        <p:nvSpPr>
          <p:cNvPr id="7" name="正方形/長方形 6">
            <a:extLst>
              <a:ext uri="{FF2B5EF4-FFF2-40B4-BE49-F238E27FC236}">
                <a16:creationId xmlns:a16="http://schemas.microsoft.com/office/drawing/2014/main" id="{4F00C419-8B8A-4B85-A364-EB8E64B59F72}"/>
              </a:ext>
            </a:extLst>
          </p:cNvPr>
          <p:cNvSpPr/>
          <p:nvPr/>
        </p:nvSpPr>
        <p:spPr>
          <a:xfrm>
            <a:off x="163015" y="3923903"/>
            <a:ext cx="5451648" cy="2800767"/>
          </a:xfrm>
          <a:prstGeom prst="rect">
            <a:avLst/>
          </a:prstGeom>
        </p:spPr>
        <p:txBody>
          <a:bodyPr wrap="square">
            <a:spAutoFit/>
          </a:bodyPr>
          <a:lstStyle/>
          <a:p>
            <a:r>
              <a:rPr lang="ja-JP" altLang="en-US" sz="2400" dirty="0"/>
              <a:t>三角形の内点の値は、頂点（ノード、ノット）の値を内点で分割された三角形の面積比</a:t>
            </a:r>
            <a:r>
              <a:rPr kumimoji="1" lang="ja-JP" altLang="en-US" sz="2400" dirty="0"/>
              <a:t>で按分したもの</a:t>
            </a:r>
            <a:endParaRPr kumimoji="1" lang="en-US" altLang="ja-JP" sz="2400" dirty="0"/>
          </a:p>
          <a:p>
            <a:r>
              <a:rPr kumimoji="1" lang="en-US" altLang="ja-JP" sz="1600" dirty="0"/>
              <a:t>(</a:t>
            </a:r>
            <a:r>
              <a:rPr kumimoji="1" lang="ja-JP" altLang="en-US" sz="1600" dirty="0"/>
              <a:t>この関係は</a:t>
            </a:r>
            <a:r>
              <a:rPr kumimoji="1" lang="en-US" altLang="ja-JP" sz="1600" dirty="0"/>
              <a:t>3</a:t>
            </a:r>
            <a:r>
              <a:rPr kumimoji="1" lang="ja-JP" altLang="en-US" sz="1600" dirty="0"/>
              <a:t>次元空間の</a:t>
            </a:r>
            <a:r>
              <a:rPr kumimoji="1" lang="en-US" altLang="ja-JP" sz="1600" dirty="0"/>
              <a:t>4</a:t>
            </a:r>
            <a:r>
              <a:rPr kumimoji="1" lang="ja-JP" altLang="en-US" sz="1600" dirty="0"/>
              <a:t>点が同一平面上にある条件に基づく</a:t>
            </a:r>
            <a:r>
              <a:rPr kumimoji="1" lang="en-US" altLang="ja-JP" sz="1600" dirty="0"/>
              <a:t>)</a:t>
            </a:r>
          </a:p>
          <a:p>
            <a:endParaRPr kumimoji="1" lang="en-US" altLang="ja-JP" sz="2400" dirty="0"/>
          </a:p>
          <a:p>
            <a:r>
              <a:rPr kumimoji="1" lang="ja-JP" altLang="en-US" sz="2400" dirty="0"/>
              <a:t>頂点⇒内点の変換のための行列</a:t>
            </a:r>
            <a:r>
              <a:rPr kumimoji="1" lang="en-US" altLang="ja-JP" sz="2400" b="1" dirty="0"/>
              <a:t>A</a:t>
            </a:r>
          </a:p>
          <a:p>
            <a:endParaRPr kumimoji="1" lang="en-US" altLang="ja-JP" sz="2400" b="1" dirty="0"/>
          </a:p>
        </p:txBody>
      </p:sp>
      <p:pic>
        <p:nvPicPr>
          <p:cNvPr id="8" name="図 7">
            <a:extLst>
              <a:ext uri="{FF2B5EF4-FFF2-40B4-BE49-F238E27FC236}">
                <a16:creationId xmlns:a16="http://schemas.microsoft.com/office/drawing/2014/main" id="{0582632D-8429-4E21-BD8D-46DE01623EAD}"/>
              </a:ext>
            </a:extLst>
          </p:cNvPr>
          <p:cNvPicPr>
            <a:picLocks noChangeAspect="1"/>
          </p:cNvPicPr>
          <p:nvPr/>
        </p:nvPicPr>
        <p:blipFill rotWithShape="1">
          <a:blip r:embed="rId3"/>
          <a:srcRect l="49620"/>
          <a:stretch/>
        </p:blipFill>
        <p:spPr>
          <a:xfrm>
            <a:off x="6092475" y="145880"/>
            <a:ext cx="2815486" cy="2028000"/>
          </a:xfrm>
          <a:prstGeom prst="rect">
            <a:avLst/>
          </a:prstGeom>
        </p:spPr>
      </p:pic>
      <p:cxnSp>
        <p:nvCxnSpPr>
          <p:cNvPr id="10" name="直線矢印コネクタ 9">
            <a:extLst>
              <a:ext uri="{FF2B5EF4-FFF2-40B4-BE49-F238E27FC236}">
                <a16:creationId xmlns:a16="http://schemas.microsoft.com/office/drawing/2014/main" id="{E89D0043-37BA-4CCC-AE32-7EA781C3C72A}"/>
              </a:ext>
            </a:extLst>
          </p:cNvPr>
          <p:cNvCxnSpPr>
            <a:cxnSpLocks/>
          </p:cNvCxnSpPr>
          <p:nvPr/>
        </p:nvCxnSpPr>
        <p:spPr>
          <a:xfrm flipH="1" flipV="1">
            <a:off x="6393717" y="3204920"/>
            <a:ext cx="1115686" cy="7518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フリーフォーム: 図形 17">
            <a:extLst>
              <a:ext uri="{FF2B5EF4-FFF2-40B4-BE49-F238E27FC236}">
                <a16:creationId xmlns:a16="http://schemas.microsoft.com/office/drawing/2014/main" id="{18F41A3C-0A24-4115-9610-3D4AA09227F2}"/>
              </a:ext>
            </a:extLst>
          </p:cNvPr>
          <p:cNvSpPr/>
          <p:nvPr/>
        </p:nvSpPr>
        <p:spPr>
          <a:xfrm>
            <a:off x="6781816" y="3440892"/>
            <a:ext cx="1651819" cy="1327355"/>
          </a:xfrm>
          <a:custGeom>
            <a:avLst/>
            <a:gdLst>
              <a:gd name="connsiteX0" fmla="*/ 806245 w 1651819"/>
              <a:gd name="connsiteY0" fmla="*/ 314632 h 1327355"/>
              <a:gd name="connsiteX1" fmla="*/ 0 w 1651819"/>
              <a:gd name="connsiteY1" fmla="*/ 1327355 h 1327355"/>
              <a:gd name="connsiteX2" fmla="*/ 1651819 w 1651819"/>
              <a:gd name="connsiteY2" fmla="*/ 0 h 1327355"/>
              <a:gd name="connsiteX3" fmla="*/ 806245 w 1651819"/>
              <a:gd name="connsiteY3" fmla="*/ 314632 h 1327355"/>
            </a:gdLst>
            <a:ahLst/>
            <a:cxnLst>
              <a:cxn ang="0">
                <a:pos x="connsiteX0" y="connsiteY0"/>
              </a:cxn>
              <a:cxn ang="0">
                <a:pos x="connsiteX1" y="connsiteY1"/>
              </a:cxn>
              <a:cxn ang="0">
                <a:pos x="connsiteX2" y="connsiteY2"/>
              </a:cxn>
              <a:cxn ang="0">
                <a:pos x="connsiteX3" y="connsiteY3"/>
              </a:cxn>
            </a:cxnLst>
            <a:rect l="l" t="t" r="r" b="b"/>
            <a:pathLst>
              <a:path w="1651819" h="1327355">
                <a:moveTo>
                  <a:pt x="806245" y="314632"/>
                </a:moveTo>
                <a:lnTo>
                  <a:pt x="0" y="1327355"/>
                </a:lnTo>
                <a:lnTo>
                  <a:pt x="1651819" y="0"/>
                </a:lnTo>
                <a:lnTo>
                  <a:pt x="806245" y="314632"/>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82B3AFD-9B6E-44A3-B9BB-B6B478820E0A}"/>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pic>
        <p:nvPicPr>
          <p:cNvPr id="23" name="図 22">
            <a:extLst>
              <a:ext uri="{FF2B5EF4-FFF2-40B4-BE49-F238E27FC236}">
                <a16:creationId xmlns:a16="http://schemas.microsoft.com/office/drawing/2014/main" id="{13ECA90A-13FD-4DAC-BC11-EFFAA27EFE00}"/>
              </a:ext>
            </a:extLst>
          </p:cNvPr>
          <p:cNvPicPr>
            <a:picLocks noChangeAspect="1"/>
          </p:cNvPicPr>
          <p:nvPr/>
        </p:nvPicPr>
        <p:blipFill>
          <a:blip r:embed="rId5"/>
          <a:stretch>
            <a:fillRect/>
          </a:stretch>
        </p:blipFill>
        <p:spPr>
          <a:xfrm>
            <a:off x="4825983" y="4758290"/>
            <a:ext cx="3135468" cy="3135298"/>
          </a:xfrm>
          <a:prstGeom prst="rect">
            <a:avLst/>
          </a:prstGeom>
        </p:spPr>
      </p:pic>
      <p:pic>
        <p:nvPicPr>
          <p:cNvPr id="24" name="図 23">
            <a:extLst>
              <a:ext uri="{FF2B5EF4-FFF2-40B4-BE49-F238E27FC236}">
                <a16:creationId xmlns:a16="http://schemas.microsoft.com/office/drawing/2014/main" id="{620B628D-E6E6-4424-8941-4979014CBF71}"/>
              </a:ext>
            </a:extLst>
          </p:cNvPr>
          <p:cNvPicPr>
            <a:picLocks noChangeAspect="1"/>
          </p:cNvPicPr>
          <p:nvPr/>
        </p:nvPicPr>
        <p:blipFill>
          <a:blip r:embed="rId6"/>
          <a:stretch>
            <a:fillRect/>
          </a:stretch>
        </p:blipFill>
        <p:spPr>
          <a:xfrm>
            <a:off x="7343662" y="5143336"/>
            <a:ext cx="1784942" cy="1531791"/>
          </a:xfrm>
          <a:prstGeom prst="rect">
            <a:avLst/>
          </a:prstGeom>
        </p:spPr>
      </p:pic>
    </p:spTree>
    <p:extLst>
      <p:ext uri="{BB962C8B-B14F-4D97-AF65-F5344CB8AC3E}">
        <p14:creationId xmlns:p14="http://schemas.microsoft.com/office/powerpoint/2010/main" val="2615372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0789EAA-0E26-4AB7-8557-F7234884131F}"/>
                  </a:ext>
                </a:extLst>
              </p:cNvPr>
              <p:cNvSpPr>
                <a:spLocks noGrp="1"/>
              </p:cNvSpPr>
              <p:nvPr>
                <p:ph idx="1"/>
              </p:nvPr>
            </p:nvSpPr>
            <p:spPr>
              <a:xfrm>
                <a:off x="628650" y="452284"/>
                <a:ext cx="7886700" cy="1750142"/>
              </a:xfrm>
            </p:spPr>
            <p:txBody>
              <a:bodyPr>
                <a:normAutofit/>
              </a:bodyPr>
              <a:lstStyle/>
              <a:p>
                <a:pPr marL="0" indent="0">
                  <a:buNone/>
                </a:pPr>
                <a:r>
                  <a:rPr kumimoji="1" lang="ja-JP" altLang="en-US" dirty="0"/>
                  <a:t>各頂点における</a:t>
                </a:r>
                <a:r>
                  <a:rPr kumimoji="1" lang="en-US" altLang="ja-JP" i="1" dirty="0"/>
                  <a:t>u</a:t>
                </a:r>
                <a:r>
                  <a:rPr kumimoji="1" lang="en-US" altLang="ja-JP" dirty="0"/>
                  <a:t>(</a:t>
                </a:r>
                <a:r>
                  <a:rPr kumimoji="1" lang="en-US" altLang="ja-JP" b="1" dirty="0"/>
                  <a:t>s</a:t>
                </a:r>
                <a:r>
                  <a:rPr kumimoji="1" lang="en-US" altLang="ja-JP" dirty="0"/>
                  <a:t>)</a:t>
                </a:r>
                <a:r>
                  <a:rPr kumimoji="1" lang="ja-JP" altLang="en-US" dirty="0"/>
                  <a:t>の共分散</a:t>
                </a:r>
                <a:endParaRPr kumimoji="1" lang="en-US" altLang="ja-JP" dirty="0"/>
              </a:p>
              <a:p>
                <a:pPr marL="0" indent="0">
                  <a:buNone/>
                </a:pPr>
                <a14:m>
                  <m:oMath xmlns:m="http://schemas.openxmlformats.org/officeDocument/2006/math">
                    <m:nary>
                      <m:naryPr>
                        <m:limLoc m:val="undOvr"/>
                        <m:subHide m:val="on"/>
                        <m:supHide m:val="on"/>
                        <m:ctrlPr>
                          <a:rPr kumimoji="1" lang="en-US" altLang="ja-JP" i="1" smtClean="0">
                            <a:latin typeface="Cambria Math" panose="02040503050406030204" pitchFamily="18" charset="0"/>
                          </a:rPr>
                        </m:ctrlPr>
                      </m:naryPr>
                      <m:sub/>
                      <m:sup/>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𝜓</m:t>
                            </m:r>
                          </m:e>
                          <m:sub>
                            <m:r>
                              <a:rPr lang="en-US" altLang="ja-JP" i="1">
                                <a:latin typeface="Cambria Math" panose="02040503050406030204" pitchFamily="18" charset="0"/>
                              </a:rPr>
                              <m:t>𝑖</m:t>
                            </m:r>
                          </m:sub>
                        </m:sSub>
                        <m:d>
                          <m:dPr>
                            <m:ctrlPr>
                              <a:rPr lang="en-US" altLang="ja-JP" i="1" smtClean="0">
                                <a:latin typeface="Cambria Math" panose="02040503050406030204" pitchFamily="18" charset="0"/>
                              </a:rPr>
                            </m:ctrlPr>
                          </m:dPr>
                          <m:e>
                            <m:r>
                              <a:rPr lang="en-US" altLang="ja-JP" b="1" i="0" smtClean="0">
                                <a:latin typeface="Cambria Math" panose="02040503050406030204" pitchFamily="18" charset="0"/>
                              </a:rPr>
                              <m:t>𝐱</m:t>
                            </m:r>
                          </m:e>
                        </m:d>
                      </m:e>
                    </m:nary>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𝜓</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b="1" i="0">
                            <a:latin typeface="Cambria Math" panose="02040503050406030204" pitchFamily="18" charset="0"/>
                          </a:rPr>
                          <m:t>𝐱</m:t>
                        </m:r>
                      </m:e>
                    </m:d>
                    <m:r>
                      <a:rPr lang="en-US" altLang="ja-JP" b="0" i="1" smtClean="0">
                        <a:latin typeface="Cambria Math" panose="02040503050406030204" pitchFamily="18" charset="0"/>
                      </a:rPr>
                      <m:t>𝑑</m:t>
                    </m:r>
                    <m:r>
                      <a:rPr lang="en-US" altLang="ja-JP" b="1" i="0" smtClean="0">
                        <a:latin typeface="Cambria Math" panose="02040503050406030204" pitchFamily="18" charset="0"/>
                      </a:rPr>
                      <m:t>𝐱</m:t>
                    </m:r>
                    <m:r>
                      <a:rPr lang="en-US" altLang="ja-JP" b="1" i="0"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𝜓</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𝜓</m:t>
                            </m:r>
                          </m:e>
                          <m:sub>
                            <m:r>
                              <a:rPr lang="en-US" altLang="ja-JP" i="1">
                                <a:latin typeface="Cambria Math" panose="02040503050406030204" pitchFamily="18" charset="0"/>
                              </a:rPr>
                              <m:t>𝑗</m:t>
                            </m:r>
                          </m:sub>
                        </m:sSub>
                      </m:e>
                    </m:d>
                    <m:r>
                      <a:rPr lang="ja-JP" altLang="en-US" b="1" i="1">
                        <a:latin typeface="Cambria Math" panose="02040503050406030204" pitchFamily="18" charset="0"/>
                      </a:rPr>
                      <m:t>と</m:t>
                    </m:r>
                    <m:r>
                      <a:rPr lang="ja-JP" altLang="en-US" b="1" i="1" smtClean="0">
                        <a:latin typeface="Cambria Math" panose="02040503050406030204" pitchFamily="18" charset="0"/>
                      </a:rPr>
                      <m:t>すると、</m:t>
                    </m:r>
                  </m:oMath>
                </a14:m>
                <a:r>
                  <a:rPr kumimoji="1" lang="ja-JP" altLang="en-US" dirty="0"/>
                  <a:t>精度行列</a:t>
                </a:r>
                <a:r>
                  <a:rPr kumimoji="1" lang="en-US" altLang="ja-JP" dirty="0"/>
                  <a:t>Q</a:t>
                </a:r>
                <a:r>
                  <a:rPr kumimoji="1" lang="ja-JP" altLang="en-US" dirty="0"/>
                  <a:t>は以下の行列から得られる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0789EAA-0E26-4AB7-8557-F7234884131F}"/>
                  </a:ext>
                </a:extLst>
              </p:cNvPr>
              <p:cNvSpPr>
                <a:spLocks noGrp="1" noRot="1" noChangeAspect="1" noMove="1" noResize="1" noEditPoints="1" noAdjustHandles="1" noChangeArrowheads="1" noChangeShapeType="1" noTextEdit="1"/>
              </p:cNvSpPr>
              <p:nvPr>
                <p:ph idx="1"/>
              </p:nvPr>
            </p:nvSpPr>
            <p:spPr>
              <a:xfrm>
                <a:off x="628650" y="452284"/>
                <a:ext cx="7886700" cy="1750142"/>
              </a:xfrm>
              <a:blipFill>
                <a:blip r:embed="rId2"/>
                <a:stretch>
                  <a:fillRect l="-1546" t="-6969"/>
                </a:stretch>
              </a:blipFill>
            </p:spPr>
            <p:txBody>
              <a:bodyPr/>
              <a:lstStyle/>
              <a:p>
                <a:r>
                  <a:rPr lang="en-US">
                    <a:noFill/>
                  </a:rPr>
                  <a:t> </a:t>
                </a:r>
              </a:p>
            </p:txBody>
          </p:sp>
        </mc:Fallback>
      </mc:AlternateContent>
      <p:pic>
        <p:nvPicPr>
          <p:cNvPr id="4" name="図 3">
            <a:extLst>
              <a:ext uri="{FF2B5EF4-FFF2-40B4-BE49-F238E27FC236}">
                <a16:creationId xmlns:a16="http://schemas.microsoft.com/office/drawing/2014/main" id="{4E30EC5B-1521-4352-B782-C43C5D9890DB}"/>
              </a:ext>
            </a:extLst>
          </p:cNvPr>
          <p:cNvPicPr>
            <a:picLocks noChangeAspect="1"/>
          </p:cNvPicPr>
          <p:nvPr/>
        </p:nvPicPr>
        <p:blipFill>
          <a:blip r:embed="rId3"/>
          <a:stretch>
            <a:fillRect/>
          </a:stretch>
        </p:blipFill>
        <p:spPr>
          <a:xfrm>
            <a:off x="888186" y="2002310"/>
            <a:ext cx="6841590" cy="672245"/>
          </a:xfrm>
          <a:prstGeom prst="rect">
            <a:avLst/>
          </a:prstGeom>
        </p:spPr>
      </p:pic>
      <p:pic>
        <p:nvPicPr>
          <p:cNvPr id="5" name="図 4">
            <a:extLst>
              <a:ext uri="{FF2B5EF4-FFF2-40B4-BE49-F238E27FC236}">
                <a16:creationId xmlns:a16="http://schemas.microsoft.com/office/drawing/2014/main" id="{700FE81C-1DF7-4758-835C-CBA63686AE63}"/>
              </a:ext>
            </a:extLst>
          </p:cNvPr>
          <p:cNvPicPr>
            <a:picLocks noChangeAspect="1"/>
          </p:cNvPicPr>
          <p:nvPr/>
        </p:nvPicPr>
        <p:blipFill>
          <a:blip r:embed="rId4"/>
          <a:stretch>
            <a:fillRect/>
          </a:stretch>
        </p:blipFill>
        <p:spPr>
          <a:xfrm>
            <a:off x="258921" y="3357716"/>
            <a:ext cx="8477269" cy="1821426"/>
          </a:xfrm>
          <a:prstGeom prst="rect">
            <a:avLst/>
          </a:prstGeom>
        </p:spPr>
      </p:pic>
      <p:sp>
        <p:nvSpPr>
          <p:cNvPr id="6" name="テキスト ボックス 5">
            <a:extLst>
              <a:ext uri="{FF2B5EF4-FFF2-40B4-BE49-F238E27FC236}">
                <a16:creationId xmlns:a16="http://schemas.microsoft.com/office/drawing/2014/main" id="{5617B89E-3934-4286-A5F3-92A70AB0CECA}"/>
              </a:ext>
            </a:extLst>
          </p:cNvPr>
          <p:cNvSpPr txBox="1"/>
          <p:nvPr/>
        </p:nvSpPr>
        <p:spPr>
          <a:xfrm>
            <a:off x="380183" y="5200583"/>
            <a:ext cx="8234743" cy="1323439"/>
          </a:xfrm>
          <a:prstGeom prst="rect">
            <a:avLst/>
          </a:prstGeom>
          <a:noFill/>
        </p:spPr>
        <p:txBody>
          <a:bodyPr wrap="square" rtlCol="0">
            <a:spAutoFit/>
          </a:bodyPr>
          <a:lstStyle/>
          <a:p>
            <a:r>
              <a:rPr kumimoji="1" lang="ja-JP" altLang="en-US" sz="2000"/>
              <a:t>グリーンの定理で</a:t>
            </a:r>
            <a:r>
              <a:rPr kumimoji="1" lang="en-US" altLang="ja-JP" sz="2000"/>
              <a:t>2</a:t>
            </a:r>
            <a:r>
              <a:rPr kumimoji="1" lang="ja-JP" altLang="en-US" sz="2000"/>
              <a:t>回微分の部分が基底関数の</a:t>
            </a:r>
            <a:r>
              <a:rPr kumimoji="1" lang="en-US" altLang="ja-JP" sz="2000"/>
              <a:t>1</a:t>
            </a:r>
            <a:r>
              <a:rPr kumimoji="1" lang="ja-JP" altLang="en-US" sz="2000"/>
              <a:t>回微分の積に置き換わっている</a:t>
            </a:r>
            <a:endParaRPr kumimoji="1" lang="en-US" altLang="ja-JP" sz="2000"/>
          </a:p>
          <a:p>
            <a:r>
              <a:rPr kumimoji="1" lang="ja-JP" altLang="en-US" sz="2000"/>
              <a:t>（最終的には</a:t>
            </a:r>
            <a:r>
              <a:rPr kumimoji="1" lang="en-US" altLang="ja-JP" sz="2000"/>
              <a:t>SPDE</a:t>
            </a:r>
            <a:r>
              <a:rPr kumimoji="1" lang="ja-JP" altLang="en-US" sz="2000"/>
              <a:t>の両辺それぞれと基底関数の内積の共分散に関する連立方程式に帰着するようでしたが、よくわかりませんでした）</a:t>
            </a:r>
          </a:p>
        </p:txBody>
      </p:sp>
      <p:sp>
        <p:nvSpPr>
          <p:cNvPr id="7" name="テキスト ボックス 6">
            <a:extLst>
              <a:ext uri="{FF2B5EF4-FFF2-40B4-BE49-F238E27FC236}">
                <a16:creationId xmlns:a16="http://schemas.microsoft.com/office/drawing/2014/main" id="{B01A3D13-40A7-4D24-860F-AE963FD353DE}"/>
              </a:ext>
            </a:extLst>
          </p:cNvPr>
          <p:cNvSpPr txBox="1"/>
          <p:nvPr/>
        </p:nvSpPr>
        <p:spPr>
          <a:xfrm>
            <a:off x="3423161" y="2607624"/>
            <a:ext cx="1771639" cy="261610"/>
          </a:xfrm>
          <a:prstGeom prst="rect">
            <a:avLst/>
          </a:prstGeom>
          <a:noFill/>
        </p:spPr>
        <p:txBody>
          <a:bodyPr wrap="none" rtlCol="0">
            <a:spAutoFit/>
          </a:bodyPr>
          <a:lstStyle/>
          <a:p>
            <a:r>
              <a:rPr kumimoji="1" lang="ja-JP" altLang="en-US" sz="1100"/>
              <a:t>勾配：</a:t>
            </a:r>
            <a:r>
              <a:rPr kumimoji="1" lang="en-US" altLang="ja-JP" sz="1100" err="1"/>
              <a:t>x,y</a:t>
            </a:r>
            <a:r>
              <a:rPr kumimoji="1" lang="ja-JP" altLang="en-US" sz="1100"/>
              <a:t>方向の傾きの和</a:t>
            </a:r>
          </a:p>
        </p:txBody>
      </p:sp>
      <p:sp>
        <p:nvSpPr>
          <p:cNvPr id="8" name="正方形/長方形 7">
            <a:extLst>
              <a:ext uri="{FF2B5EF4-FFF2-40B4-BE49-F238E27FC236}">
                <a16:creationId xmlns:a16="http://schemas.microsoft.com/office/drawing/2014/main" id="{6F0A478F-95AD-4597-BB6D-D89D2C764ED3}"/>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spTree>
    <p:extLst>
      <p:ext uri="{BB962C8B-B14F-4D97-AF65-F5344CB8AC3E}">
        <p14:creationId xmlns:p14="http://schemas.microsoft.com/office/powerpoint/2010/main" val="1732142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A27E606-14A1-4C40-92E3-31602FAAF334}"/>
              </a:ext>
            </a:extLst>
          </p:cNvPr>
          <p:cNvSpPr>
            <a:spLocks noGrp="1"/>
          </p:cNvSpPr>
          <p:nvPr>
            <p:ph idx="1"/>
          </p:nvPr>
        </p:nvSpPr>
        <p:spPr>
          <a:xfrm>
            <a:off x="628650" y="561744"/>
            <a:ext cx="7886700" cy="5734511"/>
          </a:xfrm>
        </p:spPr>
        <p:txBody>
          <a:bodyPr/>
          <a:lstStyle/>
          <a:p>
            <a:pPr marL="0" indent="0">
              <a:buNone/>
            </a:pPr>
            <a:r>
              <a:rPr kumimoji="1" lang="en-US" altLang="ja-JP" dirty="0"/>
              <a:t>C</a:t>
            </a:r>
            <a:r>
              <a:rPr kumimoji="1" lang="en-US" altLang="ja-JP" baseline="30000" dirty="0"/>
              <a:t>-1</a:t>
            </a:r>
            <a:r>
              <a:rPr kumimoji="1" lang="ja-JP" altLang="en-US" dirty="0"/>
              <a:t>は密行列だが、</a:t>
            </a:r>
            <a:r>
              <a:rPr lang="en-US" altLang="ja-JP" b="1" dirty="0"/>
              <a:t> C</a:t>
            </a:r>
            <a:r>
              <a:rPr lang="ja-JP" altLang="en-US" dirty="0"/>
              <a:t>を</a:t>
            </a:r>
            <a:r>
              <a:rPr lang="en-US" altLang="ja-JP" dirty="0" err="1"/>
              <a:t>C</a:t>
            </a:r>
            <a:r>
              <a:rPr lang="en-US" altLang="ja-JP" i="1" baseline="-25000" dirty="0" err="1"/>
              <a:t>ii</a:t>
            </a:r>
            <a:r>
              <a:rPr lang="en-US" altLang="ja-JP" b="1" dirty="0"/>
              <a:t> = &lt;</a:t>
            </a:r>
            <a:r>
              <a:rPr lang="en-US" altLang="ja-JP" i="1" dirty="0" err="1"/>
              <a:t>ψ</a:t>
            </a:r>
            <a:r>
              <a:rPr lang="en-US" altLang="ja-JP" i="1" baseline="-25000" dirty="0" err="1"/>
              <a:t>i</a:t>
            </a:r>
            <a:r>
              <a:rPr lang="en-US" altLang="ja-JP" dirty="0"/>
              <a:t>, 1</a:t>
            </a:r>
            <a:r>
              <a:rPr lang="en-US" altLang="ja-JP" b="1" dirty="0"/>
              <a:t>&gt;</a:t>
            </a:r>
            <a:r>
              <a:rPr lang="ja-JP" altLang="en-US" dirty="0"/>
              <a:t>となるような対角行列と置き換える近似が可能</a:t>
            </a:r>
            <a:endParaRPr lang="en-US" altLang="ja-JP" dirty="0"/>
          </a:p>
          <a:p>
            <a:pPr marL="0" indent="0">
              <a:buNone/>
            </a:pPr>
            <a:r>
              <a:rPr lang="en-US" altLang="ja-JP" sz="1800" dirty="0"/>
              <a:t>(</a:t>
            </a:r>
            <a:r>
              <a:rPr lang="ja-JP" altLang="en-US" sz="1800" dirty="0"/>
              <a:t>「</a:t>
            </a:r>
            <a:r>
              <a:rPr lang="en-US" altLang="ja-JP" sz="1800" dirty="0"/>
              <a:t>C</a:t>
            </a:r>
            <a:r>
              <a:rPr lang="ja-JP" altLang="en-US" sz="1800" dirty="0"/>
              <a:t>は密行列」と書いていたが、これは誤植</a:t>
            </a:r>
            <a:r>
              <a:rPr lang="en-US" altLang="ja-JP" sz="1800" dirty="0"/>
              <a:t>)</a:t>
            </a:r>
          </a:p>
          <a:p>
            <a:pPr marL="0" indent="0">
              <a:buNone/>
            </a:pPr>
            <a:r>
              <a:rPr lang="ja-JP" altLang="en-US" dirty="0"/>
              <a:t>⇒</a:t>
            </a:r>
            <a:r>
              <a:rPr lang="en-US" altLang="ja-JP" dirty="0"/>
              <a:t>ν &gt; 1</a:t>
            </a:r>
            <a:r>
              <a:rPr lang="ja-JP" altLang="en-US" dirty="0"/>
              <a:t>でもスパース</a:t>
            </a:r>
            <a:endParaRPr lang="en-US" altLang="ja-JP" dirty="0"/>
          </a:p>
          <a:p>
            <a:pPr marL="0" indent="0">
              <a:buNone/>
            </a:pPr>
            <a:r>
              <a:rPr lang="en-US" altLang="ja-JP" sz="2000" dirty="0"/>
              <a:t>(</a:t>
            </a:r>
            <a:r>
              <a:rPr lang="ja-JP" altLang="en-US" sz="2000" dirty="0"/>
              <a:t>有限要素法ではよく行われるらしい</a:t>
            </a:r>
            <a:r>
              <a:rPr lang="en-US" altLang="ja-JP" sz="2000" dirty="0"/>
              <a:t>)</a:t>
            </a:r>
          </a:p>
          <a:p>
            <a:pPr marL="0" indent="0">
              <a:buNone/>
            </a:pPr>
            <a:endParaRPr lang="en-US" altLang="ja-JP" sz="2000" dirty="0"/>
          </a:p>
          <a:p>
            <a:pPr marL="0" indent="0">
              <a:buNone/>
            </a:pPr>
            <a:r>
              <a:rPr lang="en-US" altLang="ja-JP" dirty="0"/>
              <a:t>※</a:t>
            </a:r>
            <a:r>
              <a:rPr lang="ja-JP" altLang="en-US" dirty="0"/>
              <a:t>これは基底関数の「体積」</a:t>
            </a:r>
            <a:endParaRPr lang="en-US" altLang="ja-JP" dirty="0"/>
          </a:p>
          <a:p>
            <a:pPr marL="0" indent="0">
              <a:buNone/>
            </a:pPr>
            <a:r>
              <a:rPr lang="en-US" altLang="ja-JP" dirty="0"/>
              <a:t>= </a:t>
            </a:r>
            <a:r>
              <a:rPr lang="ja-JP" altLang="en-US" dirty="0"/>
              <a:t>底面積</a:t>
            </a:r>
            <a:r>
              <a:rPr lang="en-US" altLang="ja-JP" dirty="0"/>
              <a:t>×</a:t>
            </a:r>
            <a:r>
              <a:rPr lang="ja-JP" altLang="en-US" dirty="0"/>
              <a:t>高さ</a:t>
            </a:r>
            <a:r>
              <a:rPr lang="en-US" altLang="ja-JP" dirty="0"/>
              <a:t>(=1) / 3</a:t>
            </a:r>
          </a:p>
          <a:p>
            <a:pPr marL="0" indent="0">
              <a:buNone/>
            </a:pPr>
            <a:r>
              <a:rPr lang="en-US" altLang="ja-JP" dirty="0"/>
              <a:t>= </a:t>
            </a:r>
            <a:r>
              <a:rPr lang="ja-JP" altLang="en-US" dirty="0"/>
              <a:t>各三角形の重心と辺の中点を</a:t>
            </a:r>
            <a:endParaRPr lang="en-US" altLang="ja-JP" dirty="0"/>
          </a:p>
          <a:p>
            <a:pPr marL="0" indent="0">
              <a:buNone/>
            </a:pPr>
            <a:r>
              <a:rPr lang="ja-JP" altLang="en-US" dirty="0"/>
              <a:t>結んだ多角形</a:t>
            </a:r>
            <a:r>
              <a:rPr lang="en-US" altLang="ja-JP" dirty="0"/>
              <a:t>(Dual mesh)</a:t>
            </a:r>
            <a:r>
              <a:rPr lang="ja-JP" altLang="en-US" dirty="0"/>
              <a:t>の面積</a:t>
            </a:r>
            <a:endParaRPr lang="en-US" altLang="ja-JP" dirty="0"/>
          </a:p>
          <a:p>
            <a:pPr marL="0" indent="0">
              <a:buNone/>
            </a:pPr>
            <a:r>
              <a:rPr lang="en-US" altLang="ja-JP" dirty="0"/>
              <a:t>(Fig.2.7)</a:t>
            </a:r>
          </a:p>
        </p:txBody>
      </p:sp>
      <p:sp>
        <p:nvSpPr>
          <p:cNvPr id="4" name="正方形/長方形 3">
            <a:extLst>
              <a:ext uri="{FF2B5EF4-FFF2-40B4-BE49-F238E27FC236}">
                <a16:creationId xmlns:a16="http://schemas.microsoft.com/office/drawing/2014/main" id="{E5BBE5BB-8FEC-4CB9-9406-2E49CAB9BC8E}"/>
              </a:ext>
            </a:extLst>
          </p:cNvPr>
          <p:cNvSpPr/>
          <p:nvPr/>
        </p:nvSpPr>
        <p:spPr>
          <a:xfrm>
            <a:off x="4337317" y="257786"/>
            <a:ext cx="304892" cy="369332"/>
          </a:xfrm>
          <a:prstGeom prst="rect">
            <a:avLst/>
          </a:prstGeom>
        </p:spPr>
        <p:txBody>
          <a:bodyPr wrap="none">
            <a:spAutoFit/>
          </a:bodyPr>
          <a:lstStyle/>
          <a:p>
            <a:r>
              <a:rPr kumimoji="1" lang="en-US" altLang="ja-JP" b="1"/>
              <a:t>~</a:t>
            </a:r>
            <a:endParaRPr lang="ja-JP" altLang="en-US"/>
          </a:p>
        </p:txBody>
      </p:sp>
      <p:pic>
        <p:nvPicPr>
          <p:cNvPr id="5" name="図 4">
            <a:extLst>
              <a:ext uri="{FF2B5EF4-FFF2-40B4-BE49-F238E27FC236}">
                <a16:creationId xmlns:a16="http://schemas.microsoft.com/office/drawing/2014/main" id="{25F664BF-F6EC-415A-81A3-78B996F601ED}"/>
              </a:ext>
            </a:extLst>
          </p:cNvPr>
          <p:cNvPicPr>
            <a:picLocks noChangeAspect="1"/>
          </p:cNvPicPr>
          <p:nvPr/>
        </p:nvPicPr>
        <p:blipFill>
          <a:blip r:embed="rId2"/>
          <a:stretch>
            <a:fillRect/>
          </a:stretch>
        </p:blipFill>
        <p:spPr>
          <a:xfrm>
            <a:off x="6387380" y="1224506"/>
            <a:ext cx="2432155" cy="5139305"/>
          </a:xfrm>
          <a:prstGeom prst="rect">
            <a:avLst/>
          </a:prstGeom>
        </p:spPr>
      </p:pic>
      <p:sp>
        <p:nvSpPr>
          <p:cNvPr id="6" name="正方形/長方形 5">
            <a:extLst>
              <a:ext uri="{FF2B5EF4-FFF2-40B4-BE49-F238E27FC236}">
                <a16:creationId xmlns:a16="http://schemas.microsoft.com/office/drawing/2014/main" id="{D815CBA8-4AB9-4EEE-9F80-3B5AF5D88EEB}"/>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spTree>
    <p:extLst>
      <p:ext uri="{BB962C8B-B14F-4D97-AF65-F5344CB8AC3E}">
        <p14:creationId xmlns:p14="http://schemas.microsoft.com/office/powerpoint/2010/main" val="416708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8DDA64-724B-4D52-9FF1-6221CCF9DFB8}"/>
              </a:ext>
            </a:extLst>
          </p:cNvPr>
          <p:cNvSpPr>
            <a:spLocks noGrp="1"/>
          </p:cNvSpPr>
          <p:nvPr>
            <p:ph idx="1"/>
          </p:nvPr>
        </p:nvSpPr>
        <p:spPr>
          <a:xfrm>
            <a:off x="628650" y="610248"/>
            <a:ext cx="7886700" cy="5901660"/>
          </a:xfrm>
        </p:spPr>
        <p:txBody>
          <a:bodyPr/>
          <a:lstStyle/>
          <a:p>
            <a:pPr marL="0" indent="0">
              <a:buNone/>
            </a:pPr>
            <a:r>
              <a:rPr lang="ja-JP" altLang="en-US"/>
              <a:t>行列</a:t>
            </a:r>
            <a:r>
              <a:rPr lang="en-US" altLang="ja-JP"/>
              <a:t>G</a:t>
            </a:r>
            <a:r>
              <a:rPr lang="ja-JP" altLang="en-US"/>
              <a:t>は頂点間のコネクティビティを反映</a:t>
            </a:r>
            <a:endParaRPr lang="en-US" altLang="ja-JP"/>
          </a:p>
          <a:p>
            <a:pPr marL="0" indent="0">
              <a:buNone/>
            </a:pPr>
            <a:r>
              <a:rPr lang="ja-JP" altLang="en-US"/>
              <a:t>頂点同士が近い⇒基底関数の傾きが急</a:t>
            </a:r>
            <a:endParaRPr lang="en-US" altLang="ja-JP"/>
          </a:p>
          <a:p>
            <a:pPr marL="0" indent="0">
              <a:buNone/>
            </a:pPr>
            <a:r>
              <a:rPr lang="en-US" altLang="ja-JP"/>
              <a:t> </a:t>
            </a:r>
            <a:r>
              <a:rPr lang="ja-JP" altLang="en-US"/>
              <a:t>⇒</a:t>
            </a:r>
            <a:r>
              <a:rPr lang="en-US" altLang="ja-JP"/>
              <a:t>&lt;</a:t>
            </a:r>
            <a:r>
              <a:rPr lang="en-US" altLang="ja-JP" err="1"/>
              <a:t>Δ</a:t>
            </a:r>
            <a:r>
              <a:rPr lang="en-US" altLang="ja-JP" i="1" err="1"/>
              <a:t>ψ</a:t>
            </a:r>
            <a:r>
              <a:rPr lang="en-US" altLang="ja-JP" i="1" baseline="-25000" err="1"/>
              <a:t>i</a:t>
            </a:r>
            <a:r>
              <a:rPr lang="en-US" altLang="ja-JP"/>
              <a:t>, </a:t>
            </a:r>
            <a:r>
              <a:rPr lang="en-US" altLang="ja-JP" err="1"/>
              <a:t>Δ</a:t>
            </a:r>
            <a:r>
              <a:rPr lang="en-US" altLang="ja-JP" i="1" err="1"/>
              <a:t>ψ</a:t>
            </a:r>
            <a:r>
              <a:rPr lang="en-US" altLang="ja-JP" i="1" baseline="-25000" err="1"/>
              <a:t>j</a:t>
            </a:r>
            <a:r>
              <a:rPr lang="en-US" altLang="ja-JP"/>
              <a:t> &gt;</a:t>
            </a:r>
            <a:r>
              <a:rPr lang="ja-JP" altLang="en-US"/>
              <a:t>の絶対値が大きい</a:t>
            </a:r>
            <a:endParaRPr lang="en-US" altLang="ja-JP"/>
          </a:p>
          <a:p>
            <a:pPr marL="0" indent="0">
              <a:buNone/>
            </a:pPr>
            <a:endParaRPr lang="en-US" altLang="ja-JP"/>
          </a:p>
          <a:p>
            <a:pPr marL="0" indent="0">
              <a:buNone/>
            </a:pPr>
            <a:r>
              <a:rPr lang="ja-JP" altLang="en-US"/>
              <a:t>非対角要素は負の値</a:t>
            </a:r>
            <a:endParaRPr lang="en-US" altLang="ja-JP"/>
          </a:p>
        </p:txBody>
      </p:sp>
      <p:pic>
        <p:nvPicPr>
          <p:cNvPr id="4" name="図 3">
            <a:extLst>
              <a:ext uri="{FF2B5EF4-FFF2-40B4-BE49-F238E27FC236}">
                <a16:creationId xmlns:a16="http://schemas.microsoft.com/office/drawing/2014/main" id="{3D04A93D-3E14-4DCF-BB32-A2E9721F30D3}"/>
              </a:ext>
            </a:extLst>
          </p:cNvPr>
          <p:cNvPicPr>
            <a:picLocks noChangeAspect="1"/>
          </p:cNvPicPr>
          <p:nvPr/>
        </p:nvPicPr>
        <p:blipFill>
          <a:blip r:embed="rId2"/>
          <a:stretch>
            <a:fillRect/>
          </a:stretch>
        </p:blipFill>
        <p:spPr>
          <a:xfrm>
            <a:off x="5733778" y="3803018"/>
            <a:ext cx="2584312" cy="2444734"/>
          </a:xfrm>
          <a:prstGeom prst="rect">
            <a:avLst/>
          </a:prstGeom>
        </p:spPr>
      </p:pic>
      <p:pic>
        <p:nvPicPr>
          <p:cNvPr id="5" name="図 4">
            <a:extLst>
              <a:ext uri="{FF2B5EF4-FFF2-40B4-BE49-F238E27FC236}">
                <a16:creationId xmlns:a16="http://schemas.microsoft.com/office/drawing/2014/main" id="{D40A8EA8-E95C-4BAA-9C57-B636508BE769}"/>
              </a:ext>
            </a:extLst>
          </p:cNvPr>
          <p:cNvPicPr>
            <a:picLocks noChangeAspect="1"/>
          </p:cNvPicPr>
          <p:nvPr/>
        </p:nvPicPr>
        <p:blipFill rotWithShape="1">
          <a:blip r:embed="rId3"/>
          <a:srcRect b="66291"/>
          <a:stretch/>
        </p:blipFill>
        <p:spPr>
          <a:xfrm>
            <a:off x="5536518" y="2070591"/>
            <a:ext cx="2432155" cy="1732427"/>
          </a:xfrm>
          <a:prstGeom prst="rect">
            <a:avLst/>
          </a:prstGeom>
        </p:spPr>
      </p:pic>
      <p:sp>
        <p:nvSpPr>
          <p:cNvPr id="6" name="正方形/長方形 5">
            <a:extLst>
              <a:ext uri="{FF2B5EF4-FFF2-40B4-BE49-F238E27FC236}">
                <a16:creationId xmlns:a16="http://schemas.microsoft.com/office/drawing/2014/main" id="{BD693F1B-9E05-484B-8417-7E317E4AF734}"/>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spTree>
    <p:extLst>
      <p:ext uri="{BB962C8B-B14F-4D97-AF65-F5344CB8AC3E}">
        <p14:creationId xmlns:p14="http://schemas.microsoft.com/office/powerpoint/2010/main" val="168075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1E41A26-E595-4573-A604-DF797D171222}"/>
              </a:ext>
            </a:extLst>
          </p:cNvPr>
          <p:cNvSpPr>
            <a:spLocks noGrp="1"/>
          </p:cNvSpPr>
          <p:nvPr>
            <p:ph idx="1"/>
          </p:nvPr>
        </p:nvSpPr>
        <p:spPr>
          <a:xfrm>
            <a:off x="628650" y="614855"/>
            <a:ext cx="7886700" cy="5562108"/>
          </a:xfrm>
        </p:spPr>
        <p:txBody>
          <a:bodyPr/>
          <a:lstStyle/>
          <a:p>
            <a:pPr marL="0" indent="0">
              <a:buNone/>
            </a:pPr>
            <a:r>
              <a:rPr lang="en-US" altLang="ja-JP" err="1"/>
              <a:t>Matérn</a:t>
            </a:r>
            <a:r>
              <a:rPr lang="en-US" altLang="ja-JP"/>
              <a:t> covariance function</a:t>
            </a:r>
            <a:r>
              <a:rPr lang="ja-JP" altLang="en-US"/>
              <a:t>のガウス確率場</a:t>
            </a:r>
            <a:r>
              <a:rPr lang="en-US" altLang="ja-JP"/>
              <a:t>(Gaussian Field, GF)</a:t>
            </a:r>
          </a:p>
          <a:p>
            <a:pPr marL="0" indent="0">
              <a:buNone/>
            </a:pPr>
            <a:endParaRPr lang="en-US" altLang="ja-JP"/>
          </a:p>
          <a:p>
            <a:pPr marL="0" indent="0">
              <a:buNone/>
            </a:pPr>
            <a:endParaRPr lang="en-US" altLang="ja-JP"/>
          </a:p>
          <a:p>
            <a:pPr marL="0" indent="0">
              <a:buNone/>
            </a:pPr>
            <a:r>
              <a:rPr lang="ja-JP" altLang="en-US"/>
              <a:t>確率編微分方程式</a:t>
            </a:r>
            <a:r>
              <a:rPr lang="en-US" altLang="ja-JP"/>
              <a:t>(Stochastic Partial Differential </a:t>
            </a:r>
            <a:r>
              <a:rPr lang="en-US" altLang="ja-JP" err="1"/>
              <a:t>Equation,SPDE</a:t>
            </a:r>
            <a:r>
              <a:rPr lang="en-US" altLang="ja-JP"/>
              <a:t>)</a:t>
            </a:r>
            <a:r>
              <a:rPr lang="ja-JP" altLang="en-US"/>
              <a:t>の解 </a:t>
            </a:r>
            <a:r>
              <a:rPr lang="en-US" altLang="ja-JP" sz="1800"/>
              <a:t>(Lindgren et al. 2011)</a:t>
            </a:r>
            <a:endParaRPr lang="en-US" altLang="ja-JP"/>
          </a:p>
          <a:p>
            <a:pPr marL="0" indent="0">
              <a:buNone/>
            </a:pPr>
            <a:endParaRPr kumimoji="1" lang="en-US" altLang="ja-JP"/>
          </a:p>
          <a:p>
            <a:pPr marL="0" indent="0">
              <a:buNone/>
            </a:pPr>
            <a:r>
              <a:rPr lang="en-US" altLang="ja-JP"/>
              <a:t>※</a:t>
            </a:r>
            <a:r>
              <a:rPr lang="ja-JP" altLang="en-US"/>
              <a:t>有限要素法</a:t>
            </a:r>
            <a:r>
              <a:rPr lang="en-US" altLang="ja-JP"/>
              <a:t>(FEM)</a:t>
            </a:r>
            <a:r>
              <a:rPr lang="ja-JP" altLang="en-US"/>
              <a:t>が使えるので便利！</a:t>
            </a:r>
            <a:endParaRPr kumimoji="1" lang="ja-JP" altLang="en-US"/>
          </a:p>
        </p:txBody>
      </p:sp>
      <p:sp>
        <p:nvSpPr>
          <p:cNvPr id="4" name="矢印: 下 3">
            <a:extLst>
              <a:ext uri="{FF2B5EF4-FFF2-40B4-BE49-F238E27FC236}">
                <a16:creationId xmlns:a16="http://schemas.microsoft.com/office/drawing/2014/main" id="{95950112-6BE8-422C-A48A-5224542C32F6}"/>
              </a:ext>
            </a:extLst>
          </p:cNvPr>
          <p:cNvSpPr/>
          <p:nvPr/>
        </p:nvSpPr>
        <p:spPr>
          <a:xfrm>
            <a:off x="3293806" y="1769807"/>
            <a:ext cx="1779639" cy="560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5EA5385-E270-4E9B-9EAE-873AA9709674}"/>
              </a:ext>
            </a:extLst>
          </p:cNvPr>
          <p:cNvSpPr/>
          <p:nvPr/>
        </p:nvSpPr>
        <p:spPr>
          <a:xfrm>
            <a:off x="24581" y="0"/>
            <a:ext cx="1696875" cy="369332"/>
          </a:xfrm>
          <a:prstGeom prst="rect">
            <a:avLst/>
          </a:prstGeom>
        </p:spPr>
        <p:txBody>
          <a:bodyPr wrap="none">
            <a:spAutoFit/>
          </a:bodyPr>
          <a:lstStyle/>
          <a:p>
            <a:r>
              <a:rPr kumimoji="1" lang="en-US" altLang="ja-JP"/>
              <a:t>2.1 Introduction</a:t>
            </a:r>
          </a:p>
        </p:txBody>
      </p:sp>
    </p:spTree>
    <p:extLst>
      <p:ext uri="{BB962C8B-B14F-4D97-AF65-F5344CB8AC3E}">
        <p14:creationId xmlns:p14="http://schemas.microsoft.com/office/powerpoint/2010/main" val="157556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C2C452-8601-459D-857A-D63627A818EE}"/>
              </a:ext>
            </a:extLst>
          </p:cNvPr>
          <p:cNvSpPr>
            <a:spLocks noGrp="1"/>
          </p:cNvSpPr>
          <p:nvPr>
            <p:ph idx="1"/>
          </p:nvPr>
        </p:nvSpPr>
        <p:spPr>
          <a:xfrm>
            <a:off x="628650" y="511276"/>
            <a:ext cx="7886700" cy="1125817"/>
          </a:xfrm>
        </p:spPr>
        <p:txBody>
          <a:bodyPr>
            <a:normAutofit/>
          </a:bodyPr>
          <a:lstStyle/>
          <a:p>
            <a:pPr marL="0" indent="0">
              <a:buNone/>
            </a:pPr>
            <a:r>
              <a:rPr lang="en-US" altLang="ja-JP" dirty="0"/>
              <a:t>α</a:t>
            </a:r>
            <a:r>
              <a:rPr kumimoji="1" lang="ja-JP" altLang="en-US" dirty="0"/>
              <a:t>が半整数</a:t>
            </a:r>
            <a:r>
              <a:rPr lang="en-US" altLang="ja-JP" dirty="0"/>
              <a:t>(1/2,3/2</a:t>
            </a:r>
            <a:r>
              <a:rPr lang="ja-JP" altLang="en-US" dirty="0"/>
              <a:t>など</a:t>
            </a:r>
            <a:r>
              <a:rPr lang="en-US" altLang="ja-JP" dirty="0"/>
              <a:t>)</a:t>
            </a:r>
            <a:r>
              <a:rPr kumimoji="1" lang="ja-JP" altLang="en-US" dirty="0"/>
              <a:t>の場合、スペクトルのテイラー近似に基づいて下記の式から導出できる。</a:t>
            </a:r>
          </a:p>
        </p:txBody>
      </p:sp>
      <p:pic>
        <p:nvPicPr>
          <p:cNvPr id="4" name="図 3">
            <a:extLst>
              <a:ext uri="{FF2B5EF4-FFF2-40B4-BE49-F238E27FC236}">
                <a16:creationId xmlns:a16="http://schemas.microsoft.com/office/drawing/2014/main" id="{48AADC56-A419-498E-95CD-B97B29967E26}"/>
              </a:ext>
            </a:extLst>
          </p:cNvPr>
          <p:cNvPicPr>
            <a:picLocks noChangeAspect="1"/>
          </p:cNvPicPr>
          <p:nvPr/>
        </p:nvPicPr>
        <p:blipFill>
          <a:blip r:embed="rId2"/>
          <a:stretch>
            <a:fillRect/>
          </a:stretch>
        </p:blipFill>
        <p:spPr>
          <a:xfrm>
            <a:off x="1897137" y="1728768"/>
            <a:ext cx="2606037" cy="773088"/>
          </a:xfrm>
          <a:prstGeom prst="rect">
            <a:avLst/>
          </a:prstGeom>
        </p:spPr>
      </p:pic>
      <p:pic>
        <p:nvPicPr>
          <p:cNvPr id="5" name="図 4">
            <a:extLst>
              <a:ext uri="{FF2B5EF4-FFF2-40B4-BE49-F238E27FC236}">
                <a16:creationId xmlns:a16="http://schemas.microsoft.com/office/drawing/2014/main" id="{5D2F1601-1B80-4909-910C-EA03FC7A3010}"/>
              </a:ext>
            </a:extLst>
          </p:cNvPr>
          <p:cNvPicPr>
            <a:picLocks noChangeAspect="1"/>
          </p:cNvPicPr>
          <p:nvPr/>
        </p:nvPicPr>
        <p:blipFill rotWithShape="1">
          <a:blip r:embed="rId3"/>
          <a:srcRect t="13905"/>
          <a:stretch/>
        </p:blipFill>
        <p:spPr>
          <a:xfrm>
            <a:off x="3087865" y="2593532"/>
            <a:ext cx="3329071" cy="353008"/>
          </a:xfrm>
          <a:prstGeom prst="rect">
            <a:avLst/>
          </a:prstGeom>
        </p:spPr>
      </p:pic>
      <p:pic>
        <p:nvPicPr>
          <p:cNvPr id="6" name="図 5">
            <a:extLst>
              <a:ext uri="{FF2B5EF4-FFF2-40B4-BE49-F238E27FC236}">
                <a16:creationId xmlns:a16="http://schemas.microsoft.com/office/drawing/2014/main" id="{74BFF40A-72D6-4DE2-9991-B105FDA4E274}"/>
              </a:ext>
            </a:extLst>
          </p:cNvPr>
          <p:cNvPicPr>
            <a:picLocks noChangeAspect="1"/>
          </p:cNvPicPr>
          <p:nvPr/>
        </p:nvPicPr>
        <p:blipFill>
          <a:blip r:embed="rId4"/>
          <a:stretch>
            <a:fillRect/>
          </a:stretch>
        </p:blipFill>
        <p:spPr>
          <a:xfrm>
            <a:off x="3135598" y="3294779"/>
            <a:ext cx="5506958" cy="351100"/>
          </a:xfrm>
          <a:prstGeom prst="rect">
            <a:avLst/>
          </a:prstGeom>
        </p:spPr>
      </p:pic>
      <p:sp>
        <p:nvSpPr>
          <p:cNvPr id="7" name="正方形/長方形 6">
            <a:extLst>
              <a:ext uri="{FF2B5EF4-FFF2-40B4-BE49-F238E27FC236}">
                <a16:creationId xmlns:a16="http://schemas.microsoft.com/office/drawing/2014/main" id="{04B21B26-9AB9-43AC-BD57-1447241DDE09}"/>
              </a:ext>
            </a:extLst>
          </p:cNvPr>
          <p:cNvSpPr/>
          <p:nvPr/>
        </p:nvSpPr>
        <p:spPr>
          <a:xfrm>
            <a:off x="737419" y="2550175"/>
            <a:ext cx="1989647" cy="461665"/>
          </a:xfrm>
          <a:prstGeom prst="rect">
            <a:avLst/>
          </a:prstGeom>
        </p:spPr>
        <p:txBody>
          <a:bodyPr wrap="none">
            <a:spAutoFit/>
          </a:bodyPr>
          <a:lstStyle/>
          <a:p>
            <a:r>
              <a:rPr kumimoji="1" lang="en-US" altLang="ja-JP" sz="2400"/>
              <a:t>α</a:t>
            </a:r>
            <a:r>
              <a:rPr kumimoji="1" lang="ja-JP" altLang="en-US" sz="2400"/>
              <a:t> </a:t>
            </a:r>
            <a:r>
              <a:rPr kumimoji="1" lang="en-US" altLang="ja-JP" sz="2400"/>
              <a:t>=</a:t>
            </a:r>
            <a:r>
              <a:rPr kumimoji="1" lang="ja-JP" altLang="en-US" sz="2400"/>
              <a:t> </a:t>
            </a:r>
            <a:r>
              <a:rPr kumimoji="1" lang="en-US" altLang="ja-JP" sz="2400"/>
              <a:t>1/2</a:t>
            </a:r>
            <a:r>
              <a:rPr kumimoji="1" lang="ja-JP" altLang="en-US" sz="2400"/>
              <a:t>のとき</a:t>
            </a:r>
            <a:endParaRPr lang="ja-JP" altLang="en-US" sz="2400"/>
          </a:p>
        </p:txBody>
      </p:sp>
      <p:sp>
        <p:nvSpPr>
          <p:cNvPr id="8" name="正方形/長方形 7">
            <a:extLst>
              <a:ext uri="{FF2B5EF4-FFF2-40B4-BE49-F238E27FC236}">
                <a16:creationId xmlns:a16="http://schemas.microsoft.com/office/drawing/2014/main" id="{FA3CEC3F-D014-4064-8DF7-22DB39359C72}"/>
              </a:ext>
            </a:extLst>
          </p:cNvPr>
          <p:cNvSpPr/>
          <p:nvPr/>
        </p:nvSpPr>
        <p:spPr>
          <a:xfrm>
            <a:off x="737419" y="3184105"/>
            <a:ext cx="1989647" cy="461665"/>
          </a:xfrm>
          <a:prstGeom prst="rect">
            <a:avLst/>
          </a:prstGeom>
        </p:spPr>
        <p:txBody>
          <a:bodyPr wrap="none">
            <a:spAutoFit/>
          </a:bodyPr>
          <a:lstStyle/>
          <a:p>
            <a:r>
              <a:rPr kumimoji="1" lang="en-US" altLang="ja-JP" sz="2400"/>
              <a:t>α</a:t>
            </a:r>
            <a:r>
              <a:rPr kumimoji="1" lang="ja-JP" altLang="en-US" sz="2400"/>
              <a:t> </a:t>
            </a:r>
            <a:r>
              <a:rPr kumimoji="1" lang="en-US" altLang="ja-JP" sz="2400"/>
              <a:t>=</a:t>
            </a:r>
            <a:r>
              <a:rPr kumimoji="1" lang="ja-JP" altLang="en-US" sz="2400"/>
              <a:t> </a:t>
            </a:r>
            <a:r>
              <a:rPr kumimoji="1" lang="en-US" altLang="ja-JP" sz="2400"/>
              <a:t>3/2</a:t>
            </a:r>
            <a:r>
              <a:rPr kumimoji="1" lang="ja-JP" altLang="en-US" sz="2400"/>
              <a:t>のとき</a:t>
            </a:r>
            <a:endParaRPr lang="ja-JP" altLang="en-US" sz="2400"/>
          </a:p>
        </p:txBody>
      </p:sp>
      <p:pic>
        <p:nvPicPr>
          <p:cNvPr id="9" name="図 8">
            <a:extLst>
              <a:ext uri="{FF2B5EF4-FFF2-40B4-BE49-F238E27FC236}">
                <a16:creationId xmlns:a16="http://schemas.microsoft.com/office/drawing/2014/main" id="{72351695-953C-4E96-A4DF-42CB27A1AC53}"/>
              </a:ext>
            </a:extLst>
          </p:cNvPr>
          <p:cNvPicPr>
            <a:picLocks noChangeAspect="1"/>
          </p:cNvPicPr>
          <p:nvPr/>
        </p:nvPicPr>
        <p:blipFill>
          <a:blip r:embed="rId5"/>
          <a:stretch>
            <a:fillRect/>
          </a:stretch>
        </p:blipFill>
        <p:spPr>
          <a:xfrm>
            <a:off x="4546648" y="4125590"/>
            <a:ext cx="3903407" cy="2355949"/>
          </a:xfrm>
          <a:prstGeom prst="rect">
            <a:avLst/>
          </a:prstGeom>
        </p:spPr>
      </p:pic>
      <p:sp>
        <p:nvSpPr>
          <p:cNvPr id="11" name="テキスト ボックス 10">
            <a:extLst>
              <a:ext uri="{FF2B5EF4-FFF2-40B4-BE49-F238E27FC236}">
                <a16:creationId xmlns:a16="http://schemas.microsoft.com/office/drawing/2014/main" id="{71C08BF4-5FA8-4E48-B9EC-DACF0DC945A6}"/>
              </a:ext>
            </a:extLst>
          </p:cNvPr>
          <p:cNvSpPr txBox="1"/>
          <p:nvPr/>
        </p:nvSpPr>
        <p:spPr>
          <a:xfrm>
            <a:off x="312939" y="4669981"/>
            <a:ext cx="4613022" cy="923330"/>
          </a:xfrm>
          <a:prstGeom prst="rect">
            <a:avLst/>
          </a:prstGeom>
          <a:noFill/>
        </p:spPr>
        <p:txBody>
          <a:bodyPr wrap="square" rtlCol="0">
            <a:spAutoFit/>
          </a:bodyPr>
          <a:lstStyle/>
          <a:p>
            <a:r>
              <a:rPr kumimoji="1" lang="ja-JP" altLang="en-US"/>
              <a:t>元論文には、距離</a:t>
            </a:r>
            <a:r>
              <a:rPr kumimoji="1" lang="en-US" altLang="ja-JP"/>
              <a:t>0</a:t>
            </a:r>
            <a:r>
              <a:rPr kumimoji="1" lang="ja-JP" altLang="en-US"/>
              <a:t>付近の近似精度を上げたい場合は近似の際のパラメータのチューニングを変えるのがよいとも書いてあった</a:t>
            </a:r>
          </a:p>
        </p:txBody>
      </p:sp>
      <p:sp>
        <p:nvSpPr>
          <p:cNvPr id="12" name="正方形/長方形 11">
            <a:extLst>
              <a:ext uri="{FF2B5EF4-FFF2-40B4-BE49-F238E27FC236}">
                <a16:creationId xmlns:a16="http://schemas.microsoft.com/office/drawing/2014/main" id="{641345A3-1918-4841-9A4E-5819D80068E7}"/>
              </a:ext>
            </a:extLst>
          </p:cNvPr>
          <p:cNvSpPr/>
          <p:nvPr/>
        </p:nvSpPr>
        <p:spPr>
          <a:xfrm>
            <a:off x="120946" y="67017"/>
            <a:ext cx="1954381" cy="369332"/>
          </a:xfrm>
          <a:prstGeom prst="rect">
            <a:avLst/>
          </a:prstGeom>
        </p:spPr>
        <p:txBody>
          <a:bodyPr wrap="none">
            <a:spAutoFit/>
          </a:bodyPr>
          <a:lstStyle/>
          <a:p>
            <a:r>
              <a:rPr kumimoji="1" lang="en-US" altLang="ja-JP"/>
              <a:t>2.2.2 Second result</a:t>
            </a:r>
            <a:endParaRPr kumimoji="1" lang="ja-JP" altLang="en-US"/>
          </a:p>
        </p:txBody>
      </p:sp>
    </p:spTree>
    <p:extLst>
      <p:ext uri="{BB962C8B-B14F-4D97-AF65-F5344CB8AC3E}">
        <p14:creationId xmlns:p14="http://schemas.microsoft.com/office/powerpoint/2010/main" val="3662065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A85779-C65D-4CCF-B1BB-76808E53E195}"/>
              </a:ext>
            </a:extLst>
          </p:cNvPr>
          <p:cNvSpPr>
            <a:spLocks noGrp="1"/>
          </p:cNvSpPr>
          <p:nvPr>
            <p:ph idx="1"/>
          </p:nvPr>
        </p:nvSpPr>
        <p:spPr>
          <a:xfrm>
            <a:off x="294354" y="1071816"/>
            <a:ext cx="7886700" cy="1811340"/>
          </a:xfrm>
        </p:spPr>
        <p:txBody>
          <a:bodyPr>
            <a:normAutofit/>
          </a:bodyPr>
          <a:lstStyle/>
          <a:p>
            <a:pPr marL="0" indent="0">
              <a:buNone/>
            </a:pPr>
            <a:r>
              <a:rPr lang="en-US" altLang="ja-JP" sz="3600"/>
              <a:t>data(</a:t>
            </a:r>
            <a:r>
              <a:rPr lang="en-US" altLang="ja-JP" sz="3600" err="1"/>
              <a:t>SPDEtoy</a:t>
            </a:r>
            <a:r>
              <a:rPr lang="en-US" altLang="ja-JP" sz="3600"/>
              <a:t>)</a:t>
            </a:r>
            <a:r>
              <a:rPr lang="ja-JP" altLang="en-US" sz="3600"/>
              <a:t>に対するモデル推定</a:t>
            </a:r>
            <a:endParaRPr kumimoji="1" lang="ja-JP" altLang="en-US" sz="3600"/>
          </a:p>
        </p:txBody>
      </p:sp>
      <p:sp>
        <p:nvSpPr>
          <p:cNvPr id="4" name="正方形/長方形 3">
            <a:extLst>
              <a:ext uri="{FF2B5EF4-FFF2-40B4-BE49-F238E27FC236}">
                <a16:creationId xmlns:a16="http://schemas.microsoft.com/office/drawing/2014/main" id="{56CD57A8-BBA9-445C-836B-4F042D6B4C7C}"/>
              </a:ext>
            </a:extLst>
          </p:cNvPr>
          <p:cNvSpPr/>
          <p:nvPr/>
        </p:nvSpPr>
        <p:spPr>
          <a:xfrm>
            <a:off x="120946" y="67017"/>
            <a:ext cx="2858475" cy="646331"/>
          </a:xfrm>
          <a:prstGeom prst="rect">
            <a:avLst/>
          </a:prstGeom>
        </p:spPr>
        <p:txBody>
          <a:bodyPr wrap="none">
            <a:spAutoFit/>
          </a:bodyPr>
          <a:lstStyle/>
          <a:p>
            <a:r>
              <a:rPr kumimoji="1" lang="en-US" altLang="ja-JP"/>
              <a:t>2.3 A toy example</a:t>
            </a:r>
          </a:p>
          <a:p>
            <a:r>
              <a:rPr kumimoji="1" lang="en-US" altLang="ja-JP"/>
              <a:t>2.3.1 SPDE model definition</a:t>
            </a:r>
            <a:endParaRPr kumimoji="1" lang="ja-JP" altLang="en-US"/>
          </a:p>
        </p:txBody>
      </p:sp>
      <p:pic>
        <p:nvPicPr>
          <p:cNvPr id="5" name="図 4">
            <a:extLst>
              <a:ext uri="{FF2B5EF4-FFF2-40B4-BE49-F238E27FC236}">
                <a16:creationId xmlns:a16="http://schemas.microsoft.com/office/drawing/2014/main" id="{255A4EA5-C54D-4D9C-857D-09AE20ABBBC2}"/>
              </a:ext>
            </a:extLst>
          </p:cNvPr>
          <p:cNvPicPr>
            <a:picLocks noChangeAspect="1"/>
          </p:cNvPicPr>
          <p:nvPr/>
        </p:nvPicPr>
        <p:blipFill>
          <a:blip r:embed="rId2"/>
          <a:stretch>
            <a:fillRect/>
          </a:stretch>
        </p:blipFill>
        <p:spPr>
          <a:xfrm>
            <a:off x="4237704" y="1649003"/>
            <a:ext cx="4725429" cy="3289604"/>
          </a:xfrm>
          <a:prstGeom prst="rect">
            <a:avLst/>
          </a:prstGeom>
        </p:spPr>
      </p:pic>
      <p:pic>
        <p:nvPicPr>
          <p:cNvPr id="7" name="図 6">
            <a:extLst>
              <a:ext uri="{FF2B5EF4-FFF2-40B4-BE49-F238E27FC236}">
                <a16:creationId xmlns:a16="http://schemas.microsoft.com/office/drawing/2014/main" id="{7E01F6A9-9A6E-428F-9110-013414E766C9}"/>
              </a:ext>
            </a:extLst>
          </p:cNvPr>
          <p:cNvPicPr>
            <a:picLocks noChangeAspect="1"/>
          </p:cNvPicPr>
          <p:nvPr/>
        </p:nvPicPr>
        <p:blipFill>
          <a:blip r:embed="rId3"/>
          <a:stretch>
            <a:fillRect/>
          </a:stretch>
        </p:blipFill>
        <p:spPr>
          <a:xfrm>
            <a:off x="217952" y="2054465"/>
            <a:ext cx="4019752" cy="1322128"/>
          </a:xfrm>
          <a:prstGeom prst="rect">
            <a:avLst/>
          </a:prstGeom>
        </p:spPr>
      </p:pic>
      <p:sp>
        <p:nvSpPr>
          <p:cNvPr id="10" name="正方形/長方形 9">
            <a:extLst>
              <a:ext uri="{FF2B5EF4-FFF2-40B4-BE49-F238E27FC236}">
                <a16:creationId xmlns:a16="http://schemas.microsoft.com/office/drawing/2014/main" id="{FBCF810F-17EE-45A4-9682-615141BD93C1}"/>
              </a:ext>
            </a:extLst>
          </p:cNvPr>
          <p:cNvSpPr/>
          <p:nvPr/>
        </p:nvSpPr>
        <p:spPr>
          <a:xfrm>
            <a:off x="447884" y="3792053"/>
            <a:ext cx="3789820" cy="830997"/>
          </a:xfrm>
          <a:prstGeom prst="rect">
            <a:avLst/>
          </a:prstGeom>
        </p:spPr>
        <p:txBody>
          <a:bodyPr wrap="none">
            <a:spAutoFit/>
          </a:bodyPr>
          <a:lstStyle/>
          <a:p>
            <a:r>
              <a:rPr lang="en-US" altLang="ja-JP" sz="2400" i="1"/>
              <a:t>y</a:t>
            </a:r>
            <a:r>
              <a:rPr lang="en-US" altLang="ja-JP" sz="2400"/>
              <a:t>(</a:t>
            </a:r>
            <a:r>
              <a:rPr lang="en-US" altLang="ja-JP" sz="2400" b="1" err="1"/>
              <a:t>s</a:t>
            </a:r>
            <a:r>
              <a:rPr lang="en-US" altLang="ja-JP" sz="2400" i="1" baseline="-25000" err="1"/>
              <a:t>i</a:t>
            </a:r>
            <a:r>
              <a:rPr lang="en-US" altLang="ja-JP" sz="2400"/>
              <a:t>)</a:t>
            </a:r>
            <a:r>
              <a:rPr lang="ja-JP" altLang="en-US" sz="2400"/>
              <a:t> </a:t>
            </a:r>
            <a:r>
              <a:rPr lang="en-US" altLang="ja-JP" sz="2400"/>
              <a:t>~ Normal(</a:t>
            </a:r>
            <a:r>
              <a:rPr lang="en-US" altLang="ja-JP" sz="2400" i="1"/>
              <a:t>β</a:t>
            </a:r>
            <a:r>
              <a:rPr lang="en-US" altLang="ja-JP" sz="2400" baseline="-25000"/>
              <a:t>0</a:t>
            </a:r>
            <a:r>
              <a:rPr lang="en-US" altLang="ja-JP" sz="2400"/>
              <a:t> + </a:t>
            </a:r>
            <a:r>
              <a:rPr lang="en-US" altLang="ja-JP" sz="2400" i="1"/>
              <a:t>u</a:t>
            </a:r>
            <a:r>
              <a:rPr lang="en-US" altLang="ja-JP" sz="2400"/>
              <a:t>(</a:t>
            </a:r>
            <a:r>
              <a:rPr lang="en-US" altLang="ja-JP" sz="2400" b="1" err="1"/>
              <a:t>s</a:t>
            </a:r>
            <a:r>
              <a:rPr lang="en-US" altLang="ja-JP" sz="2400" i="1" baseline="-25000" err="1"/>
              <a:t>i</a:t>
            </a:r>
            <a:r>
              <a:rPr lang="en-US" altLang="ja-JP" sz="2400"/>
              <a:t>), </a:t>
            </a:r>
            <a:r>
              <a:rPr lang="en-US" altLang="ja-JP" sz="2400" i="1"/>
              <a:t>σ</a:t>
            </a:r>
            <a:r>
              <a:rPr lang="en-US" altLang="ja-JP" sz="2400" i="1" baseline="-25000"/>
              <a:t>e</a:t>
            </a:r>
            <a:r>
              <a:rPr lang="en-US" altLang="ja-JP" sz="2400" baseline="30000"/>
              <a:t>2</a:t>
            </a:r>
            <a:r>
              <a:rPr lang="en-US" altLang="ja-JP" sz="2400"/>
              <a:t>)</a:t>
            </a:r>
            <a:endParaRPr lang="en-US" altLang="ja-JP" sz="2400" i="1"/>
          </a:p>
          <a:p>
            <a:r>
              <a:rPr lang="en-US" altLang="ja-JP" sz="2400" i="1"/>
              <a:t>u</a:t>
            </a:r>
            <a:r>
              <a:rPr lang="en-US" altLang="ja-JP" sz="2400"/>
              <a:t>(</a:t>
            </a:r>
            <a:r>
              <a:rPr lang="en-US" altLang="ja-JP" sz="2400" b="1" err="1"/>
              <a:t>s</a:t>
            </a:r>
            <a:r>
              <a:rPr lang="en-US" altLang="ja-JP" sz="2400" i="1" baseline="-25000" err="1"/>
              <a:t>i</a:t>
            </a:r>
            <a:r>
              <a:rPr lang="en-US" altLang="ja-JP" sz="2400"/>
              <a:t>)</a:t>
            </a:r>
            <a:r>
              <a:rPr lang="ja-JP" altLang="en-US" sz="2400"/>
              <a:t>は</a:t>
            </a:r>
            <a:r>
              <a:rPr lang="en-US" altLang="ja-JP" sz="2400" err="1"/>
              <a:t>Matérn</a:t>
            </a:r>
            <a:r>
              <a:rPr lang="en-US" altLang="ja-JP" sz="2400"/>
              <a:t> GF</a:t>
            </a:r>
            <a:r>
              <a:rPr lang="ja-JP" altLang="en-US" sz="2400"/>
              <a:t>の実現値</a:t>
            </a:r>
            <a:endParaRPr lang="en-US" altLang="ja-JP" sz="2400" i="1" baseline="-25000"/>
          </a:p>
        </p:txBody>
      </p:sp>
      <p:pic>
        <p:nvPicPr>
          <p:cNvPr id="11" name="図 10">
            <a:extLst>
              <a:ext uri="{FF2B5EF4-FFF2-40B4-BE49-F238E27FC236}">
                <a16:creationId xmlns:a16="http://schemas.microsoft.com/office/drawing/2014/main" id="{C0B7E398-88D0-4A35-806E-C90100642416}"/>
              </a:ext>
            </a:extLst>
          </p:cNvPr>
          <p:cNvPicPr>
            <a:picLocks noChangeAspect="1"/>
          </p:cNvPicPr>
          <p:nvPr/>
        </p:nvPicPr>
        <p:blipFill>
          <a:blip r:embed="rId4"/>
          <a:stretch>
            <a:fillRect/>
          </a:stretch>
        </p:blipFill>
        <p:spPr>
          <a:xfrm>
            <a:off x="780617" y="4938607"/>
            <a:ext cx="3053925" cy="478400"/>
          </a:xfrm>
          <a:prstGeom prst="rect">
            <a:avLst/>
          </a:prstGeom>
        </p:spPr>
      </p:pic>
      <p:pic>
        <p:nvPicPr>
          <p:cNvPr id="12" name="図 11">
            <a:extLst>
              <a:ext uri="{FF2B5EF4-FFF2-40B4-BE49-F238E27FC236}">
                <a16:creationId xmlns:a16="http://schemas.microsoft.com/office/drawing/2014/main" id="{6133FC0A-F782-4102-BBF8-696ADBD3A7BB}"/>
              </a:ext>
            </a:extLst>
          </p:cNvPr>
          <p:cNvPicPr>
            <a:picLocks noChangeAspect="1"/>
          </p:cNvPicPr>
          <p:nvPr/>
        </p:nvPicPr>
        <p:blipFill>
          <a:blip r:embed="rId5"/>
          <a:stretch>
            <a:fillRect/>
          </a:stretch>
        </p:blipFill>
        <p:spPr>
          <a:xfrm>
            <a:off x="780617" y="5551279"/>
            <a:ext cx="1038750" cy="381020"/>
          </a:xfrm>
          <a:prstGeom prst="rect">
            <a:avLst/>
          </a:prstGeom>
        </p:spPr>
      </p:pic>
      <p:pic>
        <p:nvPicPr>
          <p:cNvPr id="13" name="図 12">
            <a:extLst>
              <a:ext uri="{FF2B5EF4-FFF2-40B4-BE49-F238E27FC236}">
                <a16:creationId xmlns:a16="http://schemas.microsoft.com/office/drawing/2014/main" id="{ACBB1C25-2E9D-4F92-ACD9-2F487C3B3851}"/>
              </a:ext>
            </a:extLst>
          </p:cNvPr>
          <p:cNvPicPr>
            <a:picLocks noChangeAspect="1"/>
          </p:cNvPicPr>
          <p:nvPr/>
        </p:nvPicPr>
        <p:blipFill>
          <a:blip r:embed="rId6"/>
          <a:stretch>
            <a:fillRect/>
          </a:stretch>
        </p:blipFill>
        <p:spPr>
          <a:xfrm>
            <a:off x="697517" y="6025384"/>
            <a:ext cx="1121850" cy="369200"/>
          </a:xfrm>
          <a:prstGeom prst="rect">
            <a:avLst/>
          </a:prstGeom>
        </p:spPr>
      </p:pic>
    </p:spTree>
    <p:extLst>
      <p:ext uri="{BB962C8B-B14F-4D97-AF65-F5344CB8AC3E}">
        <p14:creationId xmlns:p14="http://schemas.microsoft.com/office/powerpoint/2010/main" val="681811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B1DC44C-BB98-4891-850F-73383B8A5B51}"/>
              </a:ext>
            </a:extLst>
          </p:cNvPr>
          <p:cNvPicPr>
            <a:picLocks noChangeAspect="1"/>
          </p:cNvPicPr>
          <p:nvPr/>
        </p:nvPicPr>
        <p:blipFill>
          <a:blip r:embed="rId2"/>
          <a:stretch>
            <a:fillRect/>
          </a:stretch>
        </p:blipFill>
        <p:spPr>
          <a:xfrm>
            <a:off x="794223" y="2509262"/>
            <a:ext cx="7158636" cy="1585065"/>
          </a:xfrm>
          <a:prstGeom prst="rect">
            <a:avLst/>
          </a:prstGeom>
        </p:spPr>
      </p:pic>
      <p:sp>
        <p:nvSpPr>
          <p:cNvPr id="5" name="コンテンツ プレースホルダー 2">
            <a:extLst>
              <a:ext uri="{FF2B5EF4-FFF2-40B4-BE49-F238E27FC236}">
                <a16:creationId xmlns:a16="http://schemas.microsoft.com/office/drawing/2014/main" id="{3A3A0BE1-1410-4B08-BAEF-A4F0DAA0BAAB}"/>
              </a:ext>
            </a:extLst>
          </p:cNvPr>
          <p:cNvSpPr txBox="1">
            <a:spLocks/>
          </p:cNvSpPr>
          <p:nvPr/>
        </p:nvSpPr>
        <p:spPr>
          <a:xfrm>
            <a:off x="367542" y="856644"/>
            <a:ext cx="7886700" cy="1811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推定モデルでは、</a:t>
            </a:r>
            <a:r>
              <a:rPr lang="en-US" altLang="ja-JP" i="1"/>
              <a:t>u</a:t>
            </a:r>
            <a:r>
              <a:rPr lang="en-US" altLang="ja-JP"/>
              <a:t>(</a:t>
            </a:r>
            <a:r>
              <a:rPr lang="en-US" altLang="ja-JP" b="1"/>
              <a:t>s</a:t>
            </a:r>
            <a:r>
              <a:rPr lang="en-US" altLang="ja-JP"/>
              <a:t>)</a:t>
            </a:r>
            <a:r>
              <a:rPr lang="ja-JP" altLang="en-US"/>
              <a:t>が</a:t>
            </a:r>
            <a:r>
              <a:rPr lang="en-US" altLang="ja-JP" b="1"/>
              <a:t>Au</a:t>
            </a:r>
            <a:r>
              <a:rPr lang="ja-JP" altLang="en-US"/>
              <a:t>に置き換わる</a:t>
            </a:r>
            <a:endParaRPr lang="en-US" altLang="ja-JP"/>
          </a:p>
          <a:p>
            <a:pPr marL="0" indent="0">
              <a:buFont typeface="Arial" panose="020B0604020202020204" pitchFamily="34" charset="0"/>
              <a:buNone/>
            </a:pPr>
            <a:r>
              <a:rPr lang="en-US" altLang="ja-JP"/>
              <a:t>(</a:t>
            </a:r>
            <a:r>
              <a:rPr lang="en-US" altLang="ja-JP" b="1"/>
              <a:t>u</a:t>
            </a:r>
            <a:r>
              <a:rPr lang="ja-JP" altLang="en-US"/>
              <a:t>はメッシュ頂点におけるランダム効果</a:t>
            </a:r>
            <a:r>
              <a:rPr lang="en-US" altLang="ja-JP"/>
              <a:t>)</a:t>
            </a:r>
            <a:endParaRPr lang="ja-JP" altLang="en-US"/>
          </a:p>
        </p:txBody>
      </p:sp>
      <p:sp>
        <p:nvSpPr>
          <p:cNvPr id="9" name="正方形/長方形 8">
            <a:extLst>
              <a:ext uri="{FF2B5EF4-FFF2-40B4-BE49-F238E27FC236}">
                <a16:creationId xmlns:a16="http://schemas.microsoft.com/office/drawing/2014/main" id="{85DAC622-2406-42D0-AD92-0CAF1406DAF5}"/>
              </a:ext>
            </a:extLst>
          </p:cNvPr>
          <p:cNvSpPr/>
          <p:nvPr/>
        </p:nvSpPr>
        <p:spPr>
          <a:xfrm>
            <a:off x="120946" y="67017"/>
            <a:ext cx="2858475" cy="369332"/>
          </a:xfrm>
          <a:prstGeom prst="rect">
            <a:avLst/>
          </a:prstGeom>
        </p:spPr>
        <p:txBody>
          <a:bodyPr wrap="none">
            <a:spAutoFit/>
          </a:bodyPr>
          <a:lstStyle/>
          <a:p>
            <a:r>
              <a:rPr kumimoji="1" lang="en-US" altLang="ja-JP"/>
              <a:t>2.3.1 SPDE model definition</a:t>
            </a:r>
            <a:endParaRPr kumimoji="1" lang="ja-JP" altLang="en-US"/>
          </a:p>
        </p:txBody>
      </p:sp>
    </p:spTree>
    <p:extLst>
      <p:ext uri="{BB962C8B-B14F-4D97-AF65-F5344CB8AC3E}">
        <p14:creationId xmlns:p14="http://schemas.microsoft.com/office/powerpoint/2010/main" val="388463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81C96D2-B9A5-4FAA-9286-049588A9202A}"/>
              </a:ext>
            </a:extLst>
          </p:cNvPr>
          <p:cNvSpPr>
            <a:spLocks noGrp="1"/>
          </p:cNvSpPr>
          <p:nvPr>
            <p:ph idx="1"/>
          </p:nvPr>
        </p:nvSpPr>
        <p:spPr>
          <a:xfrm>
            <a:off x="628650" y="327546"/>
            <a:ext cx="7886700" cy="5849417"/>
          </a:xfrm>
        </p:spPr>
        <p:txBody>
          <a:bodyPr/>
          <a:lstStyle/>
          <a:p>
            <a:pPr marL="0" indent="0">
              <a:buNone/>
            </a:pPr>
            <a:r>
              <a:rPr lang="ja-JP" altLang="en-US" sz="3600"/>
              <a:t>推定の準備</a:t>
            </a:r>
            <a:endParaRPr lang="en-US" altLang="ja-JP" sz="3600"/>
          </a:p>
          <a:p>
            <a:pPr marL="0" indent="0">
              <a:buNone/>
            </a:pPr>
            <a:r>
              <a:rPr lang="ja-JP" altLang="en-US"/>
              <a:t>メッシュの作成</a:t>
            </a:r>
            <a:endParaRPr lang="en-US" altLang="ja-JP"/>
          </a:p>
          <a:p>
            <a:pPr marL="0" indent="0">
              <a:buNone/>
            </a:pPr>
            <a:r>
              <a:rPr kumimoji="1" lang="en-US" altLang="ja-JP">
                <a:latin typeface="Courier New" panose="02070309020205020404" pitchFamily="49" charset="0"/>
                <a:cs typeface="Courier New" panose="02070309020205020404" pitchFamily="49" charset="0"/>
              </a:rPr>
              <a:t>inla.mesh.2d()</a:t>
            </a:r>
            <a:r>
              <a:rPr kumimoji="1" lang="ja-JP" altLang="en-US"/>
              <a:t>を使用</a:t>
            </a:r>
          </a:p>
        </p:txBody>
      </p:sp>
      <p:pic>
        <p:nvPicPr>
          <p:cNvPr id="4" name="図 3">
            <a:extLst>
              <a:ext uri="{FF2B5EF4-FFF2-40B4-BE49-F238E27FC236}">
                <a16:creationId xmlns:a16="http://schemas.microsoft.com/office/drawing/2014/main" id="{8A42339A-AF0B-4E09-95F6-3928525EC416}"/>
              </a:ext>
            </a:extLst>
          </p:cNvPr>
          <p:cNvPicPr>
            <a:picLocks noChangeAspect="1"/>
          </p:cNvPicPr>
          <p:nvPr/>
        </p:nvPicPr>
        <p:blipFill>
          <a:blip r:embed="rId2"/>
          <a:stretch>
            <a:fillRect/>
          </a:stretch>
        </p:blipFill>
        <p:spPr>
          <a:xfrm>
            <a:off x="4954136" y="3022052"/>
            <a:ext cx="3960803" cy="3954575"/>
          </a:xfrm>
          <a:prstGeom prst="rect">
            <a:avLst/>
          </a:prstGeom>
        </p:spPr>
      </p:pic>
      <p:pic>
        <p:nvPicPr>
          <p:cNvPr id="5" name="図 4">
            <a:extLst>
              <a:ext uri="{FF2B5EF4-FFF2-40B4-BE49-F238E27FC236}">
                <a16:creationId xmlns:a16="http://schemas.microsoft.com/office/drawing/2014/main" id="{FF49EF5E-C800-47E4-A727-940205A0A055}"/>
              </a:ext>
            </a:extLst>
          </p:cNvPr>
          <p:cNvPicPr>
            <a:picLocks noChangeAspect="1"/>
          </p:cNvPicPr>
          <p:nvPr/>
        </p:nvPicPr>
        <p:blipFill>
          <a:blip r:embed="rId3"/>
          <a:stretch>
            <a:fillRect/>
          </a:stretch>
        </p:blipFill>
        <p:spPr>
          <a:xfrm>
            <a:off x="229061" y="2078012"/>
            <a:ext cx="6890847" cy="740773"/>
          </a:xfrm>
          <a:prstGeom prst="rect">
            <a:avLst/>
          </a:prstGeom>
        </p:spPr>
      </p:pic>
      <p:sp>
        <p:nvSpPr>
          <p:cNvPr id="6" name="テキスト ボックス 5">
            <a:extLst>
              <a:ext uri="{FF2B5EF4-FFF2-40B4-BE49-F238E27FC236}">
                <a16:creationId xmlns:a16="http://schemas.microsoft.com/office/drawing/2014/main" id="{FD51F77F-4D48-4EB2-988D-F37E37ADB5B2}"/>
              </a:ext>
            </a:extLst>
          </p:cNvPr>
          <p:cNvSpPr txBox="1"/>
          <p:nvPr/>
        </p:nvSpPr>
        <p:spPr>
          <a:xfrm>
            <a:off x="2123644" y="2732909"/>
            <a:ext cx="2671426" cy="369332"/>
          </a:xfrm>
          <a:prstGeom prst="rect">
            <a:avLst/>
          </a:prstGeom>
          <a:noFill/>
        </p:spPr>
        <p:txBody>
          <a:bodyPr wrap="square" rtlCol="0">
            <a:spAutoFit/>
          </a:bodyPr>
          <a:lstStyle/>
          <a:p>
            <a:r>
              <a:rPr kumimoji="1" lang="en-US" altLang="ja-JP" err="1"/>
              <a:t>loc.domain</a:t>
            </a:r>
            <a:r>
              <a:rPr kumimoji="1" lang="en-US" altLang="ja-JP"/>
              <a:t>: </a:t>
            </a:r>
            <a:r>
              <a:rPr kumimoji="1" lang="ja-JP" altLang="en-US"/>
              <a:t>外縁の座標</a:t>
            </a:r>
          </a:p>
        </p:txBody>
      </p:sp>
      <p:sp>
        <p:nvSpPr>
          <p:cNvPr id="7" name="テキスト ボックス 6">
            <a:extLst>
              <a:ext uri="{FF2B5EF4-FFF2-40B4-BE49-F238E27FC236}">
                <a16:creationId xmlns:a16="http://schemas.microsoft.com/office/drawing/2014/main" id="{FD15ACD7-66F2-40CC-81D7-7D12BF302A07}"/>
              </a:ext>
            </a:extLst>
          </p:cNvPr>
          <p:cNvSpPr txBox="1"/>
          <p:nvPr/>
        </p:nvSpPr>
        <p:spPr>
          <a:xfrm>
            <a:off x="4954138" y="2693899"/>
            <a:ext cx="3660551" cy="369332"/>
          </a:xfrm>
          <a:prstGeom prst="rect">
            <a:avLst/>
          </a:prstGeom>
          <a:noFill/>
        </p:spPr>
        <p:txBody>
          <a:bodyPr wrap="square" rtlCol="0">
            <a:spAutoFit/>
          </a:bodyPr>
          <a:lstStyle/>
          <a:p>
            <a:r>
              <a:rPr kumimoji="1" lang="en-US" altLang="ja-JP" err="1"/>
              <a:t>max.e</a:t>
            </a:r>
            <a:r>
              <a:rPr kumimoji="1" lang="en-US" altLang="ja-JP"/>
              <a:t>: </a:t>
            </a:r>
            <a:r>
              <a:rPr kumimoji="1" lang="ja-JP" altLang="en-US"/>
              <a:t>内部と外側の辺長の最小値</a:t>
            </a:r>
          </a:p>
        </p:txBody>
      </p:sp>
      <p:sp>
        <p:nvSpPr>
          <p:cNvPr id="8" name="テキスト ボックス 7">
            <a:extLst>
              <a:ext uri="{FF2B5EF4-FFF2-40B4-BE49-F238E27FC236}">
                <a16:creationId xmlns:a16="http://schemas.microsoft.com/office/drawing/2014/main" id="{586E4FAF-BDEC-445E-9129-F3ADE374FC36}"/>
              </a:ext>
            </a:extLst>
          </p:cNvPr>
          <p:cNvSpPr txBox="1"/>
          <p:nvPr/>
        </p:nvSpPr>
        <p:spPr>
          <a:xfrm>
            <a:off x="354843" y="3916907"/>
            <a:ext cx="4756430" cy="646331"/>
          </a:xfrm>
          <a:prstGeom prst="rect">
            <a:avLst/>
          </a:prstGeom>
          <a:noFill/>
        </p:spPr>
        <p:txBody>
          <a:bodyPr wrap="none" rtlCol="0">
            <a:spAutoFit/>
          </a:bodyPr>
          <a:lstStyle/>
          <a:p>
            <a:r>
              <a:rPr kumimoji="1" lang="en-US" altLang="ja-JP"/>
              <a:t>“</a:t>
            </a:r>
            <a:r>
              <a:rPr kumimoji="1" lang="en-US" altLang="ja-JP" err="1"/>
              <a:t>inla.mesh</a:t>
            </a:r>
            <a:r>
              <a:rPr kumimoji="1" lang="en-US" altLang="ja-JP"/>
              <a:t>”</a:t>
            </a:r>
            <a:r>
              <a:rPr kumimoji="1" lang="ja-JP" altLang="en-US"/>
              <a:t>という</a:t>
            </a:r>
            <a:r>
              <a:rPr kumimoji="1" lang="en-US" altLang="ja-JP"/>
              <a:t>S3</a:t>
            </a:r>
            <a:r>
              <a:rPr kumimoji="1" lang="ja-JP" altLang="en-US"/>
              <a:t>クラスの値が返ってくる</a:t>
            </a:r>
            <a:endParaRPr kumimoji="1" lang="en-US" altLang="ja-JP"/>
          </a:p>
          <a:p>
            <a:r>
              <a:rPr kumimoji="1" lang="en-US" altLang="ja-JP"/>
              <a:t>plot()</a:t>
            </a:r>
            <a:r>
              <a:rPr kumimoji="1" lang="ja-JP" altLang="en-US"/>
              <a:t>で作図できる</a:t>
            </a:r>
          </a:p>
        </p:txBody>
      </p:sp>
    </p:spTree>
    <p:extLst>
      <p:ext uri="{BB962C8B-B14F-4D97-AF65-F5344CB8AC3E}">
        <p14:creationId xmlns:p14="http://schemas.microsoft.com/office/powerpoint/2010/main" val="353756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C6BB55-2AE6-4861-A5FC-025D7DD64599}"/>
              </a:ext>
            </a:extLst>
          </p:cNvPr>
          <p:cNvSpPr>
            <a:spLocks noGrp="1"/>
          </p:cNvSpPr>
          <p:nvPr>
            <p:ph idx="1"/>
          </p:nvPr>
        </p:nvSpPr>
        <p:spPr>
          <a:xfrm>
            <a:off x="628650" y="518615"/>
            <a:ext cx="7886700" cy="5658348"/>
          </a:xfrm>
        </p:spPr>
        <p:txBody>
          <a:bodyPr/>
          <a:lstStyle/>
          <a:p>
            <a:pPr marL="0" indent="0">
              <a:buNone/>
            </a:pPr>
            <a:r>
              <a:rPr kumimoji="1" lang="ja-JP" altLang="en-US"/>
              <a:t>空間相関の標準偏差</a:t>
            </a:r>
            <a:r>
              <a:rPr lang="en-US" altLang="ja-JP" i="1"/>
              <a:t>σ</a:t>
            </a:r>
            <a:r>
              <a:rPr lang="ja-JP" altLang="en-US" i="1"/>
              <a:t>、</a:t>
            </a:r>
            <a:r>
              <a:rPr lang="ja-JP" altLang="en-US"/>
              <a:t>距離スケール</a:t>
            </a:r>
            <a:r>
              <a:rPr lang="en-US" altLang="ja-JP" i="1"/>
              <a:t>r</a:t>
            </a:r>
            <a:r>
              <a:rPr lang="ja-JP" altLang="en-US" i="1"/>
              <a:t> </a:t>
            </a:r>
            <a:r>
              <a:rPr lang="en-US" altLang="ja-JP"/>
              <a:t>(=             )</a:t>
            </a:r>
            <a:r>
              <a:rPr kumimoji="1" lang="ja-JP" altLang="en-US"/>
              <a:t>には</a:t>
            </a:r>
            <a:r>
              <a:rPr kumimoji="1" lang="en-US" altLang="ja-JP"/>
              <a:t>Penalized Complexity prior(1.6.5</a:t>
            </a:r>
            <a:r>
              <a:rPr kumimoji="1" lang="ja-JP" altLang="en-US"/>
              <a:t>参照</a:t>
            </a:r>
            <a:r>
              <a:rPr kumimoji="1" lang="en-US" altLang="ja-JP"/>
              <a:t>)</a:t>
            </a:r>
            <a:r>
              <a:rPr kumimoji="1" lang="ja-JP" altLang="en-US"/>
              <a:t>を適用</a:t>
            </a:r>
            <a:endParaRPr kumimoji="1" lang="en-US" altLang="ja-JP"/>
          </a:p>
          <a:p>
            <a:pPr marL="0" indent="0">
              <a:buNone/>
            </a:pPr>
            <a:r>
              <a:rPr kumimoji="1" lang="ja-JP" altLang="en-US"/>
              <a:t>　　「</a:t>
            </a:r>
            <a:r>
              <a:rPr lang="en-US" altLang="ja-JP" i="1"/>
              <a:t>σ</a:t>
            </a:r>
            <a:r>
              <a:rPr kumimoji="1" lang="ja-JP" altLang="en-US"/>
              <a:t>が</a:t>
            </a:r>
            <a:r>
              <a:rPr kumimoji="1" lang="en-US" altLang="ja-JP"/>
              <a:t>10</a:t>
            </a:r>
            <a:r>
              <a:rPr kumimoji="1" lang="ja-JP" altLang="en-US"/>
              <a:t>を超える事前確率が</a:t>
            </a:r>
            <a:r>
              <a:rPr kumimoji="1" lang="en-US" altLang="ja-JP"/>
              <a:t>0.01</a:t>
            </a:r>
            <a:r>
              <a:rPr kumimoji="1" lang="ja-JP" altLang="en-US"/>
              <a:t>」</a:t>
            </a:r>
            <a:endParaRPr kumimoji="1" lang="en-US" altLang="ja-JP"/>
          </a:p>
          <a:p>
            <a:pPr marL="0" indent="0">
              <a:buNone/>
            </a:pPr>
            <a:r>
              <a:rPr lang="en-US" altLang="ja-JP"/>
              <a:t>        </a:t>
            </a:r>
            <a:r>
              <a:rPr lang="ja-JP" altLang="en-US"/>
              <a:t>「</a:t>
            </a:r>
            <a:r>
              <a:rPr lang="en-US" altLang="ja-JP"/>
              <a:t>r</a:t>
            </a:r>
            <a:r>
              <a:rPr lang="ja-JP" altLang="en-US"/>
              <a:t>の事前分布中央値は</a:t>
            </a:r>
            <a:r>
              <a:rPr lang="en-US" altLang="ja-JP"/>
              <a:t>0.3</a:t>
            </a:r>
            <a:r>
              <a:rPr lang="ja-JP" altLang="en-US"/>
              <a:t>」</a:t>
            </a:r>
            <a:endParaRPr lang="en-US" altLang="ja-JP"/>
          </a:p>
          <a:p>
            <a:pPr marL="0" indent="0">
              <a:buNone/>
            </a:pPr>
            <a:r>
              <a:rPr lang="en-US" altLang="ja-JP" i="1"/>
              <a:t>α</a:t>
            </a:r>
            <a:r>
              <a:rPr lang="en-US" altLang="ja-JP"/>
              <a:t> (= </a:t>
            </a:r>
            <a:r>
              <a:rPr lang="en-US" altLang="ja-JP" i="1"/>
              <a:t>ν</a:t>
            </a:r>
            <a:r>
              <a:rPr lang="en-US" altLang="ja-JP"/>
              <a:t> + </a:t>
            </a:r>
            <a:r>
              <a:rPr lang="en-US" altLang="ja-JP" i="1"/>
              <a:t>d</a:t>
            </a:r>
            <a:r>
              <a:rPr lang="en-US" altLang="ja-JP"/>
              <a:t> / 2)</a:t>
            </a:r>
            <a:r>
              <a:rPr lang="ja-JP" altLang="en-US"/>
              <a:t>は</a:t>
            </a:r>
            <a:r>
              <a:rPr lang="en-US" altLang="ja-JP"/>
              <a:t>2</a:t>
            </a:r>
            <a:r>
              <a:rPr lang="ja-JP" altLang="en-US"/>
              <a:t>に固定</a:t>
            </a:r>
            <a:endParaRPr lang="en-US" altLang="ja-JP"/>
          </a:p>
          <a:p>
            <a:pPr marL="0" indent="0">
              <a:buNone/>
            </a:pPr>
            <a:r>
              <a:rPr lang="ja-JP" altLang="en-US"/>
              <a:t>⇒</a:t>
            </a:r>
            <a:r>
              <a:rPr lang="en-US" altLang="ja-JP">
                <a:latin typeface="Courier New" panose="02070309020205020404" pitchFamily="49" charset="0"/>
                <a:cs typeface="Courier New" panose="02070309020205020404" pitchFamily="49" charset="0"/>
              </a:rPr>
              <a:t>inla.spde2.pcmatern()</a:t>
            </a:r>
            <a:r>
              <a:rPr lang="ja-JP" altLang="en-US"/>
              <a:t>で設定</a:t>
            </a:r>
            <a:endParaRPr lang="en-US" altLang="ja-JP"/>
          </a:p>
        </p:txBody>
      </p:sp>
      <p:pic>
        <p:nvPicPr>
          <p:cNvPr id="4" name="図 3">
            <a:extLst>
              <a:ext uri="{FF2B5EF4-FFF2-40B4-BE49-F238E27FC236}">
                <a16:creationId xmlns:a16="http://schemas.microsoft.com/office/drawing/2014/main" id="{473480FF-385B-4D44-AEE5-FA7661B0714C}"/>
              </a:ext>
            </a:extLst>
          </p:cNvPr>
          <p:cNvPicPr>
            <a:picLocks noChangeAspect="1"/>
          </p:cNvPicPr>
          <p:nvPr/>
        </p:nvPicPr>
        <p:blipFill>
          <a:blip r:embed="rId2"/>
          <a:stretch>
            <a:fillRect/>
          </a:stretch>
        </p:blipFill>
        <p:spPr>
          <a:xfrm>
            <a:off x="7247816" y="518615"/>
            <a:ext cx="845307" cy="360933"/>
          </a:xfrm>
          <a:prstGeom prst="rect">
            <a:avLst/>
          </a:prstGeom>
        </p:spPr>
      </p:pic>
      <p:pic>
        <p:nvPicPr>
          <p:cNvPr id="5" name="図 4">
            <a:extLst>
              <a:ext uri="{FF2B5EF4-FFF2-40B4-BE49-F238E27FC236}">
                <a16:creationId xmlns:a16="http://schemas.microsoft.com/office/drawing/2014/main" id="{06E5CB53-BB32-4A5D-80E9-5FD0FA770B1F}"/>
              </a:ext>
            </a:extLst>
          </p:cNvPr>
          <p:cNvPicPr>
            <a:picLocks noChangeAspect="1"/>
          </p:cNvPicPr>
          <p:nvPr/>
        </p:nvPicPr>
        <p:blipFill>
          <a:blip r:embed="rId3"/>
          <a:stretch>
            <a:fillRect/>
          </a:stretch>
        </p:blipFill>
        <p:spPr>
          <a:xfrm>
            <a:off x="4572000" y="3598246"/>
            <a:ext cx="4288581" cy="3000446"/>
          </a:xfrm>
          <a:prstGeom prst="rect">
            <a:avLst/>
          </a:prstGeom>
        </p:spPr>
      </p:pic>
      <p:sp>
        <p:nvSpPr>
          <p:cNvPr id="6" name="正方形/長方形 5">
            <a:extLst>
              <a:ext uri="{FF2B5EF4-FFF2-40B4-BE49-F238E27FC236}">
                <a16:creationId xmlns:a16="http://schemas.microsoft.com/office/drawing/2014/main" id="{04144D2F-3759-415C-A70F-7203FE3748ED}"/>
              </a:ext>
            </a:extLst>
          </p:cNvPr>
          <p:cNvSpPr/>
          <p:nvPr/>
        </p:nvSpPr>
        <p:spPr>
          <a:xfrm>
            <a:off x="120946" y="67017"/>
            <a:ext cx="2858475" cy="369332"/>
          </a:xfrm>
          <a:prstGeom prst="rect">
            <a:avLst/>
          </a:prstGeom>
        </p:spPr>
        <p:txBody>
          <a:bodyPr wrap="none">
            <a:spAutoFit/>
          </a:bodyPr>
          <a:lstStyle/>
          <a:p>
            <a:r>
              <a:rPr kumimoji="1" lang="en-US" altLang="ja-JP"/>
              <a:t>2.3.1 SPDE model definition</a:t>
            </a:r>
            <a:endParaRPr kumimoji="1" lang="ja-JP" altLang="en-US"/>
          </a:p>
        </p:txBody>
      </p:sp>
    </p:spTree>
    <p:extLst>
      <p:ext uri="{BB962C8B-B14F-4D97-AF65-F5344CB8AC3E}">
        <p14:creationId xmlns:p14="http://schemas.microsoft.com/office/powerpoint/2010/main" val="195793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E56D2DE-1E5B-4407-B71B-F00A0FF72160}"/>
              </a:ext>
            </a:extLst>
          </p:cNvPr>
          <p:cNvSpPr>
            <a:spLocks noGrp="1"/>
          </p:cNvSpPr>
          <p:nvPr>
            <p:ph idx="1"/>
          </p:nvPr>
        </p:nvSpPr>
        <p:spPr>
          <a:xfrm>
            <a:off x="628650" y="805218"/>
            <a:ext cx="7886700" cy="5480927"/>
          </a:xfrm>
        </p:spPr>
        <p:txBody>
          <a:bodyPr/>
          <a:lstStyle/>
          <a:p>
            <a:pPr marL="0" indent="0">
              <a:buNone/>
            </a:pPr>
            <a:r>
              <a:rPr lang="ja-JP" altLang="en-US"/>
              <a:t>投影行列</a:t>
            </a:r>
            <a:r>
              <a:rPr lang="en-US" altLang="ja-JP"/>
              <a:t>A</a:t>
            </a:r>
            <a:r>
              <a:rPr lang="ja-JP" altLang="en-US"/>
              <a:t>の作成</a:t>
            </a:r>
            <a:endParaRPr lang="en-US" altLang="ja-JP"/>
          </a:p>
          <a:p>
            <a:pPr marL="0" indent="0">
              <a:buNone/>
            </a:pPr>
            <a:r>
              <a:rPr kumimoji="1" lang="ja-JP" altLang="en-US"/>
              <a:t>⇒</a:t>
            </a:r>
            <a:r>
              <a:rPr kumimoji="1" lang="en-US" altLang="ja-JP" err="1">
                <a:latin typeface="Courier New" panose="02070309020205020404" pitchFamily="49" charset="0"/>
                <a:cs typeface="Courier New" panose="02070309020205020404" pitchFamily="49" charset="0"/>
              </a:rPr>
              <a:t>inla.spde.make.A</a:t>
            </a:r>
            <a:r>
              <a:rPr kumimoji="1" lang="en-US" altLang="ja-JP">
                <a:latin typeface="Courier New" panose="02070309020205020404" pitchFamily="49" charset="0"/>
                <a:cs typeface="Courier New" panose="02070309020205020404" pitchFamily="49" charset="0"/>
              </a:rPr>
              <a:t>()</a:t>
            </a:r>
            <a:r>
              <a:rPr kumimoji="1" lang="ja-JP" altLang="en-US"/>
              <a:t>を使用</a:t>
            </a:r>
          </a:p>
        </p:txBody>
      </p:sp>
      <p:sp>
        <p:nvSpPr>
          <p:cNvPr id="4" name="正方形/長方形 3">
            <a:extLst>
              <a:ext uri="{FF2B5EF4-FFF2-40B4-BE49-F238E27FC236}">
                <a16:creationId xmlns:a16="http://schemas.microsoft.com/office/drawing/2014/main" id="{2E9191D1-7F4B-475D-8953-CD02919D85B6}"/>
              </a:ext>
            </a:extLst>
          </p:cNvPr>
          <p:cNvSpPr/>
          <p:nvPr/>
        </p:nvSpPr>
        <p:spPr>
          <a:xfrm>
            <a:off x="120946" y="67017"/>
            <a:ext cx="2210862" cy="369332"/>
          </a:xfrm>
          <a:prstGeom prst="rect">
            <a:avLst/>
          </a:prstGeom>
        </p:spPr>
        <p:txBody>
          <a:bodyPr wrap="none">
            <a:spAutoFit/>
          </a:bodyPr>
          <a:lstStyle/>
          <a:p>
            <a:r>
              <a:rPr kumimoji="1" lang="en-US" altLang="ja-JP"/>
              <a:t>2.3.2 Projector matrix</a:t>
            </a:r>
            <a:endParaRPr kumimoji="1" lang="ja-JP" altLang="en-US"/>
          </a:p>
        </p:txBody>
      </p:sp>
      <p:pic>
        <p:nvPicPr>
          <p:cNvPr id="5" name="図 4">
            <a:extLst>
              <a:ext uri="{FF2B5EF4-FFF2-40B4-BE49-F238E27FC236}">
                <a16:creationId xmlns:a16="http://schemas.microsoft.com/office/drawing/2014/main" id="{6E5E6F9E-35EC-41AD-91F7-3918497CFE02}"/>
              </a:ext>
            </a:extLst>
          </p:cNvPr>
          <p:cNvPicPr>
            <a:picLocks noChangeAspect="1"/>
          </p:cNvPicPr>
          <p:nvPr/>
        </p:nvPicPr>
        <p:blipFill>
          <a:blip r:embed="rId2"/>
          <a:stretch>
            <a:fillRect/>
          </a:stretch>
        </p:blipFill>
        <p:spPr>
          <a:xfrm>
            <a:off x="1226377" y="1721042"/>
            <a:ext cx="6986777" cy="1417943"/>
          </a:xfrm>
          <a:prstGeom prst="rect">
            <a:avLst/>
          </a:prstGeom>
        </p:spPr>
      </p:pic>
      <p:sp>
        <p:nvSpPr>
          <p:cNvPr id="6" name="テキスト ボックス 5">
            <a:extLst>
              <a:ext uri="{FF2B5EF4-FFF2-40B4-BE49-F238E27FC236}">
                <a16:creationId xmlns:a16="http://schemas.microsoft.com/office/drawing/2014/main" id="{5A35773E-A511-45C9-B171-CDA24CECA45C}"/>
              </a:ext>
            </a:extLst>
          </p:cNvPr>
          <p:cNvSpPr txBox="1"/>
          <p:nvPr/>
        </p:nvSpPr>
        <p:spPr>
          <a:xfrm>
            <a:off x="4572000" y="2783301"/>
            <a:ext cx="1107996" cy="369332"/>
          </a:xfrm>
          <a:prstGeom prst="rect">
            <a:avLst/>
          </a:prstGeom>
          <a:noFill/>
        </p:spPr>
        <p:txBody>
          <a:bodyPr wrap="none" rtlCol="0">
            <a:spAutoFit/>
          </a:bodyPr>
          <a:lstStyle/>
          <a:p>
            <a:r>
              <a:rPr kumimoji="1" lang="ja-JP" altLang="en-US"/>
              <a:t>メッシュ</a:t>
            </a:r>
          </a:p>
        </p:txBody>
      </p:sp>
      <p:sp>
        <p:nvSpPr>
          <p:cNvPr id="7" name="テキスト ボックス 6">
            <a:extLst>
              <a:ext uri="{FF2B5EF4-FFF2-40B4-BE49-F238E27FC236}">
                <a16:creationId xmlns:a16="http://schemas.microsoft.com/office/drawing/2014/main" id="{B33B2A8E-DBDE-422C-8669-53A8C3D08589}"/>
              </a:ext>
            </a:extLst>
          </p:cNvPr>
          <p:cNvSpPr txBox="1"/>
          <p:nvPr/>
        </p:nvSpPr>
        <p:spPr>
          <a:xfrm>
            <a:off x="905847" y="3685477"/>
            <a:ext cx="7776488" cy="369332"/>
          </a:xfrm>
          <a:prstGeom prst="rect">
            <a:avLst/>
          </a:prstGeom>
          <a:noFill/>
        </p:spPr>
        <p:txBody>
          <a:bodyPr wrap="none" rtlCol="0">
            <a:spAutoFit/>
          </a:bodyPr>
          <a:lstStyle/>
          <a:p>
            <a:r>
              <a:rPr kumimoji="1" lang="en-US" altLang="ja-JP"/>
              <a:t>A5</a:t>
            </a:r>
            <a:r>
              <a:rPr kumimoji="1" lang="ja-JP" altLang="en-US"/>
              <a:t>は</a:t>
            </a:r>
            <a:r>
              <a:rPr kumimoji="1" lang="en-US" altLang="ja-JP" err="1"/>
              <a:t>dgCMatrix</a:t>
            </a:r>
            <a:r>
              <a:rPr kumimoji="1" lang="en-US" altLang="ja-JP"/>
              <a:t> (package::Matrix)</a:t>
            </a:r>
            <a:r>
              <a:rPr kumimoji="1" lang="ja-JP" altLang="en-US"/>
              <a:t>の疎行列（データ点数</a:t>
            </a:r>
            <a:r>
              <a:rPr kumimoji="1" lang="en-US" altLang="ja-JP"/>
              <a:t>×</a:t>
            </a:r>
            <a:r>
              <a:rPr kumimoji="1" lang="ja-JP" altLang="en-US"/>
              <a:t>メッシュ頂点数）</a:t>
            </a:r>
          </a:p>
        </p:txBody>
      </p:sp>
      <p:sp>
        <p:nvSpPr>
          <p:cNvPr id="8" name="テキスト ボックス 7">
            <a:extLst>
              <a:ext uri="{FF2B5EF4-FFF2-40B4-BE49-F238E27FC236}">
                <a16:creationId xmlns:a16="http://schemas.microsoft.com/office/drawing/2014/main" id="{DDE460C3-460D-4CA7-A8A1-8C609C94D658}"/>
              </a:ext>
            </a:extLst>
          </p:cNvPr>
          <p:cNvSpPr txBox="1"/>
          <p:nvPr/>
        </p:nvSpPr>
        <p:spPr>
          <a:xfrm>
            <a:off x="6392577" y="2783301"/>
            <a:ext cx="1800493" cy="369332"/>
          </a:xfrm>
          <a:prstGeom prst="rect">
            <a:avLst/>
          </a:prstGeom>
          <a:noFill/>
        </p:spPr>
        <p:txBody>
          <a:bodyPr wrap="none" rtlCol="0">
            <a:spAutoFit/>
          </a:bodyPr>
          <a:lstStyle/>
          <a:p>
            <a:r>
              <a:rPr kumimoji="1" lang="ja-JP" altLang="en-US"/>
              <a:t>データ点の座標</a:t>
            </a:r>
          </a:p>
        </p:txBody>
      </p:sp>
    </p:spTree>
    <p:extLst>
      <p:ext uri="{BB962C8B-B14F-4D97-AF65-F5344CB8AC3E}">
        <p14:creationId xmlns:p14="http://schemas.microsoft.com/office/powerpoint/2010/main" val="1488084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1F44C8-1D11-4B8D-9158-4B94648FE47B}"/>
              </a:ext>
            </a:extLst>
          </p:cNvPr>
          <p:cNvSpPr>
            <a:spLocks noGrp="1"/>
          </p:cNvSpPr>
          <p:nvPr>
            <p:ph idx="1"/>
          </p:nvPr>
        </p:nvSpPr>
        <p:spPr>
          <a:xfrm>
            <a:off x="551603" y="647593"/>
            <a:ext cx="7886700" cy="997309"/>
          </a:xfrm>
        </p:spPr>
        <p:txBody>
          <a:bodyPr/>
          <a:lstStyle/>
          <a:p>
            <a:pPr marL="0" indent="0">
              <a:buNone/>
            </a:pPr>
            <a:r>
              <a:rPr lang="ja-JP" altLang="en-US"/>
              <a:t>反応変量、共変量、インデックス及び投影行列のとりまとめ</a:t>
            </a:r>
            <a:r>
              <a:rPr kumimoji="1" lang="en-US" altLang="ja-JP" err="1">
                <a:latin typeface="Courier New" panose="02070309020205020404" pitchFamily="49" charset="0"/>
                <a:cs typeface="Courier New" panose="02070309020205020404" pitchFamily="49" charset="0"/>
              </a:rPr>
              <a:t>inla.stack</a:t>
            </a:r>
            <a:r>
              <a:rPr kumimoji="1" lang="en-US" altLang="ja-JP">
                <a:latin typeface="Courier New" panose="02070309020205020404" pitchFamily="49" charset="0"/>
                <a:cs typeface="Courier New" panose="02070309020205020404" pitchFamily="49" charset="0"/>
              </a:rPr>
              <a:t>()</a:t>
            </a:r>
          </a:p>
          <a:p>
            <a:pPr marL="0" indent="0">
              <a:buNone/>
            </a:pPr>
            <a:endParaRPr kumimoji="1" lang="ja-JP" altLang="en-US"/>
          </a:p>
        </p:txBody>
      </p:sp>
      <p:sp>
        <p:nvSpPr>
          <p:cNvPr id="4" name="正方形/長方形 3">
            <a:extLst>
              <a:ext uri="{FF2B5EF4-FFF2-40B4-BE49-F238E27FC236}">
                <a16:creationId xmlns:a16="http://schemas.microsoft.com/office/drawing/2014/main" id="{E98EB851-A6BA-4AD2-9E75-3AE46673801C}"/>
              </a:ext>
            </a:extLst>
          </p:cNvPr>
          <p:cNvSpPr/>
          <p:nvPr/>
        </p:nvSpPr>
        <p:spPr>
          <a:xfrm>
            <a:off x="175537" y="118751"/>
            <a:ext cx="2033570" cy="369332"/>
          </a:xfrm>
          <a:prstGeom prst="rect">
            <a:avLst/>
          </a:prstGeom>
        </p:spPr>
        <p:txBody>
          <a:bodyPr wrap="none">
            <a:spAutoFit/>
          </a:bodyPr>
          <a:lstStyle/>
          <a:p>
            <a:r>
              <a:rPr kumimoji="1" lang="en-US" altLang="ja-JP"/>
              <a:t>2.3.3 The data stack</a:t>
            </a:r>
            <a:endParaRPr kumimoji="1" lang="ja-JP" altLang="en-US"/>
          </a:p>
        </p:txBody>
      </p:sp>
      <p:pic>
        <p:nvPicPr>
          <p:cNvPr id="5" name="図 4">
            <a:extLst>
              <a:ext uri="{FF2B5EF4-FFF2-40B4-BE49-F238E27FC236}">
                <a16:creationId xmlns:a16="http://schemas.microsoft.com/office/drawing/2014/main" id="{F3C0EE9A-818B-4088-8CEF-8E92D4839586}"/>
              </a:ext>
            </a:extLst>
          </p:cNvPr>
          <p:cNvPicPr>
            <a:picLocks noChangeAspect="1"/>
          </p:cNvPicPr>
          <p:nvPr/>
        </p:nvPicPr>
        <p:blipFill>
          <a:blip r:embed="rId2"/>
          <a:stretch>
            <a:fillRect/>
          </a:stretch>
        </p:blipFill>
        <p:spPr>
          <a:xfrm>
            <a:off x="347953" y="1963922"/>
            <a:ext cx="4760902" cy="2266740"/>
          </a:xfrm>
          <a:prstGeom prst="rect">
            <a:avLst/>
          </a:prstGeom>
        </p:spPr>
      </p:pic>
      <p:sp>
        <p:nvSpPr>
          <p:cNvPr id="6" name="テキスト ボックス 5">
            <a:extLst>
              <a:ext uri="{FF2B5EF4-FFF2-40B4-BE49-F238E27FC236}">
                <a16:creationId xmlns:a16="http://schemas.microsoft.com/office/drawing/2014/main" id="{96EFB9A2-91C7-4354-A79F-3324EA2B438B}"/>
              </a:ext>
            </a:extLst>
          </p:cNvPr>
          <p:cNvSpPr txBox="1"/>
          <p:nvPr/>
        </p:nvSpPr>
        <p:spPr>
          <a:xfrm>
            <a:off x="4572000" y="2265529"/>
            <a:ext cx="1614545" cy="369332"/>
          </a:xfrm>
          <a:prstGeom prst="rect">
            <a:avLst/>
          </a:prstGeom>
          <a:noFill/>
        </p:spPr>
        <p:txBody>
          <a:bodyPr wrap="none" rtlCol="0">
            <a:spAutoFit/>
          </a:bodyPr>
          <a:lstStyle/>
          <a:p>
            <a:r>
              <a:rPr kumimoji="1" lang="en-US" altLang="ja-JP"/>
              <a:t>data: </a:t>
            </a:r>
            <a:r>
              <a:rPr kumimoji="1" lang="ja-JP" altLang="en-US"/>
              <a:t>反応変量</a:t>
            </a:r>
          </a:p>
        </p:txBody>
      </p:sp>
      <p:sp>
        <p:nvSpPr>
          <p:cNvPr id="7" name="テキスト ボックス 6">
            <a:extLst>
              <a:ext uri="{FF2B5EF4-FFF2-40B4-BE49-F238E27FC236}">
                <a16:creationId xmlns:a16="http://schemas.microsoft.com/office/drawing/2014/main" id="{573A32E9-78F4-4D94-B465-354EE05040EE}"/>
              </a:ext>
            </a:extLst>
          </p:cNvPr>
          <p:cNvSpPr txBox="1"/>
          <p:nvPr/>
        </p:nvSpPr>
        <p:spPr>
          <a:xfrm>
            <a:off x="4572000" y="2609157"/>
            <a:ext cx="4220066" cy="646331"/>
          </a:xfrm>
          <a:prstGeom prst="rect">
            <a:avLst/>
          </a:prstGeom>
          <a:noFill/>
        </p:spPr>
        <p:txBody>
          <a:bodyPr wrap="none" rtlCol="0">
            <a:spAutoFit/>
          </a:bodyPr>
          <a:lstStyle/>
          <a:p>
            <a:r>
              <a:rPr kumimoji="1" lang="en-US" altLang="ja-JP"/>
              <a:t>A: </a:t>
            </a:r>
            <a:r>
              <a:rPr kumimoji="1" lang="ja-JP" altLang="en-US"/>
              <a:t>投影行列</a:t>
            </a:r>
            <a:r>
              <a:rPr kumimoji="1" lang="en-US" altLang="ja-JP"/>
              <a:t>(effects</a:t>
            </a:r>
            <a:r>
              <a:rPr kumimoji="1" lang="ja-JP" altLang="en-US"/>
              <a:t>のリスト要素に対応</a:t>
            </a:r>
            <a:r>
              <a:rPr kumimoji="1" lang="en-US" altLang="ja-JP"/>
              <a:t>,</a:t>
            </a:r>
          </a:p>
          <a:p>
            <a:r>
              <a:rPr kumimoji="1" lang="en-US" altLang="ja-JP"/>
              <a:t>1</a:t>
            </a:r>
            <a:r>
              <a:rPr kumimoji="1" lang="ja-JP" altLang="en-US"/>
              <a:t>は単位行列を意味する</a:t>
            </a:r>
            <a:r>
              <a:rPr kumimoji="1" lang="en-US" altLang="ja-JP"/>
              <a:t>)</a:t>
            </a:r>
            <a:endParaRPr kumimoji="1" lang="ja-JP" altLang="en-US"/>
          </a:p>
        </p:txBody>
      </p:sp>
      <p:sp>
        <p:nvSpPr>
          <p:cNvPr id="8" name="テキスト ボックス 7">
            <a:extLst>
              <a:ext uri="{FF2B5EF4-FFF2-40B4-BE49-F238E27FC236}">
                <a16:creationId xmlns:a16="http://schemas.microsoft.com/office/drawing/2014/main" id="{5DDEAFD9-BE04-4454-AED4-8BACD7FC47DC}"/>
              </a:ext>
            </a:extLst>
          </p:cNvPr>
          <p:cNvSpPr txBox="1"/>
          <p:nvPr/>
        </p:nvSpPr>
        <p:spPr>
          <a:xfrm>
            <a:off x="4572000" y="3352350"/>
            <a:ext cx="4482958" cy="369332"/>
          </a:xfrm>
          <a:prstGeom prst="rect">
            <a:avLst/>
          </a:prstGeom>
          <a:noFill/>
        </p:spPr>
        <p:txBody>
          <a:bodyPr wrap="none" rtlCol="0">
            <a:spAutoFit/>
          </a:bodyPr>
          <a:lstStyle/>
          <a:p>
            <a:r>
              <a:rPr kumimoji="1" lang="en-US" altLang="ja-JP"/>
              <a:t>effects: </a:t>
            </a:r>
            <a:r>
              <a:rPr kumimoji="1" lang="ja-JP" altLang="en-US"/>
              <a:t>ノードのインデックス</a:t>
            </a:r>
            <a:r>
              <a:rPr kumimoji="1" lang="en-US" altLang="ja-JP" err="1"/>
              <a:t>i</a:t>
            </a:r>
            <a:r>
              <a:rPr kumimoji="1" lang="ja-JP" altLang="en-US"/>
              <a:t>と切片</a:t>
            </a:r>
            <a:r>
              <a:rPr kumimoji="1" lang="en-US" altLang="ja-JP"/>
              <a:t>beta0</a:t>
            </a:r>
            <a:endParaRPr kumimoji="1" lang="ja-JP" altLang="en-US"/>
          </a:p>
        </p:txBody>
      </p:sp>
      <p:sp>
        <p:nvSpPr>
          <p:cNvPr id="10" name="テキスト ボックス 9">
            <a:extLst>
              <a:ext uri="{FF2B5EF4-FFF2-40B4-BE49-F238E27FC236}">
                <a16:creationId xmlns:a16="http://schemas.microsoft.com/office/drawing/2014/main" id="{17F4B648-D5F7-4A35-82E9-EA06FB968B6D}"/>
              </a:ext>
            </a:extLst>
          </p:cNvPr>
          <p:cNvSpPr txBox="1"/>
          <p:nvPr/>
        </p:nvSpPr>
        <p:spPr>
          <a:xfrm>
            <a:off x="4739902" y="3773684"/>
            <a:ext cx="1742785" cy="369332"/>
          </a:xfrm>
          <a:prstGeom prst="rect">
            <a:avLst/>
          </a:prstGeom>
          <a:noFill/>
        </p:spPr>
        <p:txBody>
          <a:bodyPr wrap="none" rtlCol="0">
            <a:spAutoFit/>
          </a:bodyPr>
          <a:lstStyle/>
          <a:p>
            <a:r>
              <a:rPr kumimoji="1" lang="en-US" altLang="ja-JP"/>
              <a:t>tag: </a:t>
            </a:r>
            <a:r>
              <a:rPr kumimoji="1" lang="ja-JP" altLang="en-US"/>
              <a:t>適当な名称</a:t>
            </a:r>
          </a:p>
        </p:txBody>
      </p:sp>
    </p:spTree>
    <p:extLst>
      <p:ext uri="{BB962C8B-B14F-4D97-AF65-F5344CB8AC3E}">
        <p14:creationId xmlns:p14="http://schemas.microsoft.com/office/powerpoint/2010/main" val="21687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D950724-ECD3-4F70-95E3-4A75CF1B218A}"/>
              </a:ext>
            </a:extLst>
          </p:cNvPr>
          <p:cNvSpPr>
            <a:spLocks noGrp="1"/>
          </p:cNvSpPr>
          <p:nvPr>
            <p:ph idx="1"/>
          </p:nvPr>
        </p:nvSpPr>
        <p:spPr>
          <a:xfrm>
            <a:off x="628650" y="928048"/>
            <a:ext cx="7886700" cy="5248915"/>
          </a:xfrm>
        </p:spPr>
        <p:txBody>
          <a:bodyPr>
            <a:normAutofit/>
          </a:bodyPr>
          <a:lstStyle/>
          <a:p>
            <a:pPr marL="0" indent="0">
              <a:buNone/>
            </a:pPr>
            <a:r>
              <a:rPr lang="ja-JP" altLang="en-US" sz="3600"/>
              <a:t>モデルの推定</a:t>
            </a:r>
            <a:r>
              <a:rPr lang="en-US" altLang="ja-JP" sz="3600" err="1">
                <a:latin typeface="Courier New" panose="02070309020205020404" pitchFamily="49" charset="0"/>
                <a:cs typeface="Courier New" panose="02070309020205020404" pitchFamily="49" charset="0"/>
              </a:rPr>
              <a:t>inla</a:t>
            </a:r>
            <a:r>
              <a:rPr lang="en-US" altLang="ja-JP" sz="3600">
                <a:latin typeface="Courier New" panose="02070309020205020404" pitchFamily="49" charset="0"/>
                <a:cs typeface="Courier New" panose="02070309020205020404" pitchFamily="49" charset="0"/>
              </a:rPr>
              <a:t>()</a:t>
            </a:r>
            <a:endParaRPr kumimoji="1" lang="ja-JP" altLang="en-US" sz="3600">
              <a:latin typeface="Courier New" panose="02070309020205020404" pitchFamily="49" charset="0"/>
              <a:cs typeface="Courier New" panose="02070309020205020404" pitchFamily="49" charset="0"/>
            </a:endParaRPr>
          </a:p>
        </p:txBody>
      </p:sp>
      <p:sp>
        <p:nvSpPr>
          <p:cNvPr id="4" name="正方形/長方形 3">
            <a:extLst>
              <a:ext uri="{FF2B5EF4-FFF2-40B4-BE49-F238E27FC236}">
                <a16:creationId xmlns:a16="http://schemas.microsoft.com/office/drawing/2014/main" id="{974D1877-877B-45C3-AD32-75EB140D165C}"/>
              </a:ext>
            </a:extLst>
          </p:cNvPr>
          <p:cNvSpPr/>
          <p:nvPr/>
        </p:nvSpPr>
        <p:spPr>
          <a:xfrm>
            <a:off x="175537" y="118751"/>
            <a:ext cx="3525324" cy="369332"/>
          </a:xfrm>
          <a:prstGeom prst="rect">
            <a:avLst/>
          </a:prstGeom>
        </p:spPr>
        <p:txBody>
          <a:bodyPr wrap="none">
            <a:spAutoFit/>
          </a:bodyPr>
          <a:lstStyle/>
          <a:p>
            <a:r>
              <a:rPr kumimoji="1" lang="en-US" altLang="ja-JP"/>
              <a:t>2.3.4 Model fitting and some results</a:t>
            </a:r>
            <a:endParaRPr kumimoji="1" lang="ja-JP" altLang="en-US"/>
          </a:p>
        </p:txBody>
      </p:sp>
      <p:pic>
        <p:nvPicPr>
          <p:cNvPr id="5" name="図 4">
            <a:extLst>
              <a:ext uri="{FF2B5EF4-FFF2-40B4-BE49-F238E27FC236}">
                <a16:creationId xmlns:a16="http://schemas.microsoft.com/office/drawing/2014/main" id="{F5F9F81D-3B37-44BB-90B8-CDE47BD739FC}"/>
              </a:ext>
            </a:extLst>
          </p:cNvPr>
          <p:cNvPicPr>
            <a:picLocks noChangeAspect="1"/>
          </p:cNvPicPr>
          <p:nvPr/>
        </p:nvPicPr>
        <p:blipFill>
          <a:blip r:embed="rId2"/>
          <a:stretch>
            <a:fillRect/>
          </a:stretch>
        </p:blipFill>
        <p:spPr>
          <a:xfrm>
            <a:off x="628650" y="2186999"/>
            <a:ext cx="8010374" cy="1989216"/>
          </a:xfrm>
          <a:prstGeom prst="rect">
            <a:avLst/>
          </a:prstGeom>
        </p:spPr>
      </p:pic>
      <p:sp>
        <p:nvSpPr>
          <p:cNvPr id="6" name="正方形/長方形 5">
            <a:extLst>
              <a:ext uri="{FF2B5EF4-FFF2-40B4-BE49-F238E27FC236}">
                <a16:creationId xmlns:a16="http://schemas.microsoft.com/office/drawing/2014/main" id="{B4BF524D-DC49-4DBC-AD28-DEBD7965DC0B}"/>
              </a:ext>
            </a:extLst>
          </p:cNvPr>
          <p:cNvSpPr/>
          <p:nvPr/>
        </p:nvSpPr>
        <p:spPr>
          <a:xfrm>
            <a:off x="5076967" y="1992573"/>
            <a:ext cx="2702257" cy="900752"/>
          </a:xfrm>
          <a:prstGeom prst="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2800" i="1">
                <a:solidFill>
                  <a:sysClr val="windowText" lastClr="000000"/>
                </a:solidFill>
              </a:rPr>
              <a:t>u</a:t>
            </a:r>
            <a:r>
              <a:rPr kumimoji="1" lang="en-US" altLang="ja-JP" sz="2800">
                <a:solidFill>
                  <a:sysClr val="windowText" lastClr="000000"/>
                </a:solidFill>
              </a:rPr>
              <a:t>(</a:t>
            </a:r>
            <a:r>
              <a:rPr kumimoji="1" lang="en-US" altLang="ja-JP" sz="2800" b="1">
                <a:solidFill>
                  <a:sysClr val="windowText" lastClr="000000"/>
                </a:solidFill>
              </a:rPr>
              <a:t>s</a:t>
            </a:r>
            <a:r>
              <a:rPr kumimoji="1" lang="en-US" altLang="ja-JP" sz="2800">
                <a:solidFill>
                  <a:sysClr val="windowText" lastClr="000000"/>
                </a:solidFill>
              </a:rPr>
              <a:t>)</a:t>
            </a:r>
            <a:endParaRPr kumimoji="1" lang="ja-JP" altLang="en-US" sz="2800">
              <a:solidFill>
                <a:sysClr val="windowText" lastClr="000000"/>
              </a:solidFill>
            </a:endParaRPr>
          </a:p>
        </p:txBody>
      </p:sp>
      <p:sp>
        <p:nvSpPr>
          <p:cNvPr id="7" name="テキスト ボックス 6">
            <a:extLst>
              <a:ext uri="{FF2B5EF4-FFF2-40B4-BE49-F238E27FC236}">
                <a16:creationId xmlns:a16="http://schemas.microsoft.com/office/drawing/2014/main" id="{05B2CA33-74CF-4B6E-944E-810C7627A492}"/>
              </a:ext>
            </a:extLst>
          </p:cNvPr>
          <p:cNvSpPr txBox="1"/>
          <p:nvPr/>
        </p:nvSpPr>
        <p:spPr>
          <a:xfrm>
            <a:off x="327546" y="4558352"/>
            <a:ext cx="8625385" cy="830997"/>
          </a:xfrm>
          <a:prstGeom prst="rect">
            <a:avLst/>
          </a:prstGeom>
          <a:noFill/>
        </p:spPr>
        <p:txBody>
          <a:bodyPr wrap="square" rtlCol="0">
            <a:spAutoFit/>
          </a:bodyPr>
          <a:lstStyle/>
          <a:p>
            <a:r>
              <a:rPr kumimoji="1" lang="en-US" altLang="ja-JP" sz="2400" err="1"/>
              <a:t>control.predictor</a:t>
            </a:r>
            <a:r>
              <a:rPr kumimoji="1" lang="ja-JP" altLang="en-US" sz="2400"/>
              <a:t>は</a:t>
            </a:r>
            <a:r>
              <a:rPr kumimoji="1" lang="en-US" altLang="ja-JP" sz="2400"/>
              <a:t>stack</a:t>
            </a:r>
            <a:r>
              <a:rPr kumimoji="1" lang="ja-JP" altLang="en-US" sz="2400"/>
              <a:t>後の投影行列</a:t>
            </a:r>
            <a:r>
              <a:rPr kumimoji="1" lang="en-US" altLang="ja-JP" sz="2400"/>
              <a:t>(</a:t>
            </a:r>
            <a:r>
              <a:rPr kumimoji="1" lang="ja-JP" altLang="en-US" sz="2400"/>
              <a:t>データ点と無関係のノードは除外されている</a:t>
            </a:r>
            <a:r>
              <a:rPr kumimoji="1" lang="en-US" altLang="ja-JP" sz="2400"/>
              <a:t>)</a:t>
            </a:r>
            <a:r>
              <a:rPr kumimoji="1" lang="ja-JP" altLang="en-US" sz="2400"/>
              <a:t>を指定</a:t>
            </a:r>
          </a:p>
        </p:txBody>
      </p:sp>
    </p:spTree>
    <p:extLst>
      <p:ext uri="{BB962C8B-B14F-4D97-AF65-F5344CB8AC3E}">
        <p14:creationId xmlns:p14="http://schemas.microsoft.com/office/powerpoint/2010/main" val="235073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291B4A7-65BE-44A4-B166-C95165D47EA5}"/>
              </a:ext>
            </a:extLst>
          </p:cNvPr>
          <p:cNvSpPr>
            <a:spLocks noGrp="1"/>
          </p:cNvSpPr>
          <p:nvPr>
            <p:ph idx="1"/>
          </p:nvPr>
        </p:nvSpPr>
        <p:spPr>
          <a:xfrm>
            <a:off x="799070" y="617328"/>
            <a:ext cx="7886700" cy="590033"/>
          </a:xfrm>
        </p:spPr>
        <p:txBody>
          <a:bodyPr>
            <a:normAutofit/>
          </a:bodyPr>
          <a:lstStyle/>
          <a:p>
            <a:pPr marL="0" indent="0">
              <a:buNone/>
            </a:pPr>
            <a:r>
              <a:rPr kumimoji="1" lang="ja-JP" altLang="en-US"/>
              <a:t>固定効果の推定結果</a:t>
            </a:r>
            <a:r>
              <a:rPr kumimoji="1" lang="en-US" altLang="ja-JP"/>
              <a:t>(</a:t>
            </a:r>
            <a:r>
              <a:rPr kumimoji="1" lang="ja-JP" altLang="en-US"/>
              <a:t>真値：</a:t>
            </a:r>
            <a:r>
              <a:rPr kumimoji="1" lang="en-US" altLang="ja-JP" i="1"/>
              <a:t>β</a:t>
            </a:r>
            <a:r>
              <a:rPr kumimoji="1" lang="en-US" altLang="ja-JP" baseline="-25000"/>
              <a:t>0</a:t>
            </a:r>
            <a:r>
              <a:rPr kumimoji="1" lang="en-US" altLang="ja-JP"/>
              <a:t> = 10)</a:t>
            </a:r>
            <a:endParaRPr kumimoji="1" lang="ja-JP" altLang="en-US"/>
          </a:p>
        </p:txBody>
      </p:sp>
      <p:pic>
        <p:nvPicPr>
          <p:cNvPr id="5" name="図 4">
            <a:extLst>
              <a:ext uri="{FF2B5EF4-FFF2-40B4-BE49-F238E27FC236}">
                <a16:creationId xmlns:a16="http://schemas.microsoft.com/office/drawing/2014/main" id="{4D3356C4-0DF1-4906-BC51-015D8A9BB3D6}"/>
              </a:ext>
            </a:extLst>
          </p:cNvPr>
          <p:cNvPicPr>
            <a:picLocks noChangeAspect="1"/>
          </p:cNvPicPr>
          <p:nvPr/>
        </p:nvPicPr>
        <p:blipFill>
          <a:blip r:embed="rId2"/>
          <a:stretch>
            <a:fillRect/>
          </a:stretch>
        </p:blipFill>
        <p:spPr>
          <a:xfrm>
            <a:off x="908253" y="1207361"/>
            <a:ext cx="7123080" cy="1771260"/>
          </a:xfrm>
          <a:prstGeom prst="rect">
            <a:avLst/>
          </a:prstGeom>
        </p:spPr>
      </p:pic>
      <p:sp>
        <p:nvSpPr>
          <p:cNvPr id="8" name="コンテンツ プレースホルダー 2">
            <a:extLst>
              <a:ext uri="{FF2B5EF4-FFF2-40B4-BE49-F238E27FC236}">
                <a16:creationId xmlns:a16="http://schemas.microsoft.com/office/drawing/2014/main" id="{950B0BBC-107F-4DA5-8D35-559507BF637A}"/>
              </a:ext>
            </a:extLst>
          </p:cNvPr>
          <p:cNvSpPr txBox="1">
            <a:spLocks/>
          </p:cNvSpPr>
          <p:nvPr/>
        </p:nvSpPr>
        <p:spPr>
          <a:xfrm>
            <a:off x="799070" y="3305880"/>
            <a:ext cx="7886700" cy="3403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観測誤差の分散逆数</a:t>
            </a:r>
            <a:endParaRPr lang="en-US" altLang="ja-JP"/>
          </a:p>
        </p:txBody>
      </p:sp>
      <p:pic>
        <p:nvPicPr>
          <p:cNvPr id="9" name="図 8">
            <a:extLst>
              <a:ext uri="{FF2B5EF4-FFF2-40B4-BE49-F238E27FC236}">
                <a16:creationId xmlns:a16="http://schemas.microsoft.com/office/drawing/2014/main" id="{FB7A36F2-C9B7-418F-95E9-29EA4A14D450}"/>
              </a:ext>
            </a:extLst>
          </p:cNvPr>
          <p:cNvPicPr>
            <a:picLocks noChangeAspect="1"/>
          </p:cNvPicPr>
          <p:nvPr/>
        </p:nvPicPr>
        <p:blipFill>
          <a:blip r:embed="rId3"/>
          <a:stretch>
            <a:fillRect/>
          </a:stretch>
        </p:blipFill>
        <p:spPr>
          <a:xfrm>
            <a:off x="1047104" y="3879380"/>
            <a:ext cx="7038886" cy="2487303"/>
          </a:xfrm>
          <a:prstGeom prst="rect">
            <a:avLst/>
          </a:prstGeom>
        </p:spPr>
      </p:pic>
      <p:sp>
        <p:nvSpPr>
          <p:cNvPr id="10" name="正方形/長方形 9">
            <a:extLst>
              <a:ext uri="{FF2B5EF4-FFF2-40B4-BE49-F238E27FC236}">
                <a16:creationId xmlns:a16="http://schemas.microsoft.com/office/drawing/2014/main" id="{EB9938E9-200C-407B-82C1-1D9130C54DBE}"/>
              </a:ext>
            </a:extLst>
          </p:cNvPr>
          <p:cNvSpPr/>
          <p:nvPr/>
        </p:nvSpPr>
        <p:spPr>
          <a:xfrm>
            <a:off x="175537" y="118751"/>
            <a:ext cx="3525324" cy="369332"/>
          </a:xfrm>
          <a:prstGeom prst="rect">
            <a:avLst/>
          </a:prstGeom>
        </p:spPr>
        <p:txBody>
          <a:bodyPr wrap="none">
            <a:spAutoFit/>
          </a:bodyPr>
          <a:lstStyle/>
          <a:p>
            <a:r>
              <a:rPr kumimoji="1" lang="en-US" altLang="ja-JP"/>
              <a:t>2.3.4 Model fitting and some results</a:t>
            </a:r>
            <a:endParaRPr kumimoji="1" lang="ja-JP" altLang="en-US"/>
          </a:p>
        </p:txBody>
      </p:sp>
    </p:spTree>
    <p:extLst>
      <p:ext uri="{BB962C8B-B14F-4D97-AF65-F5344CB8AC3E}">
        <p14:creationId xmlns:p14="http://schemas.microsoft.com/office/powerpoint/2010/main" val="795663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8493366-69B1-4774-A655-C27CC2C2588A}"/>
              </a:ext>
            </a:extLst>
          </p:cNvPr>
          <p:cNvSpPr>
            <a:spLocks noGrp="1"/>
          </p:cNvSpPr>
          <p:nvPr>
            <p:ph idx="1"/>
          </p:nvPr>
        </p:nvSpPr>
        <p:spPr>
          <a:xfrm>
            <a:off x="451228" y="566110"/>
            <a:ext cx="7886700" cy="2487744"/>
          </a:xfrm>
        </p:spPr>
        <p:txBody>
          <a:bodyPr/>
          <a:lstStyle/>
          <a:p>
            <a:pPr marL="0" indent="0">
              <a:buNone/>
            </a:pPr>
            <a:r>
              <a:rPr lang="ja-JP" altLang="en-US"/>
              <a:t>観測誤差</a:t>
            </a:r>
            <a:r>
              <a:rPr kumimoji="1" lang="ja-JP" altLang="en-US"/>
              <a:t>の事後分布</a:t>
            </a:r>
            <a:r>
              <a:rPr kumimoji="1" lang="en-US" altLang="ja-JP"/>
              <a:t>(</a:t>
            </a:r>
            <a:r>
              <a:rPr kumimoji="1" lang="ja-JP" altLang="en-US"/>
              <a:t>真値：</a:t>
            </a:r>
            <a:r>
              <a:rPr kumimoji="1" lang="en-US" altLang="ja-JP" i="1" err="1"/>
              <a:t>σ</a:t>
            </a:r>
            <a:r>
              <a:rPr kumimoji="1" lang="en-US" altLang="ja-JP" i="1" baseline="-25000" err="1"/>
              <a:t>e</a:t>
            </a:r>
            <a:r>
              <a:rPr kumimoji="1" lang="en-US" altLang="ja-JP"/>
              <a:t> </a:t>
            </a:r>
            <a:r>
              <a:rPr lang="en-US" altLang="ja-JP"/>
              <a:t>= 0.3</a:t>
            </a:r>
            <a:r>
              <a:rPr lang="en-US" altLang="ja-JP" baseline="30000"/>
              <a:t>1/2</a:t>
            </a:r>
            <a:r>
              <a:rPr lang="en-US" altLang="ja-JP"/>
              <a:t> = 0.548</a:t>
            </a:r>
            <a:r>
              <a:rPr kumimoji="1" lang="en-US" altLang="ja-JP"/>
              <a:t>)</a:t>
            </a:r>
            <a:endParaRPr kumimoji="1" lang="ja-JP" altLang="en-US"/>
          </a:p>
        </p:txBody>
      </p:sp>
      <p:pic>
        <p:nvPicPr>
          <p:cNvPr id="6" name="図 5">
            <a:extLst>
              <a:ext uri="{FF2B5EF4-FFF2-40B4-BE49-F238E27FC236}">
                <a16:creationId xmlns:a16="http://schemas.microsoft.com/office/drawing/2014/main" id="{430846D0-FE4F-4B61-BD90-4684E77210DF}"/>
              </a:ext>
            </a:extLst>
          </p:cNvPr>
          <p:cNvPicPr>
            <a:picLocks noChangeAspect="1"/>
          </p:cNvPicPr>
          <p:nvPr/>
        </p:nvPicPr>
        <p:blipFill>
          <a:blip r:embed="rId2"/>
          <a:stretch>
            <a:fillRect/>
          </a:stretch>
        </p:blipFill>
        <p:spPr>
          <a:xfrm>
            <a:off x="150978" y="1711479"/>
            <a:ext cx="6167934" cy="602919"/>
          </a:xfrm>
          <a:prstGeom prst="rect">
            <a:avLst/>
          </a:prstGeom>
        </p:spPr>
      </p:pic>
      <p:pic>
        <p:nvPicPr>
          <p:cNvPr id="7" name="図 6">
            <a:extLst>
              <a:ext uri="{FF2B5EF4-FFF2-40B4-BE49-F238E27FC236}">
                <a16:creationId xmlns:a16="http://schemas.microsoft.com/office/drawing/2014/main" id="{E9D2E465-071F-45F8-8D97-1D2E4B98843D}"/>
              </a:ext>
            </a:extLst>
          </p:cNvPr>
          <p:cNvPicPr>
            <a:picLocks noChangeAspect="1"/>
          </p:cNvPicPr>
          <p:nvPr/>
        </p:nvPicPr>
        <p:blipFill>
          <a:blip r:embed="rId3"/>
          <a:stretch>
            <a:fillRect/>
          </a:stretch>
        </p:blipFill>
        <p:spPr>
          <a:xfrm>
            <a:off x="904196" y="3470823"/>
            <a:ext cx="6204359" cy="3285100"/>
          </a:xfrm>
          <a:prstGeom prst="rect">
            <a:avLst/>
          </a:prstGeom>
        </p:spPr>
      </p:pic>
      <p:sp>
        <p:nvSpPr>
          <p:cNvPr id="8" name="テキスト ボックス 7">
            <a:extLst>
              <a:ext uri="{FF2B5EF4-FFF2-40B4-BE49-F238E27FC236}">
                <a16:creationId xmlns:a16="http://schemas.microsoft.com/office/drawing/2014/main" id="{72E01313-14D8-42EC-8EED-F68FAB7BAF9A}"/>
              </a:ext>
            </a:extLst>
          </p:cNvPr>
          <p:cNvSpPr txBox="1"/>
          <p:nvPr/>
        </p:nvSpPr>
        <p:spPr>
          <a:xfrm>
            <a:off x="839189" y="2308673"/>
            <a:ext cx="3211135" cy="369332"/>
          </a:xfrm>
          <a:prstGeom prst="rect">
            <a:avLst/>
          </a:prstGeom>
          <a:noFill/>
        </p:spPr>
        <p:txBody>
          <a:bodyPr wrap="none" rtlCol="0">
            <a:spAutoFit/>
          </a:bodyPr>
          <a:lstStyle/>
          <a:p>
            <a:r>
              <a:rPr kumimoji="1" lang="ja-JP" altLang="en-US"/>
              <a:t>↑</a:t>
            </a:r>
            <a:r>
              <a:rPr kumimoji="1" lang="en-US" altLang="ja-JP"/>
              <a:t>ln(precision)</a:t>
            </a:r>
            <a:r>
              <a:rPr kumimoji="1" lang="ja-JP" altLang="en-US"/>
              <a:t>の事後確率密度</a:t>
            </a:r>
          </a:p>
        </p:txBody>
      </p:sp>
      <p:sp>
        <p:nvSpPr>
          <p:cNvPr id="9" name="テキスト ボックス 8">
            <a:extLst>
              <a:ext uri="{FF2B5EF4-FFF2-40B4-BE49-F238E27FC236}">
                <a16:creationId xmlns:a16="http://schemas.microsoft.com/office/drawing/2014/main" id="{31045578-49DF-4933-8875-41E5F1B922A5}"/>
              </a:ext>
            </a:extLst>
          </p:cNvPr>
          <p:cNvSpPr txBox="1"/>
          <p:nvPr/>
        </p:nvSpPr>
        <p:spPr>
          <a:xfrm>
            <a:off x="451228" y="1273215"/>
            <a:ext cx="5109091" cy="461665"/>
          </a:xfrm>
          <a:prstGeom prst="rect">
            <a:avLst/>
          </a:prstGeom>
          <a:noFill/>
        </p:spPr>
        <p:txBody>
          <a:bodyPr wrap="none" rtlCol="0">
            <a:spAutoFit/>
          </a:bodyPr>
          <a:lstStyle/>
          <a:p>
            <a:r>
              <a:rPr kumimoji="1" lang="ja-JP" altLang="en-US" sz="2400"/>
              <a:t>変数変換後の事後確率密度への変換</a:t>
            </a:r>
          </a:p>
        </p:txBody>
      </p:sp>
      <p:sp>
        <p:nvSpPr>
          <p:cNvPr id="10" name="テキスト ボックス 9">
            <a:extLst>
              <a:ext uri="{FF2B5EF4-FFF2-40B4-BE49-F238E27FC236}">
                <a16:creationId xmlns:a16="http://schemas.microsoft.com/office/drawing/2014/main" id="{05E2D276-4E3F-41FC-97B0-A85400C861FB}"/>
              </a:ext>
            </a:extLst>
          </p:cNvPr>
          <p:cNvSpPr txBox="1"/>
          <p:nvPr/>
        </p:nvSpPr>
        <p:spPr>
          <a:xfrm>
            <a:off x="862590" y="3133133"/>
            <a:ext cx="2954655" cy="461665"/>
          </a:xfrm>
          <a:prstGeom prst="rect">
            <a:avLst/>
          </a:prstGeom>
          <a:noFill/>
        </p:spPr>
        <p:txBody>
          <a:bodyPr wrap="none" rtlCol="0">
            <a:spAutoFit/>
          </a:bodyPr>
          <a:lstStyle/>
          <a:p>
            <a:r>
              <a:rPr kumimoji="1" lang="ja-JP" altLang="en-US" sz="2400"/>
              <a:t>事後確率密度の要約</a:t>
            </a:r>
          </a:p>
        </p:txBody>
      </p:sp>
      <p:sp>
        <p:nvSpPr>
          <p:cNvPr id="11" name="テキスト ボックス 10">
            <a:extLst>
              <a:ext uri="{FF2B5EF4-FFF2-40B4-BE49-F238E27FC236}">
                <a16:creationId xmlns:a16="http://schemas.microsoft.com/office/drawing/2014/main" id="{D1210029-7EF8-49A3-A8CD-3817B0E32759}"/>
              </a:ext>
            </a:extLst>
          </p:cNvPr>
          <p:cNvSpPr txBox="1"/>
          <p:nvPr/>
        </p:nvSpPr>
        <p:spPr>
          <a:xfrm>
            <a:off x="5425881" y="3549685"/>
            <a:ext cx="1338828" cy="369332"/>
          </a:xfrm>
          <a:prstGeom prst="rect">
            <a:avLst/>
          </a:prstGeom>
          <a:noFill/>
        </p:spPr>
        <p:txBody>
          <a:bodyPr wrap="none" rtlCol="0">
            <a:spAutoFit/>
          </a:bodyPr>
          <a:lstStyle/>
          <a:p>
            <a:r>
              <a:rPr kumimoji="1" lang="ja-JP" altLang="en-US"/>
              <a:t>事後期待値</a:t>
            </a:r>
          </a:p>
        </p:txBody>
      </p:sp>
      <p:sp>
        <p:nvSpPr>
          <p:cNvPr id="12" name="テキスト ボックス 11">
            <a:extLst>
              <a:ext uri="{FF2B5EF4-FFF2-40B4-BE49-F238E27FC236}">
                <a16:creationId xmlns:a16="http://schemas.microsoft.com/office/drawing/2014/main" id="{E5EAF112-99DA-4D4A-B065-47517473A33A}"/>
              </a:ext>
            </a:extLst>
          </p:cNvPr>
          <p:cNvSpPr txBox="1"/>
          <p:nvPr/>
        </p:nvSpPr>
        <p:spPr>
          <a:xfrm>
            <a:off x="6000559" y="4235990"/>
            <a:ext cx="1107996" cy="369332"/>
          </a:xfrm>
          <a:prstGeom prst="rect">
            <a:avLst/>
          </a:prstGeom>
          <a:noFill/>
        </p:spPr>
        <p:txBody>
          <a:bodyPr wrap="none" rtlCol="0">
            <a:spAutoFit/>
          </a:bodyPr>
          <a:lstStyle/>
          <a:p>
            <a:r>
              <a:rPr kumimoji="1" lang="ja-JP" altLang="en-US"/>
              <a:t>信用限界</a:t>
            </a:r>
          </a:p>
        </p:txBody>
      </p:sp>
      <p:sp>
        <p:nvSpPr>
          <p:cNvPr id="13" name="テキスト ボックス 12">
            <a:extLst>
              <a:ext uri="{FF2B5EF4-FFF2-40B4-BE49-F238E27FC236}">
                <a16:creationId xmlns:a16="http://schemas.microsoft.com/office/drawing/2014/main" id="{6757A0A1-5D26-4096-9EAD-36DB4E710465}"/>
              </a:ext>
            </a:extLst>
          </p:cNvPr>
          <p:cNvSpPr txBox="1"/>
          <p:nvPr/>
        </p:nvSpPr>
        <p:spPr>
          <a:xfrm>
            <a:off x="4507393" y="4928707"/>
            <a:ext cx="2492990" cy="369332"/>
          </a:xfrm>
          <a:prstGeom prst="rect">
            <a:avLst/>
          </a:prstGeom>
          <a:noFill/>
        </p:spPr>
        <p:txBody>
          <a:bodyPr wrap="none" rtlCol="0">
            <a:spAutoFit/>
          </a:bodyPr>
          <a:lstStyle/>
          <a:p>
            <a:r>
              <a:rPr kumimoji="1" lang="ja-JP" altLang="en-US"/>
              <a:t>最大事後確率密度区間</a:t>
            </a:r>
          </a:p>
        </p:txBody>
      </p:sp>
      <p:sp>
        <p:nvSpPr>
          <p:cNvPr id="14" name="テキスト ボックス 13">
            <a:extLst>
              <a:ext uri="{FF2B5EF4-FFF2-40B4-BE49-F238E27FC236}">
                <a16:creationId xmlns:a16="http://schemas.microsoft.com/office/drawing/2014/main" id="{04AAEB0E-A194-4A1D-AFA5-8EAD08489C6D}"/>
              </a:ext>
            </a:extLst>
          </p:cNvPr>
          <p:cNvSpPr txBox="1"/>
          <p:nvPr/>
        </p:nvSpPr>
        <p:spPr>
          <a:xfrm>
            <a:off x="5067214" y="5878540"/>
            <a:ext cx="2031325" cy="369332"/>
          </a:xfrm>
          <a:prstGeom prst="rect">
            <a:avLst/>
          </a:prstGeom>
          <a:noFill/>
        </p:spPr>
        <p:txBody>
          <a:bodyPr wrap="none" rtlCol="0">
            <a:spAutoFit/>
          </a:bodyPr>
          <a:lstStyle/>
          <a:p>
            <a:r>
              <a:rPr kumimoji="1" lang="ja-JP" altLang="en-US"/>
              <a:t>累積事後確率密度</a:t>
            </a:r>
          </a:p>
        </p:txBody>
      </p:sp>
      <p:pic>
        <p:nvPicPr>
          <p:cNvPr id="15" name="図 14">
            <a:extLst>
              <a:ext uri="{FF2B5EF4-FFF2-40B4-BE49-F238E27FC236}">
                <a16:creationId xmlns:a16="http://schemas.microsoft.com/office/drawing/2014/main" id="{2303AF98-B60E-46FD-814B-5A4430BB02C0}"/>
              </a:ext>
            </a:extLst>
          </p:cNvPr>
          <p:cNvPicPr>
            <a:picLocks noChangeAspect="1"/>
          </p:cNvPicPr>
          <p:nvPr/>
        </p:nvPicPr>
        <p:blipFill>
          <a:blip r:embed="rId4"/>
          <a:stretch>
            <a:fillRect/>
          </a:stretch>
        </p:blipFill>
        <p:spPr>
          <a:xfrm>
            <a:off x="5759560" y="1095207"/>
            <a:ext cx="2989730" cy="1682899"/>
          </a:xfrm>
          <a:prstGeom prst="rect">
            <a:avLst/>
          </a:prstGeom>
        </p:spPr>
      </p:pic>
      <p:sp>
        <p:nvSpPr>
          <p:cNvPr id="16" name="正方形/長方形 15">
            <a:extLst>
              <a:ext uri="{FF2B5EF4-FFF2-40B4-BE49-F238E27FC236}">
                <a16:creationId xmlns:a16="http://schemas.microsoft.com/office/drawing/2014/main" id="{4802A74A-6E76-49E6-8DF7-92113C931C9D}"/>
              </a:ext>
            </a:extLst>
          </p:cNvPr>
          <p:cNvSpPr/>
          <p:nvPr/>
        </p:nvSpPr>
        <p:spPr>
          <a:xfrm>
            <a:off x="175537" y="146048"/>
            <a:ext cx="3525324" cy="369332"/>
          </a:xfrm>
          <a:prstGeom prst="rect">
            <a:avLst/>
          </a:prstGeom>
        </p:spPr>
        <p:txBody>
          <a:bodyPr wrap="none">
            <a:spAutoFit/>
          </a:bodyPr>
          <a:lstStyle/>
          <a:p>
            <a:r>
              <a:rPr kumimoji="1" lang="en-US" altLang="ja-JP"/>
              <a:t>2.3.4 Model fitting and some results</a:t>
            </a:r>
            <a:endParaRPr kumimoji="1" lang="ja-JP" altLang="en-US"/>
          </a:p>
        </p:txBody>
      </p:sp>
    </p:spTree>
    <p:extLst>
      <p:ext uri="{BB962C8B-B14F-4D97-AF65-F5344CB8AC3E}">
        <p14:creationId xmlns:p14="http://schemas.microsoft.com/office/powerpoint/2010/main" val="241030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3270A9E-CBEF-407D-A6CF-5D2A0D6DD5E5}"/>
              </a:ext>
            </a:extLst>
          </p:cNvPr>
          <p:cNvSpPr>
            <a:spLocks noGrp="1"/>
          </p:cNvSpPr>
          <p:nvPr>
            <p:ph idx="1"/>
          </p:nvPr>
        </p:nvSpPr>
        <p:spPr>
          <a:xfrm>
            <a:off x="344129" y="747252"/>
            <a:ext cx="8171221" cy="5335118"/>
          </a:xfrm>
        </p:spPr>
        <p:txBody>
          <a:bodyPr/>
          <a:lstStyle/>
          <a:p>
            <a:pPr marL="0" indent="0">
              <a:buNone/>
            </a:pPr>
            <a:r>
              <a:rPr lang="ja-JP" altLang="en-US" sz="3600"/>
              <a:t>空間的な変化の表現方法</a:t>
            </a:r>
            <a:endParaRPr lang="en-US" altLang="ja-JP" sz="3600"/>
          </a:p>
          <a:p>
            <a:pPr lvl="1"/>
            <a:r>
              <a:rPr lang="ja-JP" altLang="en-US"/>
              <a:t>位置座標（およびその基底関数変換）を</a:t>
            </a:r>
            <a:r>
              <a:rPr kumimoji="1" lang="ja-JP" altLang="en-US"/>
              <a:t>説明変数にする（</a:t>
            </a:r>
            <a:r>
              <a:rPr kumimoji="1" lang="en-US" altLang="ja-JP"/>
              <a:t>1</a:t>
            </a:r>
            <a:r>
              <a:rPr kumimoji="1" lang="ja-JP" altLang="en-US"/>
              <a:t>章参照）</a:t>
            </a:r>
            <a:endParaRPr kumimoji="1" lang="en-US" altLang="ja-JP"/>
          </a:p>
          <a:p>
            <a:pPr lvl="1"/>
            <a:r>
              <a:rPr kumimoji="1" lang="ja-JP" altLang="en-US" u="sng"/>
              <a:t>近い地点間の類似性を明示的にモデル化</a:t>
            </a:r>
            <a:endParaRPr kumimoji="1" lang="en-US" altLang="ja-JP" u="sng"/>
          </a:p>
          <a:p>
            <a:pPr marL="457200" lvl="1" indent="0">
              <a:buNone/>
            </a:pPr>
            <a:r>
              <a:rPr kumimoji="1" lang="ja-JP" altLang="en-US"/>
              <a:t>空間統計学では、「固定効果によるトレンド＋空間相関を持つランダム効果」のモデルがよく使われる</a:t>
            </a:r>
            <a:endParaRPr kumimoji="1" lang="en-US" altLang="ja-JP"/>
          </a:p>
          <a:p>
            <a:pPr marL="457200" lvl="1" indent="0">
              <a:buNone/>
            </a:pPr>
            <a:endParaRPr lang="en-US" altLang="ja-JP"/>
          </a:p>
          <a:p>
            <a:pPr marL="0" indent="0">
              <a:buNone/>
            </a:pPr>
            <a:r>
              <a:rPr lang="ja-JP" altLang="en-US" sz="3600"/>
              <a:t>面・格子データの場合</a:t>
            </a:r>
            <a:endParaRPr lang="en-US" altLang="ja-JP" sz="3600"/>
          </a:p>
          <a:p>
            <a:pPr marL="0" indent="0">
              <a:buNone/>
            </a:pPr>
            <a:endParaRPr lang="en-US" altLang="ja-JP"/>
          </a:p>
        </p:txBody>
      </p:sp>
      <p:sp>
        <p:nvSpPr>
          <p:cNvPr id="4" name="正方形/長方形 3">
            <a:extLst>
              <a:ext uri="{FF2B5EF4-FFF2-40B4-BE49-F238E27FC236}">
                <a16:creationId xmlns:a16="http://schemas.microsoft.com/office/drawing/2014/main" id="{06C4B980-ED71-4378-B5AE-0D621BCEEB76}"/>
              </a:ext>
            </a:extLst>
          </p:cNvPr>
          <p:cNvSpPr/>
          <p:nvPr/>
        </p:nvSpPr>
        <p:spPr>
          <a:xfrm>
            <a:off x="120946" y="67017"/>
            <a:ext cx="2283574" cy="369332"/>
          </a:xfrm>
          <a:prstGeom prst="rect">
            <a:avLst/>
          </a:prstGeom>
        </p:spPr>
        <p:txBody>
          <a:bodyPr wrap="none">
            <a:spAutoFit/>
          </a:bodyPr>
          <a:lstStyle/>
          <a:p>
            <a:r>
              <a:rPr kumimoji="1" lang="en-US" altLang="ja-JP"/>
              <a:t>2.1.1 Spatial Variation </a:t>
            </a:r>
            <a:endParaRPr kumimoji="1" lang="ja-JP" altLang="en-US"/>
          </a:p>
        </p:txBody>
      </p:sp>
      <p:pic>
        <p:nvPicPr>
          <p:cNvPr id="7" name="図 6">
            <a:extLst>
              <a:ext uri="{FF2B5EF4-FFF2-40B4-BE49-F238E27FC236}">
                <a16:creationId xmlns:a16="http://schemas.microsoft.com/office/drawing/2014/main" id="{C36A13E9-A1EB-47AA-ADF9-A85A3EACF336}"/>
              </a:ext>
            </a:extLst>
          </p:cNvPr>
          <p:cNvPicPr>
            <a:picLocks noChangeAspect="1"/>
          </p:cNvPicPr>
          <p:nvPr/>
        </p:nvPicPr>
        <p:blipFill>
          <a:blip r:embed="rId2"/>
          <a:stretch>
            <a:fillRect/>
          </a:stretch>
        </p:blipFill>
        <p:spPr>
          <a:xfrm>
            <a:off x="1262733" y="4435378"/>
            <a:ext cx="6389277" cy="1460177"/>
          </a:xfrm>
          <a:prstGeom prst="rect">
            <a:avLst/>
          </a:prstGeom>
        </p:spPr>
      </p:pic>
      <p:sp>
        <p:nvSpPr>
          <p:cNvPr id="8" name="テキスト ボックス 7">
            <a:extLst>
              <a:ext uri="{FF2B5EF4-FFF2-40B4-BE49-F238E27FC236}">
                <a16:creationId xmlns:a16="http://schemas.microsoft.com/office/drawing/2014/main" id="{EA8E0962-9145-45AE-8970-482599B0DA7B}"/>
              </a:ext>
            </a:extLst>
          </p:cNvPr>
          <p:cNvSpPr txBox="1"/>
          <p:nvPr/>
        </p:nvSpPr>
        <p:spPr>
          <a:xfrm>
            <a:off x="2404520" y="4208206"/>
            <a:ext cx="1107996" cy="369332"/>
          </a:xfrm>
          <a:prstGeom prst="rect">
            <a:avLst/>
          </a:prstGeom>
          <a:noFill/>
        </p:spPr>
        <p:txBody>
          <a:bodyPr wrap="none" rtlCol="0">
            <a:spAutoFit/>
          </a:bodyPr>
          <a:lstStyle/>
          <a:p>
            <a:r>
              <a:rPr kumimoji="1" lang="ja-JP" altLang="en-US"/>
              <a:t>応答変数</a:t>
            </a:r>
          </a:p>
        </p:txBody>
      </p:sp>
      <p:sp>
        <p:nvSpPr>
          <p:cNvPr id="10" name="テキスト ボックス 9">
            <a:extLst>
              <a:ext uri="{FF2B5EF4-FFF2-40B4-BE49-F238E27FC236}">
                <a16:creationId xmlns:a16="http://schemas.microsoft.com/office/drawing/2014/main" id="{34B767D5-0A1C-421C-A42A-90F8B16AAAD3}"/>
              </a:ext>
            </a:extLst>
          </p:cNvPr>
          <p:cNvSpPr txBox="1"/>
          <p:nvPr/>
        </p:nvSpPr>
        <p:spPr>
          <a:xfrm>
            <a:off x="4572000" y="4184140"/>
            <a:ext cx="1107996" cy="369332"/>
          </a:xfrm>
          <a:prstGeom prst="rect">
            <a:avLst/>
          </a:prstGeom>
          <a:noFill/>
        </p:spPr>
        <p:txBody>
          <a:bodyPr wrap="none" rtlCol="0">
            <a:spAutoFit/>
          </a:bodyPr>
          <a:lstStyle/>
          <a:p>
            <a:r>
              <a:rPr kumimoji="1" lang="ja-JP" altLang="en-US"/>
              <a:t>分布関数</a:t>
            </a:r>
          </a:p>
        </p:txBody>
      </p:sp>
      <p:sp>
        <p:nvSpPr>
          <p:cNvPr id="11" name="テキスト ボックス 10">
            <a:extLst>
              <a:ext uri="{FF2B5EF4-FFF2-40B4-BE49-F238E27FC236}">
                <a16:creationId xmlns:a16="http://schemas.microsoft.com/office/drawing/2014/main" id="{66A33585-C2E1-4D98-90D3-082CC60DFD05}"/>
              </a:ext>
            </a:extLst>
          </p:cNvPr>
          <p:cNvSpPr txBox="1"/>
          <p:nvPr/>
        </p:nvSpPr>
        <p:spPr>
          <a:xfrm>
            <a:off x="1491990" y="4980800"/>
            <a:ext cx="1338828" cy="369332"/>
          </a:xfrm>
          <a:prstGeom prst="rect">
            <a:avLst/>
          </a:prstGeom>
          <a:noFill/>
        </p:spPr>
        <p:txBody>
          <a:bodyPr wrap="none" rtlCol="0">
            <a:spAutoFit/>
          </a:bodyPr>
          <a:lstStyle/>
          <a:p>
            <a:r>
              <a:rPr kumimoji="1" lang="ja-JP" altLang="en-US"/>
              <a:t>リンク関数</a:t>
            </a:r>
          </a:p>
        </p:txBody>
      </p:sp>
      <p:sp>
        <p:nvSpPr>
          <p:cNvPr id="13" name="テキスト ボックス 12">
            <a:extLst>
              <a:ext uri="{FF2B5EF4-FFF2-40B4-BE49-F238E27FC236}">
                <a16:creationId xmlns:a16="http://schemas.microsoft.com/office/drawing/2014/main" id="{4DB62594-7C73-4CFF-BCCD-0C47110DF676}"/>
              </a:ext>
            </a:extLst>
          </p:cNvPr>
          <p:cNvSpPr txBox="1"/>
          <p:nvPr/>
        </p:nvSpPr>
        <p:spPr>
          <a:xfrm>
            <a:off x="2958518" y="5720524"/>
            <a:ext cx="1107996" cy="369332"/>
          </a:xfrm>
          <a:prstGeom prst="rect">
            <a:avLst/>
          </a:prstGeom>
          <a:noFill/>
        </p:spPr>
        <p:txBody>
          <a:bodyPr wrap="none" rtlCol="0">
            <a:spAutoFit/>
          </a:bodyPr>
          <a:lstStyle/>
          <a:p>
            <a:r>
              <a:rPr kumimoji="1" lang="ja-JP" altLang="en-US"/>
              <a:t>固定効果</a:t>
            </a:r>
          </a:p>
        </p:txBody>
      </p:sp>
      <p:sp>
        <p:nvSpPr>
          <p:cNvPr id="14" name="テキスト ボックス 13">
            <a:extLst>
              <a:ext uri="{FF2B5EF4-FFF2-40B4-BE49-F238E27FC236}">
                <a16:creationId xmlns:a16="http://schemas.microsoft.com/office/drawing/2014/main" id="{8E3FED65-76DA-4322-97FA-8DBFA084222F}"/>
              </a:ext>
            </a:extLst>
          </p:cNvPr>
          <p:cNvSpPr txBox="1"/>
          <p:nvPr/>
        </p:nvSpPr>
        <p:spPr>
          <a:xfrm>
            <a:off x="4290789" y="5715184"/>
            <a:ext cx="2031325" cy="369332"/>
          </a:xfrm>
          <a:prstGeom prst="rect">
            <a:avLst/>
          </a:prstGeom>
          <a:noFill/>
        </p:spPr>
        <p:txBody>
          <a:bodyPr wrap="none" rtlCol="0">
            <a:spAutoFit/>
          </a:bodyPr>
          <a:lstStyle/>
          <a:p>
            <a:r>
              <a:rPr kumimoji="1" lang="ja-JP" altLang="en-US"/>
              <a:t>空間ランダム効果</a:t>
            </a:r>
          </a:p>
        </p:txBody>
      </p:sp>
    </p:spTree>
    <p:extLst>
      <p:ext uri="{BB962C8B-B14F-4D97-AF65-F5344CB8AC3E}">
        <p14:creationId xmlns:p14="http://schemas.microsoft.com/office/powerpoint/2010/main" val="723352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64A5D92-319A-4393-B0BA-37DFF065CD35}"/>
              </a:ext>
            </a:extLst>
          </p:cNvPr>
          <p:cNvSpPr>
            <a:spLocks noGrp="1"/>
          </p:cNvSpPr>
          <p:nvPr>
            <p:ph idx="1"/>
          </p:nvPr>
        </p:nvSpPr>
        <p:spPr>
          <a:xfrm>
            <a:off x="266564" y="556387"/>
            <a:ext cx="7886700" cy="4351338"/>
          </a:xfrm>
        </p:spPr>
        <p:txBody>
          <a:bodyPr/>
          <a:lstStyle/>
          <a:p>
            <a:pPr marL="0" indent="0">
              <a:buNone/>
            </a:pPr>
            <a:r>
              <a:rPr kumimoji="1" lang="ja-JP" altLang="en-US"/>
              <a:t>区間推定についてはそれ自体を変数変換してもよい（パラメータの不確実性が大きい場合はこちらのほうがよい）</a:t>
            </a:r>
          </a:p>
        </p:txBody>
      </p:sp>
      <p:pic>
        <p:nvPicPr>
          <p:cNvPr id="4" name="図 3">
            <a:extLst>
              <a:ext uri="{FF2B5EF4-FFF2-40B4-BE49-F238E27FC236}">
                <a16:creationId xmlns:a16="http://schemas.microsoft.com/office/drawing/2014/main" id="{69A39552-C888-4AF6-8477-E11DBE2BA40D}"/>
              </a:ext>
            </a:extLst>
          </p:cNvPr>
          <p:cNvPicPr>
            <a:picLocks noChangeAspect="1"/>
          </p:cNvPicPr>
          <p:nvPr/>
        </p:nvPicPr>
        <p:blipFill>
          <a:blip r:embed="rId2"/>
          <a:stretch>
            <a:fillRect/>
          </a:stretch>
        </p:blipFill>
        <p:spPr>
          <a:xfrm>
            <a:off x="266564" y="2155000"/>
            <a:ext cx="8039372" cy="4135630"/>
          </a:xfrm>
          <a:prstGeom prst="rect">
            <a:avLst/>
          </a:prstGeom>
        </p:spPr>
      </p:pic>
      <p:sp>
        <p:nvSpPr>
          <p:cNvPr id="5" name="正方形/長方形 4">
            <a:extLst>
              <a:ext uri="{FF2B5EF4-FFF2-40B4-BE49-F238E27FC236}">
                <a16:creationId xmlns:a16="http://schemas.microsoft.com/office/drawing/2014/main" id="{79D8743D-6432-41A5-863E-A2FC1E8E1F74}"/>
              </a:ext>
            </a:extLst>
          </p:cNvPr>
          <p:cNvSpPr/>
          <p:nvPr/>
        </p:nvSpPr>
        <p:spPr>
          <a:xfrm>
            <a:off x="175537" y="118751"/>
            <a:ext cx="3525324" cy="369332"/>
          </a:xfrm>
          <a:prstGeom prst="rect">
            <a:avLst/>
          </a:prstGeom>
        </p:spPr>
        <p:txBody>
          <a:bodyPr wrap="none">
            <a:spAutoFit/>
          </a:bodyPr>
          <a:lstStyle/>
          <a:p>
            <a:r>
              <a:rPr kumimoji="1" lang="en-US" altLang="ja-JP"/>
              <a:t>2.3.4 Model fitting and some results</a:t>
            </a:r>
            <a:endParaRPr kumimoji="1" lang="ja-JP" altLang="en-US"/>
          </a:p>
        </p:txBody>
      </p:sp>
    </p:spTree>
    <p:extLst>
      <p:ext uri="{BB962C8B-B14F-4D97-AF65-F5344CB8AC3E}">
        <p14:creationId xmlns:p14="http://schemas.microsoft.com/office/powerpoint/2010/main" val="1538576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302A4CC-5FC7-4FA6-B4E3-6FB67075507C}"/>
              </a:ext>
            </a:extLst>
          </p:cNvPr>
          <p:cNvSpPr>
            <a:spLocks noGrp="1"/>
          </p:cNvSpPr>
          <p:nvPr>
            <p:ph idx="1"/>
          </p:nvPr>
        </p:nvSpPr>
        <p:spPr>
          <a:xfrm>
            <a:off x="232012" y="511795"/>
            <a:ext cx="8283338" cy="5856240"/>
          </a:xfrm>
        </p:spPr>
        <p:txBody>
          <a:bodyPr/>
          <a:lstStyle/>
          <a:p>
            <a:pPr marL="0" indent="0">
              <a:buNone/>
            </a:pPr>
            <a:r>
              <a:rPr kumimoji="1" lang="en-US" altLang="ja-JP"/>
              <a:t>GF</a:t>
            </a:r>
            <a:r>
              <a:rPr kumimoji="1" lang="ja-JP" altLang="en-US"/>
              <a:t>のパラメータ</a:t>
            </a:r>
            <a:endParaRPr kumimoji="1" lang="en-US" altLang="ja-JP"/>
          </a:p>
          <a:p>
            <a:pPr marL="0" indent="0">
              <a:buNone/>
            </a:pPr>
            <a:r>
              <a:rPr lang="en-US" altLang="ja-JP"/>
              <a:t>(</a:t>
            </a:r>
            <a:r>
              <a:rPr lang="ja-JP" altLang="en-US"/>
              <a:t>真値：</a:t>
            </a:r>
            <a:r>
              <a:rPr lang="en-US" altLang="ja-JP"/>
              <a:t>σ = 5</a:t>
            </a:r>
            <a:r>
              <a:rPr lang="en-US" altLang="ja-JP" baseline="30000"/>
              <a:t>1/2</a:t>
            </a:r>
            <a:r>
              <a:rPr lang="en-US" altLang="ja-JP"/>
              <a:t> = 2.24, r = (8×1)</a:t>
            </a:r>
            <a:r>
              <a:rPr lang="en-US" altLang="ja-JP" baseline="30000"/>
              <a:t>1/2</a:t>
            </a:r>
            <a:r>
              <a:rPr lang="en-US" altLang="ja-JP"/>
              <a:t>/7 = 0.40)</a:t>
            </a:r>
            <a:endParaRPr kumimoji="1" lang="ja-JP" altLang="en-US"/>
          </a:p>
        </p:txBody>
      </p:sp>
      <p:pic>
        <p:nvPicPr>
          <p:cNvPr id="4" name="図 3">
            <a:extLst>
              <a:ext uri="{FF2B5EF4-FFF2-40B4-BE49-F238E27FC236}">
                <a16:creationId xmlns:a16="http://schemas.microsoft.com/office/drawing/2014/main" id="{5390C9BA-7301-4177-8820-D979E8EEF00D}"/>
              </a:ext>
            </a:extLst>
          </p:cNvPr>
          <p:cNvPicPr>
            <a:picLocks noChangeAspect="1"/>
          </p:cNvPicPr>
          <p:nvPr/>
        </p:nvPicPr>
        <p:blipFill>
          <a:blip r:embed="rId2"/>
          <a:stretch>
            <a:fillRect/>
          </a:stretch>
        </p:blipFill>
        <p:spPr>
          <a:xfrm>
            <a:off x="1273711" y="1881173"/>
            <a:ext cx="6000546" cy="4847176"/>
          </a:xfrm>
          <a:prstGeom prst="rect">
            <a:avLst/>
          </a:prstGeom>
        </p:spPr>
      </p:pic>
      <p:sp>
        <p:nvSpPr>
          <p:cNvPr id="6" name="テキスト ボックス 5">
            <a:extLst>
              <a:ext uri="{FF2B5EF4-FFF2-40B4-BE49-F238E27FC236}">
                <a16:creationId xmlns:a16="http://schemas.microsoft.com/office/drawing/2014/main" id="{FE650E54-E411-46F7-90A4-58C13551B480}"/>
              </a:ext>
            </a:extLst>
          </p:cNvPr>
          <p:cNvSpPr txBox="1"/>
          <p:nvPr/>
        </p:nvSpPr>
        <p:spPr>
          <a:xfrm rot="2479819">
            <a:off x="1656099" y="3519931"/>
            <a:ext cx="4605906" cy="1569660"/>
          </a:xfrm>
          <a:prstGeom prst="rect">
            <a:avLst/>
          </a:prstGeom>
          <a:noFill/>
        </p:spPr>
        <p:txBody>
          <a:bodyPr wrap="square" rtlCol="0">
            <a:spAutoFit/>
          </a:bodyPr>
          <a:lstStyle/>
          <a:p>
            <a:pPr algn="ctr"/>
            <a:r>
              <a:rPr kumimoji="1" lang="ja-JP" altLang="en-US" sz="9600">
                <a:solidFill>
                  <a:srgbClr val="FF0066"/>
                </a:solidFill>
              </a:rPr>
              <a:t>間違い</a:t>
            </a:r>
          </a:p>
        </p:txBody>
      </p:sp>
      <p:sp>
        <p:nvSpPr>
          <p:cNvPr id="8" name="正方形/長方形 7">
            <a:extLst>
              <a:ext uri="{FF2B5EF4-FFF2-40B4-BE49-F238E27FC236}">
                <a16:creationId xmlns:a16="http://schemas.microsoft.com/office/drawing/2014/main" id="{D2131FF2-05B1-4546-8F52-6B5C3F63BDF3}"/>
              </a:ext>
            </a:extLst>
          </p:cNvPr>
          <p:cNvSpPr/>
          <p:nvPr/>
        </p:nvSpPr>
        <p:spPr>
          <a:xfrm>
            <a:off x="175537" y="118751"/>
            <a:ext cx="3525324" cy="369332"/>
          </a:xfrm>
          <a:prstGeom prst="rect">
            <a:avLst/>
          </a:prstGeom>
        </p:spPr>
        <p:txBody>
          <a:bodyPr wrap="none">
            <a:spAutoFit/>
          </a:bodyPr>
          <a:lstStyle/>
          <a:p>
            <a:r>
              <a:rPr kumimoji="1" lang="en-US" altLang="ja-JP"/>
              <a:t>2.3.4 Model fitting and some results</a:t>
            </a:r>
            <a:endParaRPr kumimoji="1" lang="ja-JP" altLang="en-US"/>
          </a:p>
        </p:txBody>
      </p:sp>
      <p:sp>
        <p:nvSpPr>
          <p:cNvPr id="9" name="テキスト ボックス 8">
            <a:extLst>
              <a:ext uri="{FF2B5EF4-FFF2-40B4-BE49-F238E27FC236}">
                <a16:creationId xmlns:a16="http://schemas.microsoft.com/office/drawing/2014/main" id="{6BF65CB2-A39B-49C4-9BFA-9C1E11EFFAB3}"/>
              </a:ext>
            </a:extLst>
          </p:cNvPr>
          <p:cNvSpPr txBox="1"/>
          <p:nvPr/>
        </p:nvSpPr>
        <p:spPr>
          <a:xfrm>
            <a:off x="7274257" y="5837505"/>
            <a:ext cx="838691" cy="369332"/>
          </a:xfrm>
          <a:prstGeom prst="rect">
            <a:avLst/>
          </a:prstGeom>
          <a:noFill/>
        </p:spPr>
        <p:txBody>
          <a:bodyPr wrap="none" rtlCol="0">
            <a:spAutoFit/>
          </a:bodyPr>
          <a:lstStyle/>
          <a:p>
            <a:r>
              <a:rPr kumimoji="1" lang="en-US" altLang="ja-JP"/>
              <a:t>Fig.2.9</a:t>
            </a:r>
            <a:endParaRPr kumimoji="1" lang="ja-JP" altLang="en-US"/>
          </a:p>
        </p:txBody>
      </p:sp>
    </p:spTree>
    <p:extLst>
      <p:ext uri="{BB962C8B-B14F-4D97-AF65-F5344CB8AC3E}">
        <p14:creationId xmlns:p14="http://schemas.microsoft.com/office/powerpoint/2010/main" val="21834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4717C91-8189-42CD-B46B-243C1223784D}"/>
              </a:ext>
            </a:extLst>
          </p:cNvPr>
          <p:cNvSpPr>
            <a:spLocks noGrp="1"/>
          </p:cNvSpPr>
          <p:nvPr>
            <p:ph idx="1"/>
          </p:nvPr>
        </p:nvSpPr>
        <p:spPr>
          <a:xfrm>
            <a:off x="382990" y="614149"/>
            <a:ext cx="7886700" cy="5576462"/>
          </a:xfrm>
        </p:spPr>
        <p:txBody>
          <a:bodyPr/>
          <a:lstStyle/>
          <a:p>
            <a:pPr marL="0" indent="0">
              <a:buNone/>
            </a:pPr>
            <a:r>
              <a:rPr kumimoji="1" lang="ja-JP" altLang="en-US"/>
              <a:t>正しくは</a:t>
            </a:r>
          </a:p>
        </p:txBody>
      </p:sp>
      <p:sp>
        <p:nvSpPr>
          <p:cNvPr id="4" name="正方形/長方形 3">
            <a:extLst>
              <a:ext uri="{FF2B5EF4-FFF2-40B4-BE49-F238E27FC236}">
                <a16:creationId xmlns:a16="http://schemas.microsoft.com/office/drawing/2014/main" id="{D663A06C-EB3D-40EB-A53D-653A311AACDD}"/>
              </a:ext>
            </a:extLst>
          </p:cNvPr>
          <p:cNvSpPr/>
          <p:nvPr/>
        </p:nvSpPr>
        <p:spPr>
          <a:xfrm>
            <a:off x="382990" y="1071307"/>
            <a:ext cx="9108172" cy="2677656"/>
          </a:xfrm>
          <a:prstGeom prst="rect">
            <a:avLst/>
          </a:prstGeom>
        </p:spPr>
        <p:txBody>
          <a:bodyPr wrap="square">
            <a:spAutoFit/>
          </a:bodyPr>
          <a:lstStyle/>
          <a:p>
            <a:r>
              <a:rPr lang="en-US" altLang="ja-JP" sz="1400">
                <a:latin typeface="Courier New" panose="02070309020205020404" pitchFamily="49" charset="0"/>
                <a:cs typeface="Courier New" panose="02070309020205020404" pitchFamily="49" charset="0"/>
              </a:rPr>
              <a:t>par(</a:t>
            </a:r>
            <a:r>
              <a:rPr lang="en-US" altLang="ja-JP" sz="1400" err="1">
                <a:latin typeface="Courier New" panose="02070309020205020404" pitchFamily="49" charset="0"/>
                <a:cs typeface="Courier New" panose="02070309020205020404" pitchFamily="49" charset="0"/>
              </a:rPr>
              <a:t>mfrow</a:t>
            </a:r>
            <a:r>
              <a:rPr lang="en-US" altLang="ja-JP" sz="1400">
                <a:latin typeface="Courier New" panose="02070309020205020404" pitchFamily="49" charset="0"/>
                <a:cs typeface="Courier New" panose="02070309020205020404" pitchFamily="49" charset="0"/>
              </a:rPr>
              <a:t> = c(2, 1), mar = c(3, 3, 1, 1), </a:t>
            </a:r>
            <a:r>
              <a:rPr lang="en-US" altLang="ja-JP" sz="1400" err="1">
                <a:latin typeface="Courier New" panose="02070309020205020404" pitchFamily="49" charset="0"/>
                <a:cs typeface="Courier New" panose="02070309020205020404" pitchFamily="49" charset="0"/>
              </a:rPr>
              <a:t>mgp</a:t>
            </a:r>
            <a:r>
              <a:rPr lang="en-US" altLang="ja-JP" sz="1400">
                <a:latin typeface="Courier New" panose="02070309020205020404" pitchFamily="49" charset="0"/>
                <a:cs typeface="Courier New" panose="02070309020205020404" pitchFamily="49" charset="0"/>
              </a:rPr>
              <a:t> = c(2, 1, 0))</a:t>
            </a:r>
          </a:p>
          <a:p>
            <a:endParaRPr lang="en-US" altLang="ja-JP" sz="1400">
              <a:latin typeface="Courier New" panose="02070309020205020404" pitchFamily="49" charset="0"/>
              <a:cs typeface="Courier New" panose="02070309020205020404" pitchFamily="49" charset="0"/>
            </a:endParaRPr>
          </a:p>
          <a:p>
            <a:r>
              <a:rPr lang="en-US" altLang="ja-JP" sz="1400" err="1">
                <a:latin typeface="Courier New" panose="02070309020205020404" pitchFamily="49" charset="0"/>
                <a:cs typeface="Courier New" panose="02070309020205020404" pitchFamily="49" charset="0"/>
              </a:rPr>
              <a:t>post.sgf</a:t>
            </a:r>
            <a:r>
              <a:rPr lang="en-US" altLang="ja-JP" sz="1400">
                <a:latin typeface="Courier New" panose="02070309020205020404" pitchFamily="49" charset="0"/>
                <a:cs typeface="Courier New" panose="02070309020205020404" pitchFamily="49" charset="0"/>
              </a:rPr>
              <a:t> &lt;- </a:t>
            </a:r>
            <a:r>
              <a:rPr lang="en-US" altLang="ja-JP" sz="1400" err="1">
                <a:latin typeface="Courier New" panose="02070309020205020404" pitchFamily="49" charset="0"/>
                <a:cs typeface="Courier New" panose="02070309020205020404" pitchFamily="49" charset="0"/>
              </a:rPr>
              <a:t>inla.tmarginal</a:t>
            </a:r>
            <a:r>
              <a:rPr lang="en-US" altLang="ja-JP" sz="1400">
                <a:latin typeface="Courier New" panose="02070309020205020404" pitchFamily="49" charset="0"/>
                <a:cs typeface="Courier New" panose="02070309020205020404" pitchFamily="49" charset="0"/>
              </a:rPr>
              <a:t>(function(x) exp(x),</a:t>
            </a:r>
          </a:p>
          <a:p>
            <a:r>
              <a:rPr lang="en-US" altLang="ja-JP" sz="1400">
                <a:latin typeface="Courier New" panose="02070309020205020404" pitchFamily="49" charset="0"/>
                <a:cs typeface="Courier New" panose="02070309020205020404" pitchFamily="49" charset="0"/>
              </a:rPr>
              <a:t>  res5$internal.marginals.hyperpar[[3]])		#[3]</a:t>
            </a:r>
            <a:r>
              <a:rPr lang="ja-JP" altLang="en-US" sz="1400">
                <a:latin typeface="Courier New" panose="02070309020205020404" pitchFamily="49" charset="0"/>
                <a:cs typeface="Courier New" panose="02070309020205020404" pitchFamily="49" charset="0"/>
              </a:rPr>
              <a:t>は</a:t>
            </a:r>
            <a:r>
              <a:rPr lang="en-US" altLang="ja-JP" sz="1400">
                <a:latin typeface="Courier New" panose="02070309020205020404" pitchFamily="49" charset="0"/>
                <a:cs typeface="Courier New" panose="02070309020205020404" pitchFamily="49" charset="0"/>
              </a:rPr>
              <a:t>ln(</a:t>
            </a:r>
            <a:r>
              <a:rPr lang="ja-JP" altLang="en-US" sz="1400">
                <a:latin typeface="Courier New" panose="02070309020205020404" pitchFamily="49" charset="0"/>
                <a:cs typeface="Courier New" panose="02070309020205020404" pitchFamily="49" charset="0"/>
              </a:rPr>
              <a:t>標準偏差</a:t>
            </a:r>
            <a:r>
              <a:rPr lang="en-US" altLang="ja-JP" sz="1400">
                <a:latin typeface="Courier New" panose="02070309020205020404" pitchFamily="49" charset="0"/>
                <a:cs typeface="Courier New" panose="02070309020205020404" pitchFamily="49" charset="0"/>
              </a:rPr>
              <a:t>)</a:t>
            </a:r>
          </a:p>
          <a:p>
            <a:r>
              <a:rPr lang="en-US" altLang="ja-JP" sz="1400">
                <a:latin typeface="Courier New" panose="02070309020205020404" pitchFamily="49" charset="0"/>
                <a:cs typeface="Courier New" panose="02070309020205020404" pitchFamily="49" charset="0"/>
              </a:rPr>
              <a:t>plot(</a:t>
            </a:r>
            <a:r>
              <a:rPr lang="en-US" altLang="ja-JP" sz="1400" err="1">
                <a:latin typeface="Courier New" panose="02070309020205020404" pitchFamily="49" charset="0"/>
                <a:cs typeface="Courier New" panose="02070309020205020404" pitchFamily="49" charset="0"/>
              </a:rPr>
              <a:t>post.sgf</a:t>
            </a:r>
            <a:r>
              <a:rPr lang="en-US" altLang="ja-JP" sz="1400">
                <a:latin typeface="Courier New" panose="02070309020205020404" pitchFamily="49" charset="0"/>
                <a:cs typeface="Courier New" panose="02070309020205020404" pitchFamily="49" charset="0"/>
              </a:rPr>
              <a:t>, type = "l",</a:t>
            </a:r>
          </a:p>
          <a:p>
            <a:r>
              <a:rPr lang="en-US" altLang="ja-JP" sz="1400">
                <a:latin typeface="Courier New" panose="02070309020205020404" pitchFamily="49" charset="0"/>
                <a:cs typeface="Courier New" panose="02070309020205020404" pitchFamily="49" charset="0"/>
              </a:rPr>
              <a:t>  </a:t>
            </a:r>
            <a:r>
              <a:rPr lang="en-US" altLang="ja-JP" sz="1400" err="1">
                <a:latin typeface="Courier New" panose="02070309020205020404" pitchFamily="49" charset="0"/>
                <a:cs typeface="Courier New" panose="02070309020205020404" pitchFamily="49" charset="0"/>
              </a:rPr>
              <a:t>xlab</a:t>
            </a:r>
            <a:r>
              <a:rPr lang="en-US" altLang="ja-JP" sz="1400">
                <a:latin typeface="Courier New" panose="02070309020205020404" pitchFamily="49" charset="0"/>
                <a:cs typeface="Courier New" panose="02070309020205020404" pitchFamily="49" charset="0"/>
              </a:rPr>
              <a:t> = expression(sigma), </a:t>
            </a:r>
            <a:r>
              <a:rPr lang="en-US" altLang="ja-JP" sz="1400" err="1">
                <a:latin typeface="Courier New" panose="02070309020205020404" pitchFamily="49" charset="0"/>
                <a:cs typeface="Courier New" panose="02070309020205020404" pitchFamily="49" charset="0"/>
              </a:rPr>
              <a:t>ylab</a:t>
            </a:r>
            <a:r>
              <a:rPr lang="en-US" altLang="ja-JP" sz="1400">
                <a:latin typeface="Courier New" panose="02070309020205020404" pitchFamily="49" charset="0"/>
                <a:cs typeface="Courier New" panose="02070309020205020404" pitchFamily="49" charset="0"/>
              </a:rPr>
              <a:t> = 'Posterior density')</a:t>
            </a:r>
          </a:p>
          <a:p>
            <a:endParaRPr lang="en-US" altLang="ja-JP" sz="1400">
              <a:latin typeface="Courier New" panose="02070309020205020404" pitchFamily="49" charset="0"/>
              <a:cs typeface="Courier New" panose="02070309020205020404" pitchFamily="49" charset="0"/>
            </a:endParaRPr>
          </a:p>
          <a:p>
            <a:r>
              <a:rPr lang="en-US" altLang="ja-JP" sz="1400" err="1">
                <a:latin typeface="Courier New" panose="02070309020205020404" pitchFamily="49" charset="0"/>
                <a:cs typeface="Courier New" panose="02070309020205020404" pitchFamily="49" charset="0"/>
              </a:rPr>
              <a:t>post.rgf</a:t>
            </a:r>
            <a:r>
              <a:rPr lang="en-US" altLang="ja-JP" sz="1400">
                <a:latin typeface="Courier New" panose="02070309020205020404" pitchFamily="49" charset="0"/>
                <a:cs typeface="Courier New" panose="02070309020205020404" pitchFamily="49" charset="0"/>
              </a:rPr>
              <a:t> &lt;- </a:t>
            </a:r>
            <a:r>
              <a:rPr lang="en-US" altLang="ja-JP" sz="1400" err="1">
                <a:latin typeface="Courier New" panose="02070309020205020404" pitchFamily="49" charset="0"/>
                <a:cs typeface="Courier New" panose="02070309020205020404" pitchFamily="49" charset="0"/>
              </a:rPr>
              <a:t>inla.tmarginal</a:t>
            </a:r>
            <a:r>
              <a:rPr lang="en-US" altLang="ja-JP" sz="1400">
                <a:latin typeface="Courier New" panose="02070309020205020404" pitchFamily="49" charset="0"/>
                <a:cs typeface="Courier New" panose="02070309020205020404" pitchFamily="49" charset="0"/>
              </a:rPr>
              <a:t>(function(x) exp(x),</a:t>
            </a:r>
          </a:p>
          <a:p>
            <a:r>
              <a:rPr lang="en-US" altLang="ja-JP" sz="1400">
                <a:latin typeface="Courier New" panose="02070309020205020404" pitchFamily="49" charset="0"/>
                <a:cs typeface="Courier New" panose="02070309020205020404" pitchFamily="49" charset="0"/>
              </a:rPr>
              <a:t>  res5$internal.marginals.hyperpar[[2]])		#[2]</a:t>
            </a:r>
            <a:r>
              <a:rPr lang="ja-JP" altLang="en-US" sz="1400">
                <a:latin typeface="Courier New" panose="02070309020205020404" pitchFamily="49" charset="0"/>
                <a:cs typeface="Courier New" panose="02070309020205020404" pitchFamily="49" charset="0"/>
              </a:rPr>
              <a:t>は</a:t>
            </a:r>
            <a:r>
              <a:rPr lang="en-US" altLang="ja-JP" sz="1400">
                <a:latin typeface="Courier New" panose="02070309020205020404" pitchFamily="49" charset="0"/>
                <a:cs typeface="Courier New" panose="02070309020205020404" pitchFamily="49" charset="0"/>
              </a:rPr>
              <a:t>ln(</a:t>
            </a:r>
            <a:r>
              <a:rPr lang="en-US" altLang="ja-JP" sz="1400" i="1">
                <a:latin typeface="Courier New" panose="02070309020205020404" pitchFamily="49" charset="0"/>
                <a:cs typeface="Courier New" panose="02070309020205020404" pitchFamily="49" charset="0"/>
              </a:rPr>
              <a:t>r</a:t>
            </a:r>
            <a:r>
              <a:rPr lang="en-US" altLang="ja-JP" sz="1400">
                <a:latin typeface="Courier New" panose="02070309020205020404" pitchFamily="49" charset="0"/>
                <a:cs typeface="Courier New" panose="02070309020205020404" pitchFamily="49" charset="0"/>
              </a:rPr>
              <a:t>)</a:t>
            </a:r>
          </a:p>
          <a:p>
            <a:r>
              <a:rPr lang="en-US" altLang="ja-JP" sz="1400">
                <a:latin typeface="Courier New" panose="02070309020205020404" pitchFamily="49" charset="0"/>
                <a:cs typeface="Courier New" panose="02070309020205020404" pitchFamily="49" charset="0"/>
              </a:rPr>
              <a:t>plot(</a:t>
            </a:r>
            <a:r>
              <a:rPr lang="en-US" altLang="ja-JP" sz="1400" err="1">
                <a:latin typeface="Courier New" panose="02070309020205020404" pitchFamily="49" charset="0"/>
                <a:cs typeface="Courier New" panose="02070309020205020404" pitchFamily="49" charset="0"/>
              </a:rPr>
              <a:t>post.rgf</a:t>
            </a:r>
            <a:r>
              <a:rPr lang="en-US" altLang="ja-JP" sz="1400">
                <a:latin typeface="Courier New" panose="02070309020205020404" pitchFamily="49" charset="0"/>
                <a:cs typeface="Courier New" panose="02070309020205020404" pitchFamily="49" charset="0"/>
              </a:rPr>
              <a:t>, type = "l",</a:t>
            </a:r>
          </a:p>
          <a:p>
            <a:r>
              <a:rPr lang="en-US" altLang="ja-JP" sz="1400">
                <a:latin typeface="Courier New" panose="02070309020205020404" pitchFamily="49" charset="0"/>
                <a:cs typeface="Courier New" panose="02070309020205020404" pitchFamily="49" charset="0"/>
              </a:rPr>
              <a:t>  </a:t>
            </a:r>
            <a:r>
              <a:rPr lang="en-US" altLang="ja-JP" sz="1400" err="1">
                <a:latin typeface="Courier New" panose="02070309020205020404" pitchFamily="49" charset="0"/>
                <a:cs typeface="Courier New" panose="02070309020205020404" pitchFamily="49" charset="0"/>
              </a:rPr>
              <a:t>xlab</a:t>
            </a:r>
            <a:r>
              <a:rPr lang="en-US" altLang="ja-JP" sz="1400">
                <a:latin typeface="Courier New" panose="02070309020205020404" pitchFamily="49" charset="0"/>
                <a:cs typeface="Courier New" panose="02070309020205020404" pitchFamily="49" charset="0"/>
              </a:rPr>
              <a:t> = 'Practical range', </a:t>
            </a:r>
            <a:r>
              <a:rPr lang="en-US" altLang="ja-JP" sz="1400" err="1">
                <a:latin typeface="Courier New" panose="02070309020205020404" pitchFamily="49" charset="0"/>
                <a:cs typeface="Courier New" panose="02070309020205020404" pitchFamily="49" charset="0"/>
              </a:rPr>
              <a:t>ylab</a:t>
            </a:r>
            <a:r>
              <a:rPr lang="en-US" altLang="ja-JP" sz="1400">
                <a:latin typeface="Courier New" panose="02070309020205020404" pitchFamily="49" charset="0"/>
                <a:cs typeface="Courier New" panose="02070309020205020404" pitchFamily="49" charset="0"/>
              </a:rPr>
              <a:t> = 'Posterior density')</a:t>
            </a:r>
          </a:p>
          <a:p>
            <a:endParaRPr lang="en-US" altLang="ja-JP" sz="1400">
              <a:latin typeface="Courier New" panose="02070309020205020404" pitchFamily="49" charset="0"/>
              <a:cs typeface="Courier New" panose="02070309020205020404" pitchFamily="49" charset="0"/>
            </a:endParaRPr>
          </a:p>
        </p:txBody>
      </p:sp>
      <p:pic>
        <p:nvPicPr>
          <p:cNvPr id="5" name="図 4">
            <a:extLst>
              <a:ext uri="{FF2B5EF4-FFF2-40B4-BE49-F238E27FC236}">
                <a16:creationId xmlns:a16="http://schemas.microsoft.com/office/drawing/2014/main" id="{6E0687B4-3B23-40D1-9DF6-A8B1E895B6F3}"/>
              </a:ext>
            </a:extLst>
          </p:cNvPr>
          <p:cNvPicPr>
            <a:picLocks noChangeAspect="1"/>
          </p:cNvPicPr>
          <p:nvPr/>
        </p:nvPicPr>
        <p:blipFill>
          <a:blip r:embed="rId2"/>
          <a:stretch>
            <a:fillRect/>
          </a:stretch>
        </p:blipFill>
        <p:spPr>
          <a:xfrm>
            <a:off x="1767811" y="3748963"/>
            <a:ext cx="5117057" cy="2880356"/>
          </a:xfrm>
          <a:prstGeom prst="rect">
            <a:avLst/>
          </a:prstGeom>
        </p:spPr>
      </p:pic>
      <p:sp>
        <p:nvSpPr>
          <p:cNvPr id="6" name="正方形/長方形 5">
            <a:extLst>
              <a:ext uri="{FF2B5EF4-FFF2-40B4-BE49-F238E27FC236}">
                <a16:creationId xmlns:a16="http://schemas.microsoft.com/office/drawing/2014/main" id="{46A6F251-AE16-4A14-9AFA-4D40FEDF8E5A}"/>
              </a:ext>
            </a:extLst>
          </p:cNvPr>
          <p:cNvSpPr/>
          <p:nvPr/>
        </p:nvSpPr>
        <p:spPr>
          <a:xfrm>
            <a:off x="4779778" y="4029164"/>
            <a:ext cx="1805302" cy="369332"/>
          </a:xfrm>
          <a:prstGeom prst="rect">
            <a:avLst/>
          </a:prstGeom>
        </p:spPr>
        <p:txBody>
          <a:bodyPr wrap="none">
            <a:spAutoFit/>
          </a:bodyPr>
          <a:lstStyle/>
          <a:p>
            <a:r>
              <a:rPr lang="en-US" altLang="ja-JP"/>
              <a:t>(</a:t>
            </a:r>
            <a:r>
              <a:rPr lang="ja-JP" altLang="en-US"/>
              <a:t>真値：</a:t>
            </a:r>
            <a:r>
              <a:rPr lang="en-US" altLang="ja-JP"/>
              <a:t>σ = 2.24)</a:t>
            </a:r>
            <a:endParaRPr kumimoji="1" lang="ja-JP" altLang="en-US"/>
          </a:p>
        </p:txBody>
      </p:sp>
      <p:sp>
        <p:nvSpPr>
          <p:cNvPr id="7" name="正方形/長方形 6">
            <a:extLst>
              <a:ext uri="{FF2B5EF4-FFF2-40B4-BE49-F238E27FC236}">
                <a16:creationId xmlns:a16="http://schemas.microsoft.com/office/drawing/2014/main" id="{BBCB142A-D186-4574-94F9-00DE4E071A97}"/>
              </a:ext>
            </a:extLst>
          </p:cNvPr>
          <p:cNvSpPr/>
          <p:nvPr/>
        </p:nvSpPr>
        <p:spPr>
          <a:xfrm>
            <a:off x="4774969" y="5444699"/>
            <a:ext cx="1814920" cy="369332"/>
          </a:xfrm>
          <a:prstGeom prst="rect">
            <a:avLst/>
          </a:prstGeom>
        </p:spPr>
        <p:txBody>
          <a:bodyPr wrap="none">
            <a:spAutoFit/>
          </a:bodyPr>
          <a:lstStyle/>
          <a:p>
            <a:r>
              <a:rPr lang="en-US" altLang="ja-JP"/>
              <a:t>(</a:t>
            </a:r>
            <a:r>
              <a:rPr lang="ja-JP" altLang="en-US"/>
              <a:t>真値：</a:t>
            </a:r>
            <a:r>
              <a:rPr lang="en-US" altLang="ja-JP"/>
              <a:t>r = 0.40)</a:t>
            </a:r>
            <a:endParaRPr kumimoji="1" lang="ja-JP" altLang="en-US"/>
          </a:p>
        </p:txBody>
      </p:sp>
      <p:sp>
        <p:nvSpPr>
          <p:cNvPr id="8" name="正方形/長方形 7">
            <a:extLst>
              <a:ext uri="{FF2B5EF4-FFF2-40B4-BE49-F238E27FC236}">
                <a16:creationId xmlns:a16="http://schemas.microsoft.com/office/drawing/2014/main" id="{2702F4BD-F05D-4323-A5B0-994BCC214FFE}"/>
              </a:ext>
            </a:extLst>
          </p:cNvPr>
          <p:cNvSpPr/>
          <p:nvPr/>
        </p:nvSpPr>
        <p:spPr>
          <a:xfrm>
            <a:off x="175537" y="118751"/>
            <a:ext cx="3525324" cy="369332"/>
          </a:xfrm>
          <a:prstGeom prst="rect">
            <a:avLst/>
          </a:prstGeom>
        </p:spPr>
        <p:txBody>
          <a:bodyPr wrap="none">
            <a:spAutoFit/>
          </a:bodyPr>
          <a:lstStyle/>
          <a:p>
            <a:r>
              <a:rPr kumimoji="1" lang="en-US" altLang="ja-JP"/>
              <a:t>2.3.4 Model fitting and some results</a:t>
            </a:r>
            <a:endParaRPr kumimoji="1" lang="ja-JP" altLang="en-US"/>
          </a:p>
        </p:txBody>
      </p:sp>
    </p:spTree>
    <p:extLst>
      <p:ext uri="{BB962C8B-B14F-4D97-AF65-F5344CB8AC3E}">
        <p14:creationId xmlns:p14="http://schemas.microsoft.com/office/powerpoint/2010/main" val="3831221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D1C2655-C8B5-4376-8CAF-2F2046983334}"/>
              </a:ext>
            </a:extLst>
          </p:cNvPr>
          <p:cNvSpPr>
            <a:spLocks noGrp="1"/>
          </p:cNvSpPr>
          <p:nvPr>
            <p:ph idx="1"/>
          </p:nvPr>
        </p:nvSpPr>
        <p:spPr>
          <a:xfrm>
            <a:off x="628650" y="655093"/>
            <a:ext cx="7886700" cy="1201003"/>
          </a:xfrm>
        </p:spPr>
        <p:txBody>
          <a:bodyPr>
            <a:normAutofit/>
          </a:bodyPr>
          <a:lstStyle/>
          <a:p>
            <a:pPr marL="0" indent="0">
              <a:buNone/>
            </a:pPr>
            <a:r>
              <a:rPr lang="ja-JP" altLang="en-US" sz="3600"/>
              <a:t>任意の座標での確率場の予測</a:t>
            </a:r>
            <a:endParaRPr lang="en-US" altLang="ja-JP" sz="3600"/>
          </a:p>
          <a:p>
            <a:pPr marL="0" indent="0">
              <a:buNone/>
            </a:pPr>
            <a:r>
              <a:rPr kumimoji="1" lang="ja-JP" altLang="en-US"/>
              <a:t>予測したい位置の座標</a:t>
            </a:r>
          </a:p>
        </p:txBody>
      </p:sp>
      <p:sp>
        <p:nvSpPr>
          <p:cNvPr id="4" name="正方形/長方形 3">
            <a:extLst>
              <a:ext uri="{FF2B5EF4-FFF2-40B4-BE49-F238E27FC236}">
                <a16:creationId xmlns:a16="http://schemas.microsoft.com/office/drawing/2014/main" id="{383E1567-3E47-4122-B5E0-240D570A35B0}"/>
              </a:ext>
            </a:extLst>
          </p:cNvPr>
          <p:cNvSpPr/>
          <p:nvPr/>
        </p:nvSpPr>
        <p:spPr>
          <a:xfrm>
            <a:off x="175537" y="118751"/>
            <a:ext cx="3313728" cy="369332"/>
          </a:xfrm>
          <a:prstGeom prst="rect">
            <a:avLst/>
          </a:prstGeom>
        </p:spPr>
        <p:txBody>
          <a:bodyPr wrap="none">
            <a:spAutoFit/>
          </a:bodyPr>
          <a:lstStyle/>
          <a:p>
            <a:r>
              <a:rPr kumimoji="1" lang="en-US" altLang="ja-JP"/>
              <a:t>2.4 Projection of the random field</a:t>
            </a:r>
            <a:endParaRPr kumimoji="1" lang="ja-JP" altLang="en-US"/>
          </a:p>
        </p:txBody>
      </p:sp>
      <p:pic>
        <p:nvPicPr>
          <p:cNvPr id="5" name="図 4">
            <a:extLst>
              <a:ext uri="{FF2B5EF4-FFF2-40B4-BE49-F238E27FC236}">
                <a16:creationId xmlns:a16="http://schemas.microsoft.com/office/drawing/2014/main" id="{42BEC7E5-1C0A-4374-8C5B-231D8DF91904}"/>
              </a:ext>
            </a:extLst>
          </p:cNvPr>
          <p:cNvPicPr>
            <a:picLocks noChangeAspect="1"/>
          </p:cNvPicPr>
          <p:nvPr/>
        </p:nvPicPr>
        <p:blipFill>
          <a:blip r:embed="rId2"/>
          <a:stretch>
            <a:fillRect/>
          </a:stretch>
        </p:blipFill>
        <p:spPr>
          <a:xfrm>
            <a:off x="476250" y="1643973"/>
            <a:ext cx="8457505" cy="1033845"/>
          </a:xfrm>
          <a:prstGeom prst="rect">
            <a:avLst/>
          </a:prstGeom>
        </p:spPr>
      </p:pic>
      <p:sp>
        <p:nvSpPr>
          <p:cNvPr id="6" name="コンテンツ プレースホルダー 2">
            <a:extLst>
              <a:ext uri="{FF2B5EF4-FFF2-40B4-BE49-F238E27FC236}">
                <a16:creationId xmlns:a16="http://schemas.microsoft.com/office/drawing/2014/main" id="{55197104-335A-49FC-BC02-63252CC00B87}"/>
              </a:ext>
            </a:extLst>
          </p:cNvPr>
          <p:cNvSpPr txBox="1">
            <a:spLocks/>
          </p:cNvSpPr>
          <p:nvPr/>
        </p:nvSpPr>
        <p:spPr>
          <a:xfrm>
            <a:off x="628650" y="2828498"/>
            <a:ext cx="7886700" cy="1201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投影行列の作成</a:t>
            </a:r>
          </a:p>
        </p:txBody>
      </p:sp>
      <p:pic>
        <p:nvPicPr>
          <p:cNvPr id="8" name="図 7">
            <a:extLst>
              <a:ext uri="{FF2B5EF4-FFF2-40B4-BE49-F238E27FC236}">
                <a16:creationId xmlns:a16="http://schemas.microsoft.com/office/drawing/2014/main" id="{DCC63FBC-D3AE-413E-956F-9D55F3217E58}"/>
              </a:ext>
            </a:extLst>
          </p:cNvPr>
          <p:cNvPicPr>
            <a:picLocks noChangeAspect="1"/>
          </p:cNvPicPr>
          <p:nvPr/>
        </p:nvPicPr>
        <p:blipFill>
          <a:blip r:embed="rId3"/>
          <a:stretch>
            <a:fillRect/>
          </a:stretch>
        </p:blipFill>
        <p:spPr>
          <a:xfrm>
            <a:off x="459232" y="3235900"/>
            <a:ext cx="6403938" cy="1307638"/>
          </a:xfrm>
          <a:prstGeom prst="rect">
            <a:avLst/>
          </a:prstGeom>
        </p:spPr>
      </p:pic>
      <p:sp>
        <p:nvSpPr>
          <p:cNvPr id="10" name="コンテンツ プレースホルダー 2">
            <a:extLst>
              <a:ext uri="{FF2B5EF4-FFF2-40B4-BE49-F238E27FC236}">
                <a16:creationId xmlns:a16="http://schemas.microsoft.com/office/drawing/2014/main" id="{89682177-3134-426D-87EA-9EC3A78F5C26}"/>
              </a:ext>
            </a:extLst>
          </p:cNvPr>
          <p:cNvSpPr txBox="1">
            <a:spLocks/>
          </p:cNvSpPr>
          <p:nvPr/>
        </p:nvSpPr>
        <p:spPr>
          <a:xfrm>
            <a:off x="3167447" y="4099430"/>
            <a:ext cx="5195503" cy="444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a:t>※</a:t>
            </a:r>
            <a:r>
              <a:rPr lang="ja-JP" altLang="en-US" sz="2000"/>
              <a:t>予測に関係あるのは</a:t>
            </a:r>
            <a:r>
              <a:rPr lang="en-US" altLang="ja-JP" sz="2000"/>
              <a:t>6</a:t>
            </a:r>
            <a:r>
              <a:rPr lang="ja-JP" altLang="en-US" sz="2000"/>
              <a:t>列だけ</a:t>
            </a:r>
          </a:p>
        </p:txBody>
      </p:sp>
      <p:sp>
        <p:nvSpPr>
          <p:cNvPr id="13" name="コンテンツ プレースホルダー 2">
            <a:extLst>
              <a:ext uri="{FF2B5EF4-FFF2-40B4-BE49-F238E27FC236}">
                <a16:creationId xmlns:a16="http://schemas.microsoft.com/office/drawing/2014/main" id="{F2BF8B82-8B4D-44A1-9057-CB05334F1291}"/>
              </a:ext>
            </a:extLst>
          </p:cNvPr>
          <p:cNvSpPr txBox="1">
            <a:spLocks/>
          </p:cNvSpPr>
          <p:nvPr/>
        </p:nvSpPr>
        <p:spPr>
          <a:xfrm>
            <a:off x="476250" y="4817659"/>
            <a:ext cx="7886700" cy="917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投影行列</a:t>
            </a:r>
            <a:r>
              <a:rPr lang="en-US" altLang="ja-JP"/>
              <a:t>%*%</a:t>
            </a:r>
            <a:r>
              <a:rPr lang="ja-JP" altLang="en-US"/>
              <a:t>ノードのランダム効果平均で予測値が出力される</a:t>
            </a:r>
          </a:p>
        </p:txBody>
      </p:sp>
      <p:pic>
        <p:nvPicPr>
          <p:cNvPr id="14" name="図 13">
            <a:extLst>
              <a:ext uri="{FF2B5EF4-FFF2-40B4-BE49-F238E27FC236}">
                <a16:creationId xmlns:a16="http://schemas.microsoft.com/office/drawing/2014/main" id="{56972A7B-6F8E-479B-A92E-1AA2C1D7F291}"/>
              </a:ext>
            </a:extLst>
          </p:cNvPr>
          <p:cNvPicPr>
            <a:picLocks noChangeAspect="1"/>
          </p:cNvPicPr>
          <p:nvPr/>
        </p:nvPicPr>
        <p:blipFill>
          <a:blip r:embed="rId4"/>
          <a:stretch>
            <a:fillRect/>
          </a:stretch>
        </p:blipFill>
        <p:spPr>
          <a:xfrm>
            <a:off x="476250" y="5734694"/>
            <a:ext cx="5928385" cy="1109792"/>
          </a:xfrm>
          <a:prstGeom prst="rect">
            <a:avLst/>
          </a:prstGeom>
        </p:spPr>
      </p:pic>
    </p:spTree>
    <p:extLst>
      <p:ext uri="{BB962C8B-B14F-4D97-AF65-F5344CB8AC3E}">
        <p14:creationId xmlns:p14="http://schemas.microsoft.com/office/powerpoint/2010/main" val="75262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87E5327-7B41-418C-A4A9-DC000DCE7248}"/>
              </a:ext>
            </a:extLst>
          </p:cNvPr>
          <p:cNvSpPr>
            <a:spLocks noGrp="1"/>
          </p:cNvSpPr>
          <p:nvPr>
            <p:ph idx="1"/>
          </p:nvPr>
        </p:nvSpPr>
        <p:spPr>
          <a:xfrm>
            <a:off x="628650" y="941695"/>
            <a:ext cx="7886700" cy="5235267"/>
          </a:xfrm>
        </p:spPr>
        <p:txBody>
          <a:bodyPr/>
          <a:lstStyle/>
          <a:p>
            <a:pPr marL="0" indent="0">
              <a:buNone/>
            </a:pPr>
            <a:r>
              <a:rPr lang="en-US" altLang="ja-JP" err="1"/>
              <a:t>x,y</a:t>
            </a:r>
            <a:r>
              <a:rPr lang="ja-JP" altLang="en-US"/>
              <a:t>範囲と解像度を指定すれば、グリッドで平均と標準偏差の計算ができる</a:t>
            </a:r>
            <a:endParaRPr kumimoji="1" lang="ja-JP" altLang="en-US"/>
          </a:p>
        </p:txBody>
      </p:sp>
      <p:sp>
        <p:nvSpPr>
          <p:cNvPr id="5" name="正方形/長方形 4">
            <a:extLst>
              <a:ext uri="{FF2B5EF4-FFF2-40B4-BE49-F238E27FC236}">
                <a16:creationId xmlns:a16="http://schemas.microsoft.com/office/drawing/2014/main" id="{098DBB21-81DC-40E4-BD73-EE9741DF0C1A}"/>
              </a:ext>
            </a:extLst>
          </p:cNvPr>
          <p:cNvSpPr/>
          <p:nvPr/>
        </p:nvSpPr>
        <p:spPr>
          <a:xfrm>
            <a:off x="175537" y="118751"/>
            <a:ext cx="2531462" cy="369332"/>
          </a:xfrm>
          <a:prstGeom prst="rect">
            <a:avLst/>
          </a:prstGeom>
        </p:spPr>
        <p:txBody>
          <a:bodyPr wrap="none">
            <a:spAutoFit/>
          </a:bodyPr>
          <a:lstStyle/>
          <a:p>
            <a:r>
              <a:rPr kumimoji="1" lang="en-US" altLang="ja-JP"/>
              <a:t>2.4.1 Projection on a grid</a:t>
            </a:r>
            <a:endParaRPr kumimoji="1" lang="ja-JP" altLang="en-US"/>
          </a:p>
        </p:txBody>
      </p:sp>
      <p:pic>
        <p:nvPicPr>
          <p:cNvPr id="6" name="図 5">
            <a:extLst>
              <a:ext uri="{FF2B5EF4-FFF2-40B4-BE49-F238E27FC236}">
                <a16:creationId xmlns:a16="http://schemas.microsoft.com/office/drawing/2014/main" id="{27924148-4E7E-4552-B242-48285F8DF55D}"/>
              </a:ext>
            </a:extLst>
          </p:cNvPr>
          <p:cNvPicPr>
            <a:picLocks noChangeAspect="1"/>
          </p:cNvPicPr>
          <p:nvPr/>
        </p:nvPicPr>
        <p:blipFill>
          <a:blip r:embed="rId2"/>
          <a:stretch>
            <a:fillRect/>
          </a:stretch>
        </p:blipFill>
        <p:spPr>
          <a:xfrm>
            <a:off x="439814" y="3688682"/>
            <a:ext cx="3739487" cy="3395964"/>
          </a:xfrm>
          <a:prstGeom prst="rect">
            <a:avLst/>
          </a:prstGeom>
        </p:spPr>
      </p:pic>
      <p:pic>
        <p:nvPicPr>
          <p:cNvPr id="7" name="図 6">
            <a:extLst>
              <a:ext uri="{FF2B5EF4-FFF2-40B4-BE49-F238E27FC236}">
                <a16:creationId xmlns:a16="http://schemas.microsoft.com/office/drawing/2014/main" id="{DCEED565-F649-48F6-96B7-05196AC9A77C}"/>
              </a:ext>
            </a:extLst>
          </p:cNvPr>
          <p:cNvPicPr>
            <a:picLocks noChangeAspect="1"/>
          </p:cNvPicPr>
          <p:nvPr/>
        </p:nvPicPr>
        <p:blipFill rotWithShape="1">
          <a:blip r:embed="rId3"/>
          <a:srcRect r="8841" b="20783"/>
          <a:stretch/>
        </p:blipFill>
        <p:spPr>
          <a:xfrm>
            <a:off x="257652" y="2040900"/>
            <a:ext cx="7085467" cy="740558"/>
          </a:xfrm>
          <a:prstGeom prst="rect">
            <a:avLst/>
          </a:prstGeom>
        </p:spPr>
      </p:pic>
      <p:pic>
        <p:nvPicPr>
          <p:cNvPr id="8" name="図 7">
            <a:extLst>
              <a:ext uri="{FF2B5EF4-FFF2-40B4-BE49-F238E27FC236}">
                <a16:creationId xmlns:a16="http://schemas.microsoft.com/office/drawing/2014/main" id="{2DFD9CE6-478F-44BC-B435-CD2DB2999796}"/>
              </a:ext>
            </a:extLst>
          </p:cNvPr>
          <p:cNvPicPr>
            <a:picLocks noChangeAspect="1"/>
          </p:cNvPicPr>
          <p:nvPr/>
        </p:nvPicPr>
        <p:blipFill>
          <a:blip r:embed="rId4"/>
          <a:stretch>
            <a:fillRect/>
          </a:stretch>
        </p:blipFill>
        <p:spPr>
          <a:xfrm>
            <a:off x="439814" y="2857678"/>
            <a:ext cx="5725647" cy="754784"/>
          </a:xfrm>
          <a:prstGeom prst="rect">
            <a:avLst/>
          </a:prstGeom>
        </p:spPr>
      </p:pic>
      <p:pic>
        <p:nvPicPr>
          <p:cNvPr id="9" name="図 8">
            <a:extLst>
              <a:ext uri="{FF2B5EF4-FFF2-40B4-BE49-F238E27FC236}">
                <a16:creationId xmlns:a16="http://schemas.microsoft.com/office/drawing/2014/main" id="{B5B958C2-2CA7-4099-9EB2-CA4456721A11}"/>
              </a:ext>
            </a:extLst>
          </p:cNvPr>
          <p:cNvPicPr>
            <a:picLocks noChangeAspect="1"/>
          </p:cNvPicPr>
          <p:nvPr/>
        </p:nvPicPr>
        <p:blipFill>
          <a:blip r:embed="rId5"/>
          <a:stretch>
            <a:fillRect/>
          </a:stretch>
        </p:blipFill>
        <p:spPr>
          <a:xfrm>
            <a:off x="4368137" y="3688682"/>
            <a:ext cx="3739487" cy="3395965"/>
          </a:xfrm>
          <a:prstGeom prst="rect">
            <a:avLst/>
          </a:prstGeom>
        </p:spPr>
      </p:pic>
      <p:sp>
        <p:nvSpPr>
          <p:cNvPr id="10" name="テキスト ボックス 9">
            <a:extLst>
              <a:ext uri="{FF2B5EF4-FFF2-40B4-BE49-F238E27FC236}">
                <a16:creationId xmlns:a16="http://schemas.microsoft.com/office/drawing/2014/main" id="{BD556F43-6072-4197-9ABC-DD4596A5164B}"/>
              </a:ext>
            </a:extLst>
          </p:cNvPr>
          <p:cNvSpPr txBox="1"/>
          <p:nvPr/>
        </p:nvSpPr>
        <p:spPr>
          <a:xfrm>
            <a:off x="434313" y="3879042"/>
            <a:ext cx="684803" cy="369332"/>
          </a:xfrm>
          <a:prstGeom prst="rect">
            <a:avLst/>
          </a:prstGeom>
          <a:noFill/>
        </p:spPr>
        <p:txBody>
          <a:bodyPr wrap="none" rtlCol="0">
            <a:spAutoFit/>
          </a:bodyPr>
          <a:lstStyle/>
          <a:p>
            <a:r>
              <a:rPr kumimoji="1" lang="en-US" altLang="ja-JP"/>
              <a:t>mean</a:t>
            </a:r>
            <a:endParaRPr kumimoji="1" lang="ja-JP" altLang="en-US"/>
          </a:p>
        </p:txBody>
      </p:sp>
      <p:sp>
        <p:nvSpPr>
          <p:cNvPr id="11" name="テキスト ボックス 10">
            <a:extLst>
              <a:ext uri="{FF2B5EF4-FFF2-40B4-BE49-F238E27FC236}">
                <a16:creationId xmlns:a16="http://schemas.microsoft.com/office/drawing/2014/main" id="{E025FB17-F76F-4665-B06C-8E30A25FD098}"/>
              </a:ext>
            </a:extLst>
          </p:cNvPr>
          <p:cNvSpPr txBox="1"/>
          <p:nvPr/>
        </p:nvSpPr>
        <p:spPr>
          <a:xfrm>
            <a:off x="4207897" y="3879042"/>
            <a:ext cx="479618" cy="369332"/>
          </a:xfrm>
          <a:prstGeom prst="rect">
            <a:avLst/>
          </a:prstGeom>
          <a:noFill/>
        </p:spPr>
        <p:txBody>
          <a:bodyPr wrap="none" rtlCol="0">
            <a:spAutoFit/>
          </a:bodyPr>
          <a:lstStyle/>
          <a:p>
            <a:r>
              <a:rPr kumimoji="1" lang="en-US" altLang="ja-JP"/>
              <a:t>SD</a:t>
            </a:r>
            <a:endParaRPr kumimoji="1" lang="ja-JP" altLang="en-US"/>
          </a:p>
        </p:txBody>
      </p:sp>
    </p:spTree>
    <p:extLst>
      <p:ext uri="{BB962C8B-B14F-4D97-AF65-F5344CB8AC3E}">
        <p14:creationId xmlns:p14="http://schemas.microsoft.com/office/powerpoint/2010/main" val="99264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115FCC-FDB2-4D24-B43D-652D9D048212}"/>
              </a:ext>
            </a:extLst>
          </p:cNvPr>
          <p:cNvSpPr>
            <a:spLocks noGrp="1"/>
          </p:cNvSpPr>
          <p:nvPr>
            <p:ph idx="1"/>
          </p:nvPr>
        </p:nvSpPr>
        <p:spPr>
          <a:xfrm>
            <a:off x="412955" y="609600"/>
            <a:ext cx="8102395" cy="5567363"/>
          </a:xfrm>
        </p:spPr>
        <p:txBody>
          <a:bodyPr/>
          <a:lstStyle/>
          <a:p>
            <a:pPr marL="457200" lvl="1" indent="0">
              <a:buNone/>
            </a:pPr>
            <a:r>
              <a:rPr kumimoji="1" lang="en-US" altLang="ja-JP" i="1" err="1">
                <a:latin typeface="Times New Roman" panose="02020603050405020304" pitchFamily="18" charset="0"/>
                <a:cs typeface="Times New Roman" panose="02020603050405020304" pitchFamily="18" charset="0"/>
              </a:rPr>
              <a:t>u</a:t>
            </a:r>
            <a:r>
              <a:rPr kumimoji="1" lang="en-US" altLang="ja-JP" i="1" baseline="-25000" err="1">
                <a:latin typeface="Times New Roman" panose="02020603050405020304" pitchFamily="18" charset="0"/>
                <a:cs typeface="Times New Roman" panose="02020603050405020304" pitchFamily="18" charset="0"/>
              </a:rPr>
              <a:t>i</a:t>
            </a:r>
            <a:r>
              <a:rPr kumimoji="1" lang="en-US" altLang="ja-JP" i="1" baseline="-25000">
                <a:latin typeface="Times New Roman" panose="02020603050405020304" pitchFamily="18" charset="0"/>
                <a:cs typeface="Times New Roman" panose="02020603050405020304" pitchFamily="18" charset="0"/>
              </a:rPr>
              <a:t> </a:t>
            </a:r>
            <a:r>
              <a:rPr kumimoji="1" lang="ja-JP" altLang="en-US">
                <a:latin typeface="Times New Roman" panose="02020603050405020304" pitchFamily="18" charset="0"/>
                <a:cs typeface="Times New Roman" panose="02020603050405020304" pitchFamily="18" charset="0"/>
              </a:rPr>
              <a:t>は平均</a:t>
            </a:r>
            <a:r>
              <a:rPr kumimoji="1" lang="en-US" altLang="ja-JP">
                <a:latin typeface="Times New Roman" panose="02020603050405020304" pitchFamily="18" charset="0"/>
                <a:cs typeface="Times New Roman" panose="02020603050405020304" pitchFamily="18" charset="0"/>
              </a:rPr>
              <a:t>0</a:t>
            </a:r>
            <a:r>
              <a:rPr kumimoji="1" lang="ja-JP" altLang="en-US">
                <a:latin typeface="Times New Roman" panose="02020603050405020304" pitchFamily="18" charset="0"/>
                <a:cs typeface="Times New Roman" panose="02020603050405020304" pitchFamily="18" charset="0"/>
              </a:rPr>
              <a:t>、精度行列</a:t>
            </a:r>
            <a:r>
              <a:rPr lang="en-US" altLang="ja-JP" err="1">
                <a:latin typeface="Times New Roman" panose="02020603050405020304" pitchFamily="18" charset="0"/>
                <a:cs typeface="Times New Roman" panose="02020603050405020304" pitchFamily="18" charset="0"/>
              </a:rPr>
              <a:t>τQ</a:t>
            </a:r>
            <a:r>
              <a:rPr lang="ja-JP" altLang="en-US">
                <a:latin typeface="Times New Roman" panose="02020603050405020304" pitchFamily="18" charset="0"/>
                <a:cs typeface="Times New Roman" panose="02020603050405020304" pitchFamily="18" charset="0"/>
              </a:rPr>
              <a:t>の多変量正規分布に従う</a:t>
            </a:r>
            <a:endParaRPr lang="en-US" altLang="ja-JP">
              <a:latin typeface="Times New Roman" panose="02020603050405020304" pitchFamily="18" charset="0"/>
              <a:cs typeface="Times New Roman" panose="02020603050405020304" pitchFamily="18" charset="0"/>
            </a:endParaRPr>
          </a:p>
          <a:p>
            <a:pPr marL="457200" lvl="1" indent="0">
              <a:buNone/>
            </a:pPr>
            <a:r>
              <a:rPr lang="ja-JP" altLang="en-US">
                <a:latin typeface="Times New Roman" panose="02020603050405020304" pitchFamily="18" charset="0"/>
                <a:cs typeface="Times New Roman" panose="02020603050405020304" pitchFamily="18" charset="0"/>
              </a:rPr>
              <a:t>（</a:t>
            </a:r>
            <a:r>
              <a:rPr lang="ja-JP" altLang="en-US" u="sng">
                <a:latin typeface="Times New Roman" panose="02020603050405020304" pitchFamily="18" charset="0"/>
                <a:cs typeface="Times New Roman" panose="02020603050405020304" pitchFamily="18" charset="0"/>
              </a:rPr>
              <a:t>ガウスマルコフ確率場</a:t>
            </a:r>
            <a:r>
              <a:rPr lang="ja-JP" altLang="en-US">
                <a:latin typeface="Times New Roman" panose="02020603050405020304" pitchFamily="18" charset="0"/>
                <a:cs typeface="Times New Roman" panose="02020603050405020304" pitchFamily="18" charset="0"/>
              </a:rPr>
              <a:t>、</a:t>
            </a:r>
            <a:r>
              <a:rPr lang="en-US" altLang="ja-JP">
                <a:latin typeface="Times New Roman" panose="02020603050405020304" pitchFamily="18" charset="0"/>
                <a:cs typeface="Times New Roman" panose="02020603050405020304" pitchFamily="18" charset="0"/>
              </a:rPr>
              <a:t>GMRF</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a:p>
            <a:pPr marL="457200" lvl="1" indent="0">
              <a:buNone/>
            </a:pPr>
            <a:endParaRPr kumimoji="1" lang="en-US" altLang="ja-JP">
              <a:latin typeface="Times New Roman" panose="02020603050405020304" pitchFamily="18" charset="0"/>
              <a:cs typeface="Times New Roman" panose="02020603050405020304" pitchFamily="18" charset="0"/>
            </a:endParaRPr>
          </a:p>
          <a:p>
            <a:pPr marL="457200" lvl="1" indent="0">
              <a:buNone/>
            </a:pPr>
            <a:r>
              <a:rPr lang="en-US" altLang="ja-JP">
                <a:latin typeface="Times New Roman" panose="02020603050405020304" pitchFamily="18" charset="0"/>
                <a:cs typeface="Times New Roman" panose="02020603050405020304" pitchFamily="18" charset="0"/>
              </a:rPr>
              <a:t>τ: </a:t>
            </a:r>
            <a:r>
              <a:rPr lang="ja-JP" altLang="en-US">
                <a:latin typeface="Times New Roman" panose="02020603050405020304" pitchFamily="18" charset="0"/>
                <a:cs typeface="Times New Roman" panose="02020603050405020304" pitchFamily="18" charset="0"/>
              </a:rPr>
              <a:t>精度パラメータ（全体のマグニチュードを決める）</a:t>
            </a:r>
            <a:endParaRPr lang="en-US" altLang="ja-JP">
              <a:latin typeface="Times New Roman" panose="02020603050405020304" pitchFamily="18" charset="0"/>
              <a:cs typeface="Times New Roman" panose="02020603050405020304" pitchFamily="18" charset="0"/>
            </a:endParaRPr>
          </a:p>
          <a:p>
            <a:pPr marL="457200" lvl="1" indent="0">
              <a:buNone/>
            </a:pPr>
            <a:endParaRPr kumimoji="1" lang="en-US" altLang="ja-JP">
              <a:latin typeface="Times New Roman" panose="02020603050405020304" pitchFamily="18" charset="0"/>
              <a:cs typeface="Times New Roman" panose="02020603050405020304" pitchFamily="18" charset="0"/>
            </a:endParaRPr>
          </a:p>
          <a:p>
            <a:pPr marL="457200" lvl="1" indent="0">
              <a:buNone/>
            </a:pPr>
            <a:r>
              <a:rPr lang="en-US" altLang="ja-JP">
                <a:latin typeface="Times New Roman" panose="02020603050405020304" pitchFamily="18" charset="0"/>
                <a:cs typeface="Times New Roman" panose="02020603050405020304" pitchFamily="18" charset="0"/>
              </a:rPr>
              <a:t>Q: </a:t>
            </a:r>
            <a:r>
              <a:rPr lang="ja-JP" altLang="en-US">
                <a:latin typeface="Times New Roman" panose="02020603050405020304" pitchFamily="18" charset="0"/>
                <a:cs typeface="Times New Roman" panose="02020603050405020304" pitchFamily="18" charset="0"/>
              </a:rPr>
              <a:t>相関構造を決める行列</a:t>
            </a:r>
            <a:endParaRPr lang="en-US" altLang="ja-JP">
              <a:latin typeface="Times New Roman" panose="02020603050405020304" pitchFamily="18" charset="0"/>
              <a:cs typeface="Times New Roman" panose="02020603050405020304" pitchFamily="18" charset="0"/>
            </a:endParaRPr>
          </a:p>
          <a:p>
            <a:pPr marL="993775" lvl="1" indent="-536575">
              <a:buNone/>
            </a:pPr>
            <a:r>
              <a:rPr kumimoji="1" lang="ja-JP" altLang="en-US">
                <a:latin typeface="Times New Roman" panose="02020603050405020304" pitchFamily="18" charset="0"/>
                <a:cs typeface="Times New Roman" panose="02020603050405020304" pitchFamily="18" charset="0"/>
              </a:rPr>
              <a:t>　　格子データの場合、近接行列</a:t>
            </a:r>
            <a:r>
              <a:rPr kumimoji="1" lang="en-US" altLang="ja-JP">
                <a:latin typeface="Times New Roman" panose="02020603050405020304" pitchFamily="18" charset="0"/>
                <a:cs typeface="Times New Roman" panose="02020603050405020304" pitchFamily="18" charset="0"/>
              </a:rPr>
              <a:t>(adjacency matrix)W</a:t>
            </a:r>
            <a:r>
              <a:rPr kumimoji="1" lang="ja-JP" altLang="en-US">
                <a:latin typeface="Times New Roman" panose="02020603050405020304" pitchFamily="18" charset="0"/>
                <a:cs typeface="Times New Roman" panose="02020603050405020304" pitchFamily="18" charset="0"/>
              </a:rPr>
              <a:t>に基づいて与えられる</a:t>
            </a:r>
            <a:endParaRPr kumimoji="1" lang="en-US" altLang="ja-JP">
              <a:latin typeface="Times New Roman" panose="02020603050405020304" pitchFamily="18" charset="0"/>
              <a:cs typeface="Times New Roman" panose="02020603050405020304" pitchFamily="18" charset="0"/>
            </a:endParaRPr>
          </a:p>
          <a:p>
            <a:pPr marL="993775" lvl="1" indent="-536575">
              <a:buNone/>
            </a:pPr>
            <a:endParaRPr lang="en-US" altLang="ja-JP">
              <a:latin typeface="Times New Roman" panose="02020603050405020304" pitchFamily="18" charset="0"/>
              <a:cs typeface="Times New Roman" panose="02020603050405020304" pitchFamily="18" charset="0"/>
            </a:endParaRPr>
          </a:p>
          <a:p>
            <a:pPr marL="993775" lvl="1" indent="-536575">
              <a:buNone/>
            </a:pPr>
            <a:r>
              <a:rPr kumimoji="1" lang="en-US" altLang="ja-JP">
                <a:latin typeface="Times New Roman" panose="02020603050405020304" pitchFamily="18" charset="0"/>
                <a:cs typeface="Times New Roman" panose="02020603050405020304" pitchFamily="18" charset="0"/>
              </a:rPr>
              <a:t>W: </a:t>
            </a:r>
            <a:r>
              <a:rPr kumimoji="1" lang="ja-JP" altLang="en-US">
                <a:latin typeface="Times New Roman" panose="02020603050405020304" pitchFamily="18" charset="0"/>
                <a:cs typeface="Times New Roman" panose="02020603050405020304" pitchFamily="18" charset="0"/>
              </a:rPr>
              <a:t>近傍は</a:t>
            </a:r>
            <a:r>
              <a:rPr kumimoji="1" lang="en-US" altLang="ja-JP">
                <a:latin typeface="Times New Roman" panose="02020603050405020304" pitchFamily="18" charset="0"/>
                <a:cs typeface="Times New Roman" panose="02020603050405020304" pitchFamily="18" charset="0"/>
              </a:rPr>
              <a:t>1,</a:t>
            </a:r>
            <a:r>
              <a:rPr kumimoji="1" lang="ja-JP" altLang="en-US">
                <a:latin typeface="Times New Roman" panose="02020603050405020304" pitchFamily="18" charset="0"/>
                <a:cs typeface="Times New Roman" panose="02020603050405020304" pitchFamily="18" charset="0"/>
              </a:rPr>
              <a:t>それ以外</a:t>
            </a:r>
            <a:r>
              <a:rPr kumimoji="1" lang="en-US" altLang="ja-JP">
                <a:latin typeface="Times New Roman" panose="02020603050405020304" pitchFamily="18" charset="0"/>
                <a:cs typeface="Times New Roman" panose="02020603050405020304" pitchFamily="18" charset="0"/>
              </a:rPr>
              <a:t>(&amp;</a:t>
            </a:r>
            <a:r>
              <a:rPr kumimoji="1" lang="ja-JP" altLang="en-US">
                <a:latin typeface="Times New Roman" panose="02020603050405020304" pitchFamily="18" charset="0"/>
                <a:cs typeface="Times New Roman" panose="02020603050405020304" pitchFamily="18" charset="0"/>
              </a:rPr>
              <a:t>自分同士</a:t>
            </a:r>
            <a:r>
              <a:rPr kumimoji="1" lang="en-US" altLang="ja-JP">
                <a:latin typeface="Times New Roman" panose="02020603050405020304" pitchFamily="18" charset="0"/>
                <a:cs typeface="Times New Roman" panose="02020603050405020304" pitchFamily="18" charset="0"/>
              </a:rPr>
              <a:t>)</a:t>
            </a:r>
            <a:r>
              <a:rPr kumimoji="1" lang="ja-JP" altLang="en-US">
                <a:latin typeface="Times New Roman" panose="02020603050405020304" pitchFamily="18" charset="0"/>
                <a:cs typeface="Times New Roman" panose="02020603050405020304" pitchFamily="18" charset="0"/>
              </a:rPr>
              <a:t>は</a:t>
            </a:r>
            <a:r>
              <a:rPr kumimoji="1" lang="en-US" altLang="ja-JP">
                <a:latin typeface="Times New Roman" panose="02020603050405020304" pitchFamily="18" charset="0"/>
                <a:cs typeface="Times New Roman" panose="02020603050405020304" pitchFamily="18" charset="0"/>
              </a:rPr>
              <a:t>0</a:t>
            </a:r>
            <a:r>
              <a:rPr kumimoji="1" lang="ja-JP" altLang="en-US">
                <a:latin typeface="Times New Roman" panose="02020603050405020304" pitchFamily="18" charset="0"/>
                <a:cs typeface="Times New Roman" panose="02020603050405020304" pitchFamily="18" charset="0"/>
              </a:rPr>
              <a:t>としたユニット間の総当たり表</a:t>
            </a:r>
            <a:r>
              <a:rPr kumimoji="1" lang="en-US" altLang="ja-JP">
                <a:latin typeface="Times New Roman" panose="02020603050405020304" pitchFamily="18" charset="0"/>
                <a:cs typeface="Times New Roman" panose="02020603050405020304" pitchFamily="18" charset="0"/>
              </a:rPr>
              <a:t>(Fig.2.1)</a:t>
            </a:r>
          </a:p>
          <a:p>
            <a:pPr marL="993775" lvl="1" indent="-536575">
              <a:buNone/>
            </a:pPr>
            <a:endParaRPr kumimoji="1" lang="ja-JP" altLang="en-US">
              <a:latin typeface="Times New Roman" panose="02020603050405020304" pitchFamily="18" charset="0"/>
              <a:cs typeface="Times New Roman" panose="02020603050405020304" pitchFamily="18" charset="0"/>
            </a:endParaRPr>
          </a:p>
        </p:txBody>
      </p:sp>
      <p:sp>
        <p:nvSpPr>
          <p:cNvPr id="4" name="正方形/長方形 3">
            <a:extLst>
              <a:ext uri="{FF2B5EF4-FFF2-40B4-BE49-F238E27FC236}">
                <a16:creationId xmlns:a16="http://schemas.microsoft.com/office/drawing/2014/main" id="{305B1264-FA20-44D7-A901-000B4680D465}"/>
              </a:ext>
            </a:extLst>
          </p:cNvPr>
          <p:cNvSpPr/>
          <p:nvPr/>
        </p:nvSpPr>
        <p:spPr>
          <a:xfrm>
            <a:off x="120946" y="67017"/>
            <a:ext cx="2283574" cy="369332"/>
          </a:xfrm>
          <a:prstGeom prst="rect">
            <a:avLst/>
          </a:prstGeom>
        </p:spPr>
        <p:txBody>
          <a:bodyPr wrap="none">
            <a:spAutoFit/>
          </a:bodyPr>
          <a:lstStyle/>
          <a:p>
            <a:r>
              <a:rPr kumimoji="1" lang="en-US" altLang="ja-JP"/>
              <a:t>2.1.1 Spatial Variation </a:t>
            </a:r>
            <a:endParaRPr kumimoji="1" lang="ja-JP" altLang="en-US"/>
          </a:p>
        </p:txBody>
      </p:sp>
      <p:pic>
        <p:nvPicPr>
          <p:cNvPr id="2" name="図 1">
            <a:extLst>
              <a:ext uri="{FF2B5EF4-FFF2-40B4-BE49-F238E27FC236}">
                <a16:creationId xmlns:a16="http://schemas.microsoft.com/office/drawing/2014/main" id="{8BFD58E7-3734-4EFC-BC1E-621E85908B9D}"/>
              </a:ext>
            </a:extLst>
          </p:cNvPr>
          <p:cNvPicPr>
            <a:picLocks noChangeAspect="1"/>
          </p:cNvPicPr>
          <p:nvPr/>
        </p:nvPicPr>
        <p:blipFill>
          <a:blip r:embed="rId2"/>
          <a:stretch>
            <a:fillRect/>
          </a:stretch>
        </p:blipFill>
        <p:spPr>
          <a:xfrm>
            <a:off x="2404520" y="4900776"/>
            <a:ext cx="5466242" cy="2144037"/>
          </a:xfrm>
          <a:prstGeom prst="rect">
            <a:avLst/>
          </a:prstGeom>
        </p:spPr>
      </p:pic>
    </p:spTree>
    <p:extLst>
      <p:ext uri="{BB962C8B-B14F-4D97-AF65-F5344CB8AC3E}">
        <p14:creationId xmlns:p14="http://schemas.microsoft.com/office/powerpoint/2010/main" val="72916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1BBE863-9351-4FCC-9410-F40FF5F07695}"/>
              </a:ext>
            </a:extLst>
          </p:cNvPr>
          <p:cNvSpPr>
            <a:spLocks noGrp="1"/>
          </p:cNvSpPr>
          <p:nvPr>
            <p:ph idx="1"/>
          </p:nvPr>
        </p:nvSpPr>
        <p:spPr>
          <a:xfrm>
            <a:off x="498764" y="471055"/>
            <a:ext cx="8016586" cy="5705908"/>
          </a:xfrm>
        </p:spPr>
        <p:txBody>
          <a:bodyPr/>
          <a:lstStyle/>
          <a:p>
            <a:pPr marL="0" indent="0">
              <a:buNone/>
            </a:pPr>
            <a:r>
              <a:rPr kumimoji="1" lang="en-US" altLang="ja-JP"/>
              <a:t>CAR model</a:t>
            </a:r>
            <a:r>
              <a:rPr kumimoji="1" lang="ja-JP" altLang="en-US"/>
              <a:t>の例</a:t>
            </a:r>
            <a:endParaRPr kumimoji="1" lang="en-US" altLang="ja-JP"/>
          </a:p>
          <a:p>
            <a:pPr marL="0" indent="0">
              <a:buNone/>
            </a:pPr>
            <a:r>
              <a:rPr lang="ja-JP" altLang="en-US" sz="4000"/>
              <a:t>　</a:t>
            </a:r>
            <a:r>
              <a:rPr lang="en-US" altLang="ja-JP" sz="4000" i="1">
                <a:latin typeface="Times New Roman" panose="02020603050405020304" pitchFamily="18" charset="0"/>
                <a:cs typeface="Times New Roman" panose="02020603050405020304" pitchFamily="18" charset="0"/>
              </a:rPr>
              <a:t>Q</a:t>
            </a:r>
            <a:r>
              <a:rPr lang="en-US" altLang="ja-JP" sz="4000">
                <a:latin typeface="Times New Roman" panose="02020603050405020304" pitchFamily="18" charset="0"/>
                <a:cs typeface="Times New Roman" panose="02020603050405020304" pitchFamily="18" charset="0"/>
              </a:rPr>
              <a:t> = </a:t>
            </a:r>
            <a:r>
              <a:rPr lang="en-US" altLang="ja-JP" sz="4000" i="1">
                <a:latin typeface="Times New Roman" panose="02020603050405020304" pitchFamily="18" charset="0"/>
                <a:cs typeface="Times New Roman" panose="02020603050405020304" pitchFamily="18" charset="0"/>
              </a:rPr>
              <a:t>I</a:t>
            </a:r>
            <a:r>
              <a:rPr lang="en-US" altLang="ja-JP" sz="4000">
                <a:latin typeface="Times New Roman" panose="02020603050405020304" pitchFamily="18" charset="0"/>
                <a:cs typeface="Times New Roman" panose="02020603050405020304" pitchFamily="18" charset="0"/>
              </a:rPr>
              <a:t> -</a:t>
            </a:r>
            <a:r>
              <a:rPr lang="en-US" altLang="ja-JP" sz="4000" i="1" err="1">
                <a:latin typeface="Times New Roman" panose="02020603050405020304" pitchFamily="18" charset="0"/>
                <a:cs typeface="Times New Roman" panose="02020603050405020304" pitchFamily="18" charset="0"/>
              </a:rPr>
              <a:t>ρW</a:t>
            </a:r>
            <a:endParaRPr lang="en-US" altLang="ja-JP" sz="4000" i="1">
              <a:latin typeface="Times New Roman" panose="02020603050405020304" pitchFamily="18" charset="0"/>
              <a:cs typeface="Times New Roman" panose="02020603050405020304" pitchFamily="18" charset="0"/>
            </a:endParaRPr>
          </a:p>
          <a:p>
            <a:pPr marL="0" indent="0">
              <a:buNone/>
            </a:pPr>
            <a:r>
              <a:rPr kumimoji="1" lang="ja-JP" altLang="en-US" i="1">
                <a:latin typeface="Times New Roman" panose="02020603050405020304" pitchFamily="18" charset="0"/>
                <a:cs typeface="Times New Roman" panose="02020603050405020304" pitchFamily="18" charset="0"/>
              </a:rPr>
              <a:t>　</a:t>
            </a:r>
            <a:r>
              <a:rPr kumimoji="1" lang="en-US" altLang="ja-JP" sz="2400">
                <a:latin typeface="Times New Roman" panose="02020603050405020304" pitchFamily="18" charset="0"/>
                <a:cs typeface="Times New Roman" panose="02020603050405020304" pitchFamily="18" charset="0"/>
              </a:rPr>
              <a:t>(</a:t>
            </a:r>
            <a:r>
              <a:rPr kumimoji="1" lang="en-US" altLang="ja-JP" sz="2400" i="1">
                <a:latin typeface="Times New Roman" panose="02020603050405020304" pitchFamily="18" charset="0"/>
                <a:cs typeface="Times New Roman" panose="02020603050405020304" pitchFamily="18" charset="0"/>
              </a:rPr>
              <a:t>ρ</a:t>
            </a:r>
            <a:r>
              <a:rPr kumimoji="1" lang="ja-JP" altLang="en-US" sz="2400">
                <a:latin typeface="Times New Roman" panose="02020603050405020304" pitchFamily="18" charset="0"/>
                <a:cs typeface="Times New Roman" panose="02020603050405020304" pitchFamily="18" charset="0"/>
              </a:rPr>
              <a:t>を</a:t>
            </a:r>
            <a:r>
              <a:rPr kumimoji="1" lang="en-US" altLang="ja-JP" sz="2400">
                <a:latin typeface="Times New Roman" panose="02020603050405020304" pitchFamily="18" charset="0"/>
                <a:cs typeface="Times New Roman" panose="02020603050405020304" pitchFamily="18" charset="0"/>
              </a:rPr>
              <a:t>1</a:t>
            </a:r>
            <a:r>
              <a:rPr kumimoji="1" lang="ja-JP" altLang="en-US" sz="2400">
                <a:latin typeface="Times New Roman" panose="02020603050405020304" pitchFamily="18" charset="0"/>
                <a:cs typeface="Times New Roman" panose="02020603050405020304" pitchFamily="18" charset="0"/>
              </a:rPr>
              <a:t>に固定</a:t>
            </a:r>
            <a:r>
              <a:rPr lang="ja-JP" altLang="en-US" sz="2400">
                <a:latin typeface="Times New Roman" panose="02020603050405020304" pitchFamily="18" charset="0"/>
                <a:cs typeface="Times New Roman" panose="02020603050405020304" pitchFamily="18" charset="0"/>
              </a:rPr>
              <a:t>すると</a:t>
            </a:r>
            <a:r>
              <a:rPr kumimoji="1" lang="en-US" altLang="ja-JP" sz="2400">
                <a:latin typeface="Times New Roman" panose="02020603050405020304" pitchFamily="18" charset="0"/>
                <a:cs typeface="Times New Roman" panose="02020603050405020304" pitchFamily="18" charset="0"/>
              </a:rPr>
              <a:t>Intrinsic CAR)</a:t>
            </a:r>
          </a:p>
          <a:p>
            <a:pPr marL="0" indent="0">
              <a:buNone/>
            </a:pPr>
            <a:r>
              <a:rPr kumimoji="1" lang="ja-JP" altLang="en-US" sz="2000">
                <a:latin typeface="Times New Roman" panose="02020603050405020304" pitchFamily="18" charset="0"/>
                <a:cs typeface="Times New Roman" panose="02020603050405020304" pitchFamily="18" charset="0"/>
              </a:rPr>
              <a:t>その他のモデル化方法</a:t>
            </a:r>
            <a:r>
              <a:rPr kumimoji="1" lang="en-US" altLang="ja-JP" sz="2000">
                <a:latin typeface="Times New Roman" panose="02020603050405020304" pitchFamily="18" charset="0"/>
                <a:cs typeface="Times New Roman" panose="02020603050405020304" pitchFamily="18" charset="0"/>
              </a:rPr>
              <a:t>: </a:t>
            </a:r>
            <a:r>
              <a:rPr kumimoji="1" lang="en-US" altLang="ja-JP" sz="2000" err="1">
                <a:latin typeface="Times New Roman" panose="02020603050405020304" pitchFamily="18" charset="0"/>
                <a:cs typeface="Times New Roman" panose="02020603050405020304" pitchFamily="18" charset="0"/>
              </a:rPr>
              <a:t>Haining</a:t>
            </a:r>
            <a:r>
              <a:rPr kumimoji="1" lang="en-US" altLang="ja-JP" sz="2000">
                <a:latin typeface="Times New Roman" panose="02020603050405020304" pitchFamily="18" charset="0"/>
                <a:cs typeface="Times New Roman" panose="02020603050405020304" pitchFamily="18" charset="0"/>
              </a:rPr>
              <a:t>(2003); </a:t>
            </a:r>
            <a:r>
              <a:rPr kumimoji="1" lang="en-US" altLang="ja-JP" sz="2000" err="1">
                <a:latin typeface="Times New Roman" panose="02020603050405020304" pitchFamily="18" charset="0"/>
                <a:cs typeface="Times New Roman" panose="02020603050405020304" pitchFamily="18" charset="0"/>
              </a:rPr>
              <a:t>Cressie</a:t>
            </a:r>
            <a:r>
              <a:rPr kumimoji="1" lang="en-US" altLang="ja-JP" sz="2000">
                <a:latin typeface="Times New Roman" panose="02020603050405020304" pitchFamily="18" charset="0"/>
                <a:cs typeface="Times New Roman" panose="02020603050405020304" pitchFamily="18" charset="0"/>
              </a:rPr>
              <a:t> &amp; </a:t>
            </a:r>
            <a:r>
              <a:rPr kumimoji="1" lang="en-US" altLang="ja-JP" sz="2000" err="1">
                <a:latin typeface="Times New Roman" panose="02020603050405020304" pitchFamily="18" charset="0"/>
                <a:cs typeface="Times New Roman" panose="02020603050405020304" pitchFamily="18" charset="0"/>
              </a:rPr>
              <a:t>Wikle</a:t>
            </a:r>
            <a:r>
              <a:rPr kumimoji="1" lang="en-US" altLang="ja-JP" sz="2000">
                <a:latin typeface="Times New Roman" panose="02020603050405020304" pitchFamily="18" charset="0"/>
                <a:cs typeface="Times New Roman" panose="02020603050405020304" pitchFamily="18" charset="0"/>
              </a:rPr>
              <a:t>(2011); Banerjee, Carlin &amp; Gelfand(2014)</a:t>
            </a:r>
            <a:endParaRPr kumimoji="1" lang="ja-JP" altLang="en-US">
              <a:latin typeface="Times New Roman" panose="02020603050405020304" pitchFamily="18" charset="0"/>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7F19860-3615-4AC1-B8B9-EC15411E4EC2}"/>
              </a:ext>
            </a:extLst>
          </p:cNvPr>
          <p:cNvSpPr txBox="1"/>
          <p:nvPr/>
        </p:nvSpPr>
        <p:spPr>
          <a:xfrm>
            <a:off x="391886" y="2931350"/>
            <a:ext cx="3647152" cy="369332"/>
          </a:xfrm>
          <a:prstGeom prst="rect">
            <a:avLst/>
          </a:prstGeom>
          <a:noFill/>
        </p:spPr>
        <p:txBody>
          <a:bodyPr wrap="none" rtlCol="0">
            <a:spAutoFit/>
          </a:bodyPr>
          <a:lstStyle/>
          <a:p>
            <a:r>
              <a:rPr kumimoji="1" lang="ja-JP" altLang="en-US"/>
              <a:t>（面データについてはここまで）</a:t>
            </a:r>
          </a:p>
        </p:txBody>
      </p:sp>
      <p:sp>
        <p:nvSpPr>
          <p:cNvPr id="6" name="テキスト ボックス 5">
            <a:extLst>
              <a:ext uri="{FF2B5EF4-FFF2-40B4-BE49-F238E27FC236}">
                <a16:creationId xmlns:a16="http://schemas.microsoft.com/office/drawing/2014/main" id="{9F153FCB-0146-4676-A313-6C864AA7A1E2}"/>
              </a:ext>
            </a:extLst>
          </p:cNvPr>
          <p:cNvSpPr txBox="1"/>
          <p:nvPr/>
        </p:nvSpPr>
        <p:spPr>
          <a:xfrm>
            <a:off x="498764" y="3984171"/>
            <a:ext cx="8232510" cy="2677656"/>
          </a:xfrm>
          <a:prstGeom prst="rect">
            <a:avLst/>
          </a:prstGeom>
          <a:noFill/>
        </p:spPr>
        <p:txBody>
          <a:bodyPr wrap="none" rtlCol="0">
            <a:spAutoFit/>
          </a:bodyPr>
          <a:lstStyle/>
          <a:p>
            <a:r>
              <a:rPr kumimoji="1" lang="en-US" altLang="ja-JP" sz="2800"/>
              <a:t>2</a:t>
            </a:r>
            <a:r>
              <a:rPr kumimoji="1" lang="ja-JP" altLang="en-US" sz="2800"/>
              <a:t>種類の空間点データ</a:t>
            </a:r>
            <a:endParaRPr kumimoji="1" lang="en-US" altLang="ja-JP" sz="2800"/>
          </a:p>
          <a:p>
            <a:pPr marL="457200" indent="-457200">
              <a:buFont typeface="Arial" panose="020B0604020202020204" pitchFamily="34" charset="0"/>
              <a:buChar char="•"/>
            </a:pPr>
            <a:r>
              <a:rPr kumimoji="1" lang="ja-JP" altLang="en-US" sz="2800"/>
              <a:t>位置が固定（地球統計学データ・</a:t>
            </a:r>
            <a:br>
              <a:rPr kumimoji="1" lang="en-US" altLang="ja-JP" sz="2800"/>
            </a:br>
            <a:r>
              <a:rPr kumimoji="1" lang="en-US" altLang="ja-JP" sz="2800"/>
              <a:t>								point-referenced</a:t>
            </a:r>
            <a:r>
              <a:rPr kumimoji="1" lang="ja-JP" altLang="en-US" sz="2800"/>
              <a:t>データ）</a:t>
            </a:r>
            <a:endParaRPr kumimoji="1" lang="en-US" altLang="ja-JP" sz="2800"/>
          </a:p>
          <a:p>
            <a:pPr marL="457200" indent="-457200">
              <a:buFont typeface="Arial" panose="020B0604020202020204" pitchFamily="34" charset="0"/>
              <a:buChar char="•"/>
            </a:pPr>
            <a:r>
              <a:rPr kumimoji="1" lang="ja-JP" altLang="en-US" sz="2800"/>
              <a:t>位置が確率変数</a:t>
            </a:r>
            <a:r>
              <a:rPr kumimoji="1" lang="en-US" altLang="ja-JP" sz="2800"/>
              <a:t>(</a:t>
            </a:r>
            <a:r>
              <a:rPr kumimoji="1" lang="ja-JP" altLang="en-US" sz="2800"/>
              <a:t>点過程</a:t>
            </a:r>
            <a:r>
              <a:rPr kumimoji="1" lang="en-US" altLang="ja-JP" sz="2800"/>
              <a:t>) </a:t>
            </a:r>
            <a:r>
              <a:rPr kumimoji="1" lang="en-US" altLang="ja-JP"/>
              <a:t>log-Gaussian Cox process(4</a:t>
            </a:r>
            <a:r>
              <a:rPr kumimoji="1" lang="ja-JP" altLang="en-US"/>
              <a:t>章</a:t>
            </a:r>
            <a:r>
              <a:rPr kumimoji="1" lang="en-US" altLang="ja-JP"/>
              <a:t>)</a:t>
            </a:r>
            <a:r>
              <a:rPr kumimoji="1" lang="ja-JP" altLang="en-US"/>
              <a:t>とか</a:t>
            </a:r>
            <a:r>
              <a:rPr kumimoji="1" lang="en-US" altLang="ja-JP" sz="2800"/>
              <a:t> </a:t>
            </a:r>
          </a:p>
          <a:p>
            <a:endParaRPr kumimoji="1" lang="en-US" altLang="ja-JP" sz="2800"/>
          </a:p>
          <a:p>
            <a:r>
              <a:rPr kumimoji="1" lang="ja-JP" altLang="en-US" sz="2800" u="sng"/>
              <a:t>空間点データのモデリングがこの本の主要な目的</a:t>
            </a:r>
          </a:p>
        </p:txBody>
      </p:sp>
      <p:sp>
        <p:nvSpPr>
          <p:cNvPr id="7" name="正方形/長方形 6">
            <a:extLst>
              <a:ext uri="{FF2B5EF4-FFF2-40B4-BE49-F238E27FC236}">
                <a16:creationId xmlns:a16="http://schemas.microsoft.com/office/drawing/2014/main" id="{4F8DA1C4-842C-4655-9880-BA60DE8EF4A1}"/>
              </a:ext>
            </a:extLst>
          </p:cNvPr>
          <p:cNvSpPr/>
          <p:nvPr/>
        </p:nvSpPr>
        <p:spPr>
          <a:xfrm>
            <a:off x="120946" y="67017"/>
            <a:ext cx="2283574" cy="369332"/>
          </a:xfrm>
          <a:prstGeom prst="rect">
            <a:avLst/>
          </a:prstGeom>
        </p:spPr>
        <p:txBody>
          <a:bodyPr wrap="none">
            <a:spAutoFit/>
          </a:bodyPr>
          <a:lstStyle/>
          <a:p>
            <a:r>
              <a:rPr kumimoji="1" lang="en-US" altLang="ja-JP"/>
              <a:t>2.1.1 Spatial Variation </a:t>
            </a:r>
            <a:endParaRPr kumimoji="1" lang="ja-JP" altLang="en-US"/>
          </a:p>
        </p:txBody>
      </p:sp>
    </p:spTree>
    <p:extLst>
      <p:ext uri="{BB962C8B-B14F-4D97-AF65-F5344CB8AC3E}">
        <p14:creationId xmlns:p14="http://schemas.microsoft.com/office/powerpoint/2010/main" val="372087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D781DFE-08DF-4F92-BBE4-326C8AD610AF}"/>
              </a:ext>
            </a:extLst>
          </p:cNvPr>
          <p:cNvSpPr>
            <a:spLocks noGrp="1"/>
          </p:cNvSpPr>
          <p:nvPr>
            <p:ph idx="1"/>
          </p:nvPr>
        </p:nvSpPr>
        <p:spPr>
          <a:xfrm>
            <a:off x="628650" y="905070"/>
            <a:ext cx="7886700" cy="5374530"/>
          </a:xfrm>
        </p:spPr>
        <p:txBody>
          <a:bodyPr>
            <a:normAutofit lnSpcReduction="10000"/>
          </a:bodyPr>
          <a:lstStyle/>
          <a:p>
            <a:pPr marL="0" indent="0">
              <a:buNone/>
            </a:pPr>
            <a:r>
              <a:rPr lang="ja-JP" altLang="en-US" sz="3600"/>
              <a:t>ガウス確率場</a:t>
            </a:r>
            <a:r>
              <a:rPr lang="en-US" altLang="ja-JP" sz="3600"/>
              <a:t>(Gaussian Field, GF)</a:t>
            </a:r>
            <a:endParaRPr kumimoji="1" lang="en-US" altLang="ja-JP" sz="3600"/>
          </a:p>
          <a:p>
            <a:pPr marL="0" indent="0">
              <a:buNone/>
            </a:pPr>
            <a:r>
              <a:rPr kumimoji="1" lang="ja-JP" altLang="en-US"/>
              <a:t>対象範囲</a:t>
            </a:r>
            <a:r>
              <a:rPr kumimoji="1" lang="en-US" altLang="ja-JP" b="1"/>
              <a:t>D</a:t>
            </a:r>
            <a:r>
              <a:rPr kumimoji="1" lang="en-US" altLang="ja-JP"/>
              <a:t>(</a:t>
            </a:r>
            <a:r>
              <a:rPr kumimoji="1" lang="en-US" altLang="ja-JP">
                <a:latin typeface="Cambria Math" panose="02040503050406030204" pitchFamily="18" charset="0"/>
                <a:ea typeface="Cambria Math" panose="02040503050406030204" pitchFamily="18" charset="0"/>
              </a:rPr>
              <a:t>⊂</a:t>
            </a:r>
            <a:r>
              <a:rPr kumimoji="1" lang="en-US" altLang="ja-JP" err="1">
                <a:latin typeface="Cambria Math" panose="02040503050406030204" pitchFamily="18" charset="0"/>
                <a:ea typeface="Cambria Math" panose="02040503050406030204" pitchFamily="18" charset="0"/>
              </a:rPr>
              <a:t>ℝ</a:t>
            </a:r>
            <a:r>
              <a:rPr kumimoji="1" lang="en-US" altLang="ja-JP" i="1" baseline="30000" err="1">
                <a:latin typeface="Cambria Math" panose="02040503050406030204" pitchFamily="18" charset="0"/>
                <a:ea typeface="Cambria Math" panose="02040503050406030204" pitchFamily="18" charset="0"/>
              </a:rPr>
              <a:t>d</a:t>
            </a:r>
            <a:r>
              <a:rPr kumimoji="1" lang="en-US" altLang="ja-JP"/>
              <a:t>)</a:t>
            </a:r>
            <a:r>
              <a:rPr kumimoji="1" lang="ja-JP" altLang="en-US"/>
              <a:t>に含まれる任意の点</a:t>
            </a:r>
            <a:r>
              <a:rPr kumimoji="1" lang="en-US" altLang="ja-JP" b="1"/>
              <a:t>s</a:t>
            </a:r>
            <a:r>
              <a:rPr kumimoji="1" lang="ja-JP" altLang="en-US"/>
              <a:t>における</a:t>
            </a:r>
            <a:r>
              <a:rPr kumimoji="1" lang="en-US" altLang="ja-JP"/>
              <a:t>(</a:t>
            </a:r>
            <a:r>
              <a:rPr lang="ja-JP" altLang="en-US"/>
              <a:t>空間</a:t>
            </a:r>
            <a:r>
              <a:rPr lang="en-US" altLang="ja-JP"/>
              <a:t>)</a:t>
            </a:r>
            <a:r>
              <a:rPr kumimoji="1" lang="ja-JP" altLang="en-US"/>
              <a:t>ランダム効果を</a:t>
            </a:r>
            <a:r>
              <a:rPr kumimoji="1" lang="en-US" altLang="ja-JP" i="1"/>
              <a:t>U</a:t>
            </a:r>
            <a:r>
              <a:rPr kumimoji="1" lang="en-US" altLang="ja-JP"/>
              <a:t>(</a:t>
            </a:r>
            <a:r>
              <a:rPr kumimoji="1" lang="en-US" altLang="ja-JP" b="1"/>
              <a:t>s</a:t>
            </a:r>
            <a:r>
              <a:rPr kumimoji="1" lang="en-US" altLang="ja-JP"/>
              <a:t>)</a:t>
            </a:r>
          </a:p>
          <a:p>
            <a:pPr marL="0" indent="0">
              <a:buNone/>
            </a:pPr>
            <a:endParaRPr lang="en-US" altLang="ja-JP"/>
          </a:p>
          <a:p>
            <a:pPr marL="0" indent="0">
              <a:buNone/>
            </a:pPr>
            <a:r>
              <a:rPr lang="en-US" altLang="ja-JP" i="1"/>
              <a:t>u</a:t>
            </a:r>
            <a:r>
              <a:rPr lang="en-US" altLang="ja-JP"/>
              <a:t>(</a:t>
            </a:r>
            <a:r>
              <a:rPr lang="en-US" altLang="ja-JP" b="1" err="1"/>
              <a:t>s</a:t>
            </a:r>
            <a:r>
              <a:rPr lang="en-US" altLang="ja-JP" i="1" baseline="-25000" err="1"/>
              <a:t>i</a:t>
            </a:r>
            <a:r>
              <a:rPr lang="en-US" altLang="ja-JP"/>
              <a:t>)</a:t>
            </a:r>
            <a:r>
              <a:rPr lang="ja-JP" altLang="en-US"/>
              <a:t>は場所</a:t>
            </a:r>
            <a:r>
              <a:rPr lang="en-US" altLang="ja-JP" b="1" err="1"/>
              <a:t>s</a:t>
            </a:r>
            <a:r>
              <a:rPr lang="en-US" altLang="ja-JP" i="1" baseline="-25000" err="1"/>
              <a:t>i</a:t>
            </a:r>
            <a:r>
              <a:rPr lang="ja-JP" altLang="en-US"/>
              <a:t>における確率過程</a:t>
            </a:r>
            <a:r>
              <a:rPr lang="en-US" altLang="ja-JP" i="1"/>
              <a:t>U</a:t>
            </a:r>
            <a:r>
              <a:rPr lang="en-US" altLang="ja-JP"/>
              <a:t>(</a:t>
            </a:r>
            <a:r>
              <a:rPr lang="en-US" altLang="ja-JP" b="1"/>
              <a:t>s</a:t>
            </a:r>
            <a:r>
              <a:rPr lang="en-US" altLang="ja-JP"/>
              <a:t>)</a:t>
            </a:r>
            <a:r>
              <a:rPr lang="ja-JP" altLang="en-US"/>
              <a:t>の実現値</a:t>
            </a:r>
            <a:endParaRPr lang="en-US" altLang="ja-JP"/>
          </a:p>
          <a:p>
            <a:pPr marL="0" indent="0">
              <a:buNone/>
            </a:pPr>
            <a:r>
              <a:rPr lang="ja-JP" altLang="en-US"/>
              <a:t>　多変量正規分布を仮定</a:t>
            </a:r>
            <a:endParaRPr lang="en-US" altLang="ja-JP"/>
          </a:p>
          <a:p>
            <a:pPr marL="0" indent="0">
              <a:buNone/>
            </a:pPr>
            <a:endParaRPr lang="en-US" altLang="ja-JP"/>
          </a:p>
          <a:p>
            <a:pPr marL="0" indent="0">
              <a:buNone/>
            </a:pPr>
            <a:r>
              <a:rPr lang="ja-JP" altLang="en-US" i="1"/>
              <a:t>対象範囲どこでも有限な</a:t>
            </a:r>
            <a:r>
              <a:rPr lang="en-US" altLang="ja-JP" i="1"/>
              <a:t>u</a:t>
            </a:r>
            <a:r>
              <a:rPr lang="en-US" altLang="ja-JP"/>
              <a:t>(</a:t>
            </a:r>
            <a:r>
              <a:rPr lang="en-US" altLang="ja-JP" b="1"/>
              <a:t>s</a:t>
            </a:r>
            <a:r>
              <a:rPr lang="en-US" altLang="ja-JP"/>
              <a:t>)</a:t>
            </a:r>
            <a:r>
              <a:rPr lang="ja-JP" altLang="en-US"/>
              <a:t>のセットを</a:t>
            </a:r>
            <a:r>
              <a:rPr lang="en-US" altLang="ja-JP"/>
              <a:t> </a:t>
            </a:r>
            <a:r>
              <a:rPr lang="ja-JP" altLang="en-US"/>
              <a:t>得ることができる→</a:t>
            </a:r>
            <a:r>
              <a:rPr lang="en-US" altLang="ja-JP" i="1"/>
              <a:t>U</a:t>
            </a:r>
            <a:r>
              <a:rPr lang="en-US" altLang="ja-JP"/>
              <a:t>(</a:t>
            </a:r>
            <a:r>
              <a:rPr lang="en-US" altLang="ja-JP" b="1"/>
              <a:t>s</a:t>
            </a:r>
            <a:r>
              <a:rPr lang="en-US" altLang="ja-JP"/>
              <a:t>)</a:t>
            </a:r>
            <a:r>
              <a:rPr lang="ja-JP" altLang="en-US"/>
              <a:t>は</a:t>
            </a:r>
            <a:r>
              <a:rPr lang="en-US" altLang="ja-JP"/>
              <a:t>continuously-indexed GF</a:t>
            </a:r>
          </a:p>
          <a:p>
            <a:pPr marL="0" indent="0">
              <a:buNone/>
            </a:pPr>
            <a:endParaRPr kumimoji="1" lang="en-US" altLang="ja-JP"/>
          </a:p>
          <a:p>
            <a:pPr marL="0" indent="0">
              <a:buNone/>
            </a:pPr>
            <a:r>
              <a:rPr kumimoji="1" lang="ja-JP" altLang="en-US"/>
              <a:t>共分散が</a:t>
            </a:r>
            <a:r>
              <a:rPr kumimoji="1" lang="en-US" altLang="ja-JP"/>
              <a:t>2</a:t>
            </a:r>
            <a:r>
              <a:rPr kumimoji="1" lang="ja-JP" altLang="en-US"/>
              <a:t>地点間の距離</a:t>
            </a:r>
            <a:r>
              <a:rPr kumimoji="1" lang="en-US" altLang="ja-JP"/>
              <a:t>h</a:t>
            </a:r>
            <a:r>
              <a:rPr kumimoji="1" lang="ja-JP" altLang="en-US"/>
              <a:t>で決まるとする（距離が同じなら相関も同じ）：定常性と等方性</a:t>
            </a:r>
            <a:endParaRPr kumimoji="1" lang="en-US" altLang="ja-JP"/>
          </a:p>
          <a:p>
            <a:pPr marL="0" indent="0">
              <a:buNone/>
            </a:pPr>
            <a:endParaRPr lang="en-US" altLang="ja-JP"/>
          </a:p>
          <a:p>
            <a:endParaRPr kumimoji="1" lang="en-US" altLang="ja-JP"/>
          </a:p>
        </p:txBody>
      </p:sp>
      <p:sp>
        <p:nvSpPr>
          <p:cNvPr id="4" name="正方形/長方形 3">
            <a:extLst>
              <a:ext uri="{FF2B5EF4-FFF2-40B4-BE49-F238E27FC236}">
                <a16:creationId xmlns:a16="http://schemas.microsoft.com/office/drawing/2014/main" id="{AF9BF6A1-3C54-430A-B9DA-2053D2EC43C9}"/>
              </a:ext>
            </a:extLst>
          </p:cNvPr>
          <p:cNvSpPr/>
          <p:nvPr/>
        </p:nvSpPr>
        <p:spPr>
          <a:xfrm>
            <a:off x="120946" y="67017"/>
            <a:ext cx="3204788" cy="369332"/>
          </a:xfrm>
          <a:prstGeom prst="rect">
            <a:avLst/>
          </a:prstGeom>
        </p:spPr>
        <p:txBody>
          <a:bodyPr wrap="none">
            <a:spAutoFit/>
          </a:bodyPr>
          <a:lstStyle/>
          <a:p>
            <a:r>
              <a:rPr kumimoji="1" lang="en-US" altLang="ja-JP"/>
              <a:t>2.1.2 The Gaussian random field</a:t>
            </a:r>
            <a:endParaRPr kumimoji="1" lang="ja-JP" altLang="en-US"/>
          </a:p>
        </p:txBody>
      </p:sp>
    </p:spTree>
    <p:extLst>
      <p:ext uri="{BB962C8B-B14F-4D97-AF65-F5344CB8AC3E}">
        <p14:creationId xmlns:p14="http://schemas.microsoft.com/office/powerpoint/2010/main" val="308486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6998AD0-B258-4C98-BB62-A6E3F8F8635E}"/>
              </a:ext>
            </a:extLst>
          </p:cNvPr>
          <p:cNvSpPr>
            <a:spLocks noGrp="1"/>
          </p:cNvSpPr>
          <p:nvPr>
            <p:ph idx="1"/>
          </p:nvPr>
        </p:nvSpPr>
        <p:spPr>
          <a:xfrm>
            <a:off x="628650" y="989045"/>
            <a:ext cx="7886700" cy="5187918"/>
          </a:xfrm>
        </p:spPr>
        <p:txBody>
          <a:bodyPr/>
          <a:lstStyle/>
          <a:p>
            <a:pPr marL="0" indent="0">
              <a:buNone/>
            </a:pPr>
            <a:r>
              <a:rPr lang="ja-JP" altLang="en-US"/>
              <a:t>場所</a:t>
            </a:r>
            <a:r>
              <a:rPr lang="en-US" altLang="ja-JP" b="1" err="1"/>
              <a:t>s</a:t>
            </a:r>
            <a:r>
              <a:rPr lang="en-US" altLang="ja-JP" i="1" baseline="-25000" err="1"/>
              <a:t>i</a:t>
            </a:r>
            <a:r>
              <a:rPr lang="ja-JP" altLang="en-US"/>
              <a:t>における観測値</a:t>
            </a:r>
            <a:r>
              <a:rPr lang="en-US" altLang="ja-JP" i="1"/>
              <a:t>y</a:t>
            </a:r>
            <a:r>
              <a:rPr lang="en-US" altLang="ja-JP"/>
              <a:t>(</a:t>
            </a:r>
            <a:r>
              <a:rPr lang="en-US" altLang="ja-JP" b="1" err="1"/>
              <a:t>s</a:t>
            </a:r>
            <a:r>
              <a:rPr lang="en-US" altLang="ja-JP" i="1" baseline="-25000" err="1"/>
              <a:t>i</a:t>
            </a:r>
            <a:r>
              <a:rPr lang="en-US" altLang="ja-JP"/>
              <a:t>)</a:t>
            </a:r>
          </a:p>
          <a:p>
            <a:pPr marL="0" indent="0">
              <a:buNone/>
            </a:pPr>
            <a:r>
              <a:rPr lang="en-US" altLang="ja-JP" i="1"/>
              <a:t> y</a:t>
            </a:r>
            <a:r>
              <a:rPr lang="en-US" altLang="ja-JP"/>
              <a:t>(</a:t>
            </a:r>
            <a:r>
              <a:rPr lang="en-US" altLang="ja-JP" b="1" err="1"/>
              <a:t>s</a:t>
            </a:r>
            <a:r>
              <a:rPr lang="en-US" altLang="ja-JP" i="1" baseline="-25000" err="1"/>
              <a:t>i</a:t>
            </a:r>
            <a:r>
              <a:rPr lang="en-US" altLang="ja-JP"/>
              <a:t>)</a:t>
            </a:r>
            <a:r>
              <a:rPr lang="ja-JP" altLang="en-US"/>
              <a:t> </a:t>
            </a:r>
            <a:r>
              <a:rPr lang="en-US" altLang="ja-JP"/>
              <a:t>=</a:t>
            </a:r>
            <a:r>
              <a:rPr lang="ja-JP" altLang="en-US"/>
              <a:t> </a:t>
            </a:r>
            <a:r>
              <a:rPr lang="en-US" altLang="ja-JP" i="1"/>
              <a:t>μ</a:t>
            </a:r>
            <a:r>
              <a:rPr lang="en-US" altLang="ja-JP"/>
              <a:t> + </a:t>
            </a:r>
            <a:r>
              <a:rPr lang="en-US" altLang="ja-JP" i="1"/>
              <a:t>u</a:t>
            </a:r>
            <a:r>
              <a:rPr lang="en-US" altLang="ja-JP"/>
              <a:t>(</a:t>
            </a:r>
            <a:r>
              <a:rPr lang="en-US" altLang="ja-JP" b="1" err="1"/>
              <a:t>s</a:t>
            </a:r>
            <a:r>
              <a:rPr lang="en-US" altLang="ja-JP" i="1" baseline="-25000" err="1"/>
              <a:t>i</a:t>
            </a:r>
            <a:r>
              <a:rPr lang="en-US" altLang="ja-JP"/>
              <a:t>)</a:t>
            </a:r>
            <a:r>
              <a:rPr lang="ja-JP" altLang="en-US"/>
              <a:t>の場合、尤度は共分散行列</a:t>
            </a:r>
            <a:r>
              <a:rPr lang="en-US" altLang="ja-JP" b="1"/>
              <a:t>Σ</a:t>
            </a:r>
            <a:r>
              <a:rPr lang="ja-JP" altLang="en-US"/>
              <a:t>の多変量正規分布で定義</a:t>
            </a:r>
            <a:endParaRPr lang="en-US" altLang="ja-JP"/>
          </a:p>
          <a:p>
            <a:pPr marL="0" indent="0">
              <a:buNone/>
            </a:pPr>
            <a:endParaRPr lang="en-US" altLang="ja-JP"/>
          </a:p>
          <a:p>
            <a:pPr marL="0" indent="0">
              <a:buNone/>
            </a:pPr>
            <a:r>
              <a:rPr lang="ja-JP" altLang="en-US"/>
              <a:t>観測誤差として分散</a:t>
            </a:r>
            <a:r>
              <a:rPr lang="en-US" altLang="ja-JP" i="1"/>
              <a:t>σ</a:t>
            </a:r>
            <a:r>
              <a:rPr lang="en-US" altLang="ja-JP" i="1" baseline="-25000"/>
              <a:t>e</a:t>
            </a:r>
            <a:r>
              <a:rPr lang="en-US" altLang="ja-JP" baseline="30000"/>
              <a:t>2</a:t>
            </a:r>
            <a:r>
              <a:rPr lang="ja-JP" altLang="en-US"/>
              <a:t>のホワイトノイズが入る場合は、</a:t>
            </a:r>
            <a:r>
              <a:rPr lang="en-US" altLang="ja-JP"/>
              <a:t> </a:t>
            </a:r>
            <a:r>
              <a:rPr lang="ja-JP" altLang="en-US"/>
              <a:t>共分散行列は</a:t>
            </a:r>
            <a:r>
              <a:rPr lang="en-US" altLang="ja-JP" b="1"/>
              <a:t>Σ</a:t>
            </a:r>
            <a:r>
              <a:rPr lang="en-US" altLang="ja-JP"/>
              <a:t> +</a:t>
            </a:r>
            <a:r>
              <a:rPr lang="ja-JP" altLang="en-US"/>
              <a:t> </a:t>
            </a:r>
            <a:r>
              <a:rPr lang="en-US" altLang="ja-JP" i="1"/>
              <a:t>σ</a:t>
            </a:r>
            <a:r>
              <a:rPr lang="en-US" altLang="ja-JP" i="1" baseline="-25000"/>
              <a:t>e</a:t>
            </a:r>
            <a:r>
              <a:rPr lang="en-US" altLang="ja-JP" baseline="30000"/>
              <a:t>2</a:t>
            </a:r>
            <a:r>
              <a:rPr lang="en-US" altLang="ja-JP" b="1"/>
              <a:t>I</a:t>
            </a:r>
          </a:p>
          <a:p>
            <a:pPr marL="0" indent="0">
              <a:buNone/>
            </a:pPr>
            <a:r>
              <a:rPr lang="en-US" altLang="ja-JP"/>
              <a:t>(</a:t>
            </a:r>
            <a:r>
              <a:rPr lang="en-US" altLang="ja-JP" i="1"/>
              <a:t>σ</a:t>
            </a:r>
            <a:r>
              <a:rPr lang="en-US" altLang="ja-JP" i="1" baseline="-25000"/>
              <a:t>e</a:t>
            </a:r>
            <a:r>
              <a:rPr lang="en-US" altLang="ja-JP" baseline="30000"/>
              <a:t>2</a:t>
            </a:r>
            <a:r>
              <a:rPr lang="ja-JP" altLang="en-US"/>
              <a:t>はナゲット効果</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kumimoji="1" lang="ja-JP" altLang="en-US"/>
          </a:p>
        </p:txBody>
      </p:sp>
      <p:sp>
        <p:nvSpPr>
          <p:cNvPr id="4" name="正方形/長方形 3">
            <a:extLst>
              <a:ext uri="{FF2B5EF4-FFF2-40B4-BE49-F238E27FC236}">
                <a16:creationId xmlns:a16="http://schemas.microsoft.com/office/drawing/2014/main" id="{C9F9B459-1DDF-4904-9118-0AF70B0D5D62}"/>
              </a:ext>
            </a:extLst>
          </p:cNvPr>
          <p:cNvSpPr/>
          <p:nvPr/>
        </p:nvSpPr>
        <p:spPr>
          <a:xfrm>
            <a:off x="120946" y="67017"/>
            <a:ext cx="3204788" cy="369332"/>
          </a:xfrm>
          <a:prstGeom prst="rect">
            <a:avLst/>
          </a:prstGeom>
        </p:spPr>
        <p:txBody>
          <a:bodyPr wrap="none">
            <a:spAutoFit/>
          </a:bodyPr>
          <a:lstStyle/>
          <a:p>
            <a:r>
              <a:rPr kumimoji="1" lang="en-US" altLang="ja-JP"/>
              <a:t>2.1.2 The Gaussian random field</a:t>
            </a:r>
            <a:endParaRPr kumimoji="1" lang="ja-JP" altLang="en-US"/>
          </a:p>
        </p:txBody>
      </p:sp>
    </p:spTree>
    <p:extLst>
      <p:ext uri="{BB962C8B-B14F-4D97-AF65-F5344CB8AC3E}">
        <p14:creationId xmlns:p14="http://schemas.microsoft.com/office/powerpoint/2010/main" val="82787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BE2252E-B83B-4D04-B8F6-28A21F5069DB}"/>
              </a:ext>
            </a:extLst>
          </p:cNvPr>
          <p:cNvSpPr>
            <a:spLocks noGrp="1"/>
          </p:cNvSpPr>
          <p:nvPr>
            <p:ph idx="1"/>
          </p:nvPr>
        </p:nvSpPr>
        <p:spPr>
          <a:xfrm>
            <a:off x="628650" y="541176"/>
            <a:ext cx="7886700" cy="5635787"/>
          </a:xfrm>
        </p:spPr>
        <p:txBody>
          <a:bodyPr/>
          <a:lstStyle/>
          <a:p>
            <a:pPr marL="0" indent="0">
              <a:buNone/>
            </a:pPr>
            <a:r>
              <a:rPr lang="ja-JP" altLang="en-US"/>
              <a:t>非ガウスデータの空間依存性のモデリング</a:t>
            </a:r>
            <a:endParaRPr kumimoji="1" lang="ja-JP" altLang="en-US"/>
          </a:p>
        </p:txBody>
      </p:sp>
      <p:pic>
        <p:nvPicPr>
          <p:cNvPr id="6" name="図 5">
            <a:extLst>
              <a:ext uri="{FF2B5EF4-FFF2-40B4-BE49-F238E27FC236}">
                <a16:creationId xmlns:a16="http://schemas.microsoft.com/office/drawing/2014/main" id="{0488BADF-1980-471B-B581-70AB8FF2860B}"/>
              </a:ext>
            </a:extLst>
          </p:cNvPr>
          <p:cNvPicPr>
            <a:picLocks noChangeAspect="1"/>
          </p:cNvPicPr>
          <p:nvPr/>
        </p:nvPicPr>
        <p:blipFill rotWithShape="1">
          <a:blip r:embed="rId2"/>
          <a:srcRect b="48234"/>
          <a:stretch/>
        </p:blipFill>
        <p:spPr>
          <a:xfrm>
            <a:off x="1499290" y="1637159"/>
            <a:ext cx="4969074" cy="620850"/>
          </a:xfrm>
          <a:prstGeom prst="rect">
            <a:avLst/>
          </a:prstGeom>
        </p:spPr>
      </p:pic>
      <p:pic>
        <p:nvPicPr>
          <p:cNvPr id="8" name="図 7">
            <a:extLst>
              <a:ext uri="{FF2B5EF4-FFF2-40B4-BE49-F238E27FC236}">
                <a16:creationId xmlns:a16="http://schemas.microsoft.com/office/drawing/2014/main" id="{2CE81AAC-CED4-4CE0-ACD8-395FE2687D78}"/>
              </a:ext>
            </a:extLst>
          </p:cNvPr>
          <p:cNvPicPr>
            <a:picLocks noChangeAspect="1"/>
          </p:cNvPicPr>
          <p:nvPr/>
        </p:nvPicPr>
        <p:blipFill>
          <a:blip r:embed="rId3"/>
          <a:stretch>
            <a:fillRect/>
          </a:stretch>
        </p:blipFill>
        <p:spPr>
          <a:xfrm>
            <a:off x="3438074" y="2533063"/>
            <a:ext cx="3387963" cy="818299"/>
          </a:xfrm>
          <a:prstGeom prst="rect">
            <a:avLst/>
          </a:prstGeom>
        </p:spPr>
      </p:pic>
      <p:pic>
        <p:nvPicPr>
          <p:cNvPr id="9" name="図 8">
            <a:extLst>
              <a:ext uri="{FF2B5EF4-FFF2-40B4-BE49-F238E27FC236}">
                <a16:creationId xmlns:a16="http://schemas.microsoft.com/office/drawing/2014/main" id="{2C9B4411-6881-4F7A-A14E-C89E8906A0B6}"/>
              </a:ext>
            </a:extLst>
          </p:cNvPr>
          <p:cNvPicPr>
            <a:picLocks noChangeAspect="1"/>
          </p:cNvPicPr>
          <p:nvPr/>
        </p:nvPicPr>
        <p:blipFill rotWithShape="1">
          <a:blip r:embed="rId2"/>
          <a:srcRect t="43882"/>
          <a:stretch/>
        </p:blipFill>
        <p:spPr>
          <a:xfrm>
            <a:off x="1340414" y="3626416"/>
            <a:ext cx="6041409" cy="818299"/>
          </a:xfrm>
          <a:prstGeom prst="rect">
            <a:avLst/>
          </a:prstGeom>
        </p:spPr>
      </p:pic>
      <p:sp>
        <p:nvSpPr>
          <p:cNvPr id="10" name="テキスト ボックス 9">
            <a:extLst>
              <a:ext uri="{FF2B5EF4-FFF2-40B4-BE49-F238E27FC236}">
                <a16:creationId xmlns:a16="http://schemas.microsoft.com/office/drawing/2014/main" id="{B96BED78-1F8A-43D3-AFD4-BBA5530AB1B4}"/>
              </a:ext>
            </a:extLst>
          </p:cNvPr>
          <p:cNvSpPr txBox="1"/>
          <p:nvPr/>
        </p:nvSpPr>
        <p:spPr>
          <a:xfrm>
            <a:off x="6273827" y="1841538"/>
            <a:ext cx="1107996" cy="369332"/>
          </a:xfrm>
          <a:prstGeom prst="rect">
            <a:avLst/>
          </a:prstGeom>
          <a:noFill/>
        </p:spPr>
        <p:txBody>
          <a:bodyPr wrap="none" rtlCol="0">
            <a:spAutoFit/>
          </a:bodyPr>
          <a:lstStyle/>
          <a:p>
            <a:r>
              <a:rPr kumimoji="1" lang="ja-JP" altLang="en-US"/>
              <a:t>分布関数</a:t>
            </a:r>
          </a:p>
        </p:txBody>
      </p:sp>
      <p:sp>
        <p:nvSpPr>
          <p:cNvPr id="11" name="テキスト ボックス 10">
            <a:extLst>
              <a:ext uri="{FF2B5EF4-FFF2-40B4-BE49-F238E27FC236}">
                <a16:creationId xmlns:a16="http://schemas.microsoft.com/office/drawing/2014/main" id="{AFBF1F49-E636-4596-8835-6BFDECD01A5E}"/>
              </a:ext>
            </a:extLst>
          </p:cNvPr>
          <p:cNvSpPr txBox="1"/>
          <p:nvPr/>
        </p:nvSpPr>
        <p:spPr>
          <a:xfrm>
            <a:off x="7116695" y="2707662"/>
            <a:ext cx="1338828" cy="369332"/>
          </a:xfrm>
          <a:prstGeom prst="rect">
            <a:avLst/>
          </a:prstGeom>
          <a:noFill/>
        </p:spPr>
        <p:txBody>
          <a:bodyPr wrap="none" rtlCol="0">
            <a:spAutoFit/>
          </a:bodyPr>
          <a:lstStyle/>
          <a:p>
            <a:r>
              <a:rPr kumimoji="1" lang="ja-JP" altLang="en-US"/>
              <a:t>リンク関数</a:t>
            </a:r>
          </a:p>
        </p:txBody>
      </p:sp>
      <p:sp>
        <p:nvSpPr>
          <p:cNvPr id="12" name="テキスト ボックス 11">
            <a:extLst>
              <a:ext uri="{FF2B5EF4-FFF2-40B4-BE49-F238E27FC236}">
                <a16:creationId xmlns:a16="http://schemas.microsoft.com/office/drawing/2014/main" id="{0F5CDB27-CDF9-430C-A3FC-E587A7D73E63}"/>
              </a:ext>
            </a:extLst>
          </p:cNvPr>
          <p:cNvSpPr txBox="1"/>
          <p:nvPr/>
        </p:nvSpPr>
        <p:spPr>
          <a:xfrm>
            <a:off x="7116695" y="3781007"/>
            <a:ext cx="1569660" cy="369332"/>
          </a:xfrm>
          <a:prstGeom prst="rect">
            <a:avLst/>
          </a:prstGeom>
          <a:noFill/>
        </p:spPr>
        <p:txBody>
          <a:bodyPr wrap="none" rtlCol="0">
            <a:spAutoFit/>
          </a:bodyPr>
          <a:lstStyle/>
          <a:p>
            <a:r>
              <a:rPr kumimoji="1" lang="ja-JP" altLang="en-US"/>
              <a:t>ガウス確率場</a:t>
            </a:r>
          </a:p>
        </p:txBody>
      </p:sp>
      <p:sp>
        <p:nvSpPr>
          <p:cNvPr id="13" name="正方形/長方形 12">
            <a:extLst>
              <a:ext uri="{FF2B5EF4-FFF2-40B4-BE49-F238E27FC236}">
                <a16:creationId xmlns:a16="http://schemas.microsoft.com/office/drawing/2014/main" id="{DB11CFCC-C7DF-4193-87AB-C46ADA641907}"/>
              </a:ext>
            </a:extLst>
          </p:cNvPr>
          <p:cNvSpPr/>
          <p:nvPr/>
        </p:nvSpPr>
        <p:spPr>
          <a:xfrm>
            <a:off x="120946" y="67017"/>
            <a:ext cx="3204788" cy="369332"/>
          </a:xfrm>
          <a:prstGeom prst="rect">
            <a:avLst/>
          </a:prstGeom>
        </p:spPr>
        <p:txBody>
          <a:bodyPr wrap="none">
            <a:spAutoFit/>
          </a:bodyPr>
          <a:lstStyle/>
          <a:p>
            <a:r>
              <a:rPr kumimoji="1" lang="en-US" altLang="ja-JP"/>
              <a:t>2.1.2 The Gaussian random field</a:t>
            </a:r>
            <a:endParaRPr kumimoji="1" lang="ja-JP" altLang="en-US"/>
          </a:p>
        </p:txBody>
      </p:sp>
    </p:spTree>
    <p:extLst>
      <p:ext uri="{BB962C8B-B14F-4D97-AF65-F5344CB8AC3E}">
        <p14:creationId xmlns:p14="http://schemas.microsoft.com/office/powerpoint/2010/main" val="190710464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4">
      <a:majorFont>
        <a:latin typeface="Times New Roman"/>
        <a:ea typeface="メイリオ"/>
        <a:cs typeface=""/>
      </a:majorFont>
      <a:minorFont>
        <a:latin typeface="Times New Roman"/>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8F907BB06CCAB4C9BBDFE9D902B6466" ma:contentTypeVersion="11" ma:contentTypeDescription="新しいドキュメントを作成します。" ma:contentTypeScope="" ma:versionID="b801740383b8b3f25d2966e90ac558a1">
  <xsd:schema xmlns:xsd="http://www.w3.org/2001/XMLSchema" xmlns:xs="http://www.w3.org/2001/XMLSchema" xmlns:p="http://schemas.microsoft.com/office/2006/metadata/properties" xmlns:ns3="a924a14f-decd-4381-a2db-6410134bf180" xmlns:ns4="41f2c702-6942-482f-abf8-00223478ac68" targetNamespace="http://schemas.microsoft.com/office/2006/metadata/properties" ma:root="true" ma:fieldsID="a66ea1c7026d14f39dc7d0531ef48c6d" ns3:_="" ns4:_="">
    <xsd:import namespace="a924a14f-decd-4381-a2db-6410134bf180"/>
    <xsd:import namespace="41f2c702-6942-482f-abf8-00223478ac6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4a14f-decd-4381-a2db-6410134bf180" elementFormDefault="qualified">
    <xsd:import namespace="http://schemas.microsoft.com/office/2006/documentManagement/types"/>
    <xsd:import namespace="http://schemas.microsoft.com/office/infopath/2007/PartnerControls"/>
    <xsd:element name="SharedWithUsers" ma:index="8"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description="" ma:internalName="SharedWithDetails" ma:readOnly="true">
      <xsd:simpleType>
        <xsd:restriction base="dms:Note">
          <xsd:maxLength value="255"/>
        </xsd:restriction>
      </xsd:simpleType>
    </xsd:element>
    <xsd:element name="SharingHintHash" ma:index="10" nillable="true" ma:displayName="共有のヒントのハッシュ"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f2c702-6942-482f-abf8-00223478ac6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14DFF1-1E80-4862-88E2-C58048476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4a14f-decd-4381-a2db-6410134bf180"/>
    <ds:schemaRef ds:uri="41f2c702-6942-482f-abf8-00223478ac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CB7627-643C-4308-93D4-411D6AB5CCAB}">
  <ds:schemaRefs>
    <ds:schemaRef ds:uri="http://schemas.openxmlformats.org/package/2006/metadata/core-properties"/>
    <ds:schemaRef ds:uri="41f2c702-6942-482f-abf8-00223478ac68"/>
    <ds:schemaRef ds:uri="http://schemas.microsoft.com/office/2006/documentManagement/types"/>
    <ds:schemaRef ds:uri="a924a14f-decd-4381-a2db-6410134bf180"/>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6230ED3-C32B-42C4-8321-AB840F76DE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TotalTime>
  <Words>2260</Words>
  <Application>Microsoft Office PowerPoint</Application>
  <PresentationFormat>画面に合わせる (4:3)</PresentationFormat>
  <Paragraphs>319</Paragraphs>
  <Slides>44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44</vt:i4>
      </vt:variant>
    </vt:vector>
  </HeadingPairs>
  <TitlesOfParts>
    <vt:vector size="50" baseType="lpstr">
      <vt:lpstr>游ゴシック</vt:lpstr>
      <vt:lpstr>Arial</vt:lpstr>
      <vt:lpstr>Cambria Math</vt:lpstr>
      <vt:lpstr>Courier New</vt:lpstr>
      <vt:lpstr>Times New Roman</vt:lpstr>
      <vt:lpstr>Office テーマ</vt:lpstr>
      <vt:lpstr>2. Introduction to spatial modeling  in “Advanced spatial modeling with stochastic partial differential equations using R and INLA”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spatial modelling in “”</dc:title>
  <dc:creator>Fukasawa Keita</dc:creator>
  <cp:lastModifiedBy>Fukasawa Keita</cp:lastModifiedBy>
  <cp:revision>1</cp:revision>
  <dcterms:created xsi:type="dcterms:W3CDTF">2020-05-22T07:40:43Z</dcterms:created>
  <dcterms:modified xsi:type="dcterms:W3CDTF">2020-06-01T04:35:50Z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0x010100A8F907BB06CCAB4C9BBDFE9D902B6466</vt:lpwstr>
  </property>
</Properties>
</file>