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16" r:id="rId2"/>
    <p:sldId id="318" r:id="rId3"/>
    <p:sldId id="320" r:id="rId4"/>
    <p:sldId id="321" r:id="rId5"/>
    <p:sldId id="327" r:id="rId6"/>
    <p:sldId id="328" r:id="rId7"/>
    <p:sldId id="322" r:id="rId8"/>
    <p:sldId id="329" r:id="rId9"/>
    <p:sldId id="323" r:id="rId10"/>
    <p:sldId id="324" r:id="rId11"/>
    <p:sldId id="330" r:id="rId12"/>
    <p:sldId id="325" r:id="rId13"/>
    <p:sldId id="331" r:id="rId14"/>
    <p:sldId id="332" r:id="rId15"/>
    <p:sldId id="326" r:id="rId16"/>
    <p:sldId id="333"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74" userDrawn="1">
          <p15:clr>
            <a:srgbClr val="A4A3A4"/>
          </p15:clr>
        </p15:guide>
        <p15:guide id="2" pos="3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003C"/>
    <a:srgbClr val="A60053"/>
    <a:srgbClr val="8C0A32"/>
    <a:srgbClr val="8200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2FBA8B-8EDD-4F95-9FF6-9C64AABE3D02}" v="918" dt="2019-11-11T09:39:29.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5118" autoAdjust="0"/>
  </p:normalViewPr>
  <p:slideViewPr>
    <p:cSldViewPr>
      <p:cViewPr varScale="1">
        <p:scale>
          <a:sx n="77" d="100"/>
          <a:sy n="77" d="100"/>
        </p:scale>
        <p:origin x="396" y="90"/>
      </p:cViewPr>
      <p:guideLst>
        <p:guide orient="horz" pos="3974"/>
        <p:guide pos="30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KUDA Takehiro" userId="127298dc643a26b7" providerId="LiveId" clId="{9087B20E-C9EE-43D2-9D79-D370A572B2CF}"/>
    <pc:docChg chg="undo custSel addSld delSld modSld">
      <pc:chgData name="OKUDA Takehiro" userId="127298dc643a26b7" providerId="LiveId" clId="{9087B20E-C9EE-43D2-9D79-D370A572B2CF}" dt="2019-11-11T14:18:20.248" v="921" actId="2696"/>
      <pc:docMkLst>
        <pc:docMk/>
      </pc:docMkLst>
      <pc:sldChg chg="del">
        <pc:chgData name="OKUDA Takehiro" userId="127298dc643a26b7" providerId="LiveId" clId="{9087B20E-C9EE-43D2-9D79-D370A572B2CF}" dt="2019-11-11T14:18:20.248" v="921" actId="2696"/>
        <pc:sldMkLst>
          <pc:docMk/>
          <pc:sldMk cId="2914929359" sldId="319"/>
        </pc:sldMkLst>
      </pc:sldChg>
      <pc:sldChg chg="addSp delSp modSp">
        <pc:chgData name="OKUDA Takehiro" userId="127298dc643a26b7" providerId="LiveId" clId="{9087B20E-C9EE-43D2-9D79-D370A572B2CF}" dt="2019-11-11T14:00:24.715" v="414" actId="1035"/>
        <pc:sldMkLst>
          <pc:docMk/>
          <pc:sldMk cId="2936954565" sldId="326"/>
        </pc:sldMkLst>
        <pc:spChg chg="add del">
          <ac:chgData name="OKUDA Takehiro" userId="127298dc643a26b7" providerId="LiveId" clId="{9087B20E-C9EE-43D2-9D79-D370A572B2CF}" dt="2019-11-11T13:48:20.992" v="142" actId="478"/>
          <ac:spMkLst>
            <pc:docMk/>
            <pc:sldMk cId="2936954565" sldId="326"/>
            <ac:spMk id="2" creationId="{FEFF43D8-5E8A-4650-9294-24D6DCBF3B8C}"/>
          </ac:spMkLst>
        </pc:spChg>
        <pc:spChg chg="add mod">
          <ac:chgData name="OKUDA Takehiro" userId="127298dc643a26b7" providerId="LiveId" clId="{9087B20E-C9EE-43D2-9D79-D370A572B2CF}" dt="2019-11-11T13:47:36.014" v="122" actId="6549"/>
          <ac:spMkLst>
            <pc:docMk/>
            <pc:sldMk cId="2936954565" sldId="326"/>
            <ac:spMk id="3" creationId="{DAE505B3-7DAD-4143-AFAE-9543FD62DA30}"/>
          </ac:spMkLst>
        </pc:spChg>
        <pc:spChg chg="add mod">
          <ac:chgData name="OKUDA Takehiro" userId="127298dc643a26b7" providerId="LiveId" clId="{9087B20E-C9EE-43D2-9D79-D370A572B2CF}" dt="2019-11-11T13:51:06.800" v="212" actId="6549"/>
          <ac:spMkLst>
            <pc:docMk/>
            <pc:sldMk cId="2936954565" sldId="326"/>
            <ac:spMk id="5" creationId="{E5B97B5C-79EF-4752-9CFF-0C82B3F12F9C}"/>
          </ac:spMkLst>
        </pc:spChg>
        <pc:spChg chg="add mod">
          <ac:chgData name="OKUDA Takehiro" userId="127298dc643a26b7" providerId="LiveId" clId="{9087B20E-C9EE-43D2-9D79-D370A572B2CF}" dt="2019-11-11T13:54:05.082" v="239"/>
          <ac:spMkLst>
            <pc:docMk/>
            <pc:sldMk cId="2936954565" sldId="326"/>
            <ac:spMk id="6" creationId="{5114A374-B212-4384-B2DF-FB6386E75980}"/>
          </ac:spMkLst>
        </pc:spChg>
        <pc:spChg chg="add del mod">
          <ac:chgData name="OKUDA Takehiro" userId="127298dc643a26b7" providerId="LiveId" clId="{9087B20E-C9EE-43D2-9D79-D370A572B2CF}" dt="2019-11-11T13:55:26.158" v="256" actId="478"/>
          <ac:spMkLst>
            <pc:docMk/>
            <pc:sldMk cId="2936954565" sldId="326"/>
            <ac:spMk id="7" creationId="{E7897F8D-256D-495C-9348-6B4E117FA80C}"/>
          </ac:spMkLst>
        </pc:spChg>
        <pc:spChg chg="add mod">
          <ac:chgData name="OKUDA Takehiro" userId="127298dc643a26b7" providerId="LiveId" clId="{9087B20E-C9EE-43D2-9D79-D370A572B2CF}" dt="2019-11-11T13:56:13.212" v="286"/>
          <ac:spMkLst>
            <pc:docMk/>
            <pc:sldMk cId="2936954565" sldId="326"/>
            <ac:spMk id="8" creationId="{F60125C5-ED3F-4A5F-8799-BF99D38E9BB9}"/>
          </ac:spMkLst>
        </pc:spChg>
        <pc:spChg chg="add mod">
          <ac:chgData name="OKUDA Takehiro" userId="127298dc643a26b7" providerId="LiveId" clId="{9087B20E-C9EE-43D2-9D79-D370A572B2CF}" dt="2019-11-11T13:57:39.179" v="327" actId="1036"/>
          <ac:spMkLst>
            <pc:docMk/>
            <pc:sldMk cId="2936954565" sldId="326"/>
            <ac:spMk id="9" creationId="{CFC0E5A7-6FDF-40AA-94C8-16BB5F3CF8BE}"/>
          </ac:spMkLst>
        </pc:spChg>
        <pc:spChg chg="add mod">
          <ac:chgData name="OKUDA Takehiro" userId="127298dc643a26b7" providerId="LiveId" clId="{9087B20E-C9EE-43D2-9D79-D370A572B2CF}" dt="2019-11-11T14:00:24.715" v="414" actId="1035"/>
          <ac:spMkLst>
            <pc:docMk/>
            <pc:sldMk cId="2936954565" sldId="326"/>
            <ac:spMk id="10" creationId="{883B7A26-D7A1-4520-A0F3-3F961D3F937D}"/>
          </ac:spMkLst>
        </pc:spChg>
        <pc:spChg chg="mod">
          <ac:chgData name="OKUDA Takehiro" userId="127298dc643a26b7" providerId="LiveId" clId="{9087B20E-C9EE-43D2-9D79-D370A572B2CF}" dt="2019-11-11T13:48:44.584" v="166" actId="20577"/>
          <ac:spMkLst>
            <pc:docMk/>
            <pc:sldMk cId="2936954565" sldId="326"/>
            <ac:spMk id="14" creationId="{C928B971-EE70-498F-A4EE-28C5F30D88BB}"/>
          </ac:spMkLst>
        </pc:spChg>
      </pc:sldChg>
      <pc:sldChg chg="addSp delSp modSp add">
        <pc:chgData name="OKUDA Takehiro" userId="127298dc643a26b7" providerId="LiveId" clId="{9087B20E-C9EE-43D2-9D79-D370A572B2CF}" dt="2019-11-11T14:14:30.421" v="920" actId="6549"/>
        <pc:sldMkLst>
          <pc:docMk/>
          <pc:sldMk cId="4113639585" sldId="333"/>
        </pc:sldMkLst>
        <pc:spChg chg="add del mod">
          <ac:chgData name="OKUDA Takehiro" userId="127298dc643a26b7" providerId="LiveId" clId="{9087B20E-C9EE-43D2-9D79-D370A572B2CF}" dt="2019-11-11T14:02:56.822" v="588" actId="14100"/>
          <ac:spMkLst>
            <pc:docMk/>
            <pc:sldMk cId="4113639585" sldId="333"/>
            <ac:spMk id="3" creationId="{DAE505B3-7DAD-4143-AFAE-9543FD62DA30}"/>
          </ac:spMkLst>
        </pc:spChg>
        <pc:spChg chg="add del">
          <ac:chgData name="OKUDA Takehiro" userId="127298dc643a26b7" providerId="LiveId" clId="{9087B20E-C9EE-43D2-9D79-D370A572B2CF}" dt="2019-11-11T14:00:53.707" v="418" actId="478"/>
          <ac:spMkLst>
            <pc:docMk/>
            <pc:sldMk cId="4113639585" sldId="333"/>
            <ac:spMk id="5" creationId="{E5B97B5C-79EF-4752-9CFF-0C82B3F12F9C}"/>
          </ac:spMkLst>
        </pc:spChg>
        <pc:spChg chg="add del">
          <ac:chgData name="OKUDA Takehiro" userId="127298dc643a26b7" providerId="LiveId" clId="{9087B20E-C9EE-43D2-9D79-D370A572B2CF}" dt="2019-11-11T14:00:53.707" v="418" actId="478"/>
          <ac:spMkLst>
            <pc:docMk/>
            <pc:sldMk cId="4113639585" sldId="333"/>
            <ac:spMk id="6" creationId="{5114A374-B212-4384-B2DF-FB6386E75980}"/>
          </ac:spMkLst>
        </pc:spChg>
        <pc:spChg chg="add del">
          <ac:chgData name="OKUDA Takehiro" userId="127298dc643a26b7" providerId="LiveId" clId="{9087B20E-C9EE-43D2-9D79-D370A572B2CF}" dt="2019-11-11T14:00:53.707" v="418" actId="478"/>
          <ac:spMkLst>
            <pc:docMk/>
            <pc:sldMk cId="4113639585" sldId="333"/>
            <ac:spMk id="8" creationId="{F60125C5-ED3F-4A5F-8799-BF99D38E9BB9}"/>
          </ac:spMkLst>
        </pc:spChg>
        <pc:spChg chg="add del">
          <ac:chgData name="OKUDA Takehiro" userId="127298dc643a26b7" providerId="LiveId" clId="{9087B20E-C9EE-43D2-9D79-D370A572B2CF}" dt="2019-11-11T14:00:53.707" v="418" actId="478"/>
          <ac:spMkLst>
            <pc:docMk/>
            <pc:sldMk cId="4113639585" sldId="333"/>
            <ac:spMk id="9" creationId="{CFC0E5A7-6FDF-40AA-94C8-16BB5F3CF8BE}"/>
          </ac:spMkLst>
        </pc:spChg>
        <pc:spChg chg="add del">
          <ac:chgData name="OKUDA Takehiro" userId="127298dc643a26b7" providerId="LiveId" clId="{9087B20E-C9EE-43D2-9D79-D370A572B2CF}" dt="2019-11-11T14:00:53.707" v="418" actId="478"/>
          <ac:spMkLst>
            <pc:docMk/>
            <pc:sldMk cId="4113639585" sldId="333"/>
            <ac:spMk id="10" creationId="{883B7A26-D7A1-4520-A0F3-3F961D3F937D}"/>
          </ac:spMkLst>
        </pc:spChg>
        <pc:spChg chg="add mod">
          <ac:chgData name="OKUDA Takehiro" userId="127298dc643a26b7" providerId="LiveId" clId="{9087B20E-C9EE-43D2-9D79-D370A572B2CF}" dt="2019-11-11T14:08:20.635" v="708" actId="20577"/>
          <ac:spMkLst>
            <pc:docMk/>
            <pc:sldMk cId="4113639585" sldId="333"/>
            <ac:spMk id="11" creationId="{081B2685-9FAC-4705-A077-3195DB54C77E}"/>
          </ac:spMkLst>
        </pc:spChg>
        <pc:spChg chg="add mod">
          <ac:chgData name="OKUDA Takehiro" userId="127298dc643a26b7" providerId="LiveId" clId="{9087B20E-C9EE-43D2-9D79-D370A572B2CF}" dt="2019-11-11T14:12:23.447" v="750" actId="1035"/>
          <ac:spMkLst>
            <pc:docMk/>
            <pc:sldMk cId="4113639585" sldId="333"/>
            <ac:spMk id="12" creationId="{9DE7866D-3B24-4D07-ABA4-27B8ADC7BEFE}"/>
          </ac:spMkLst>
        </pc:spChg>
        <pc:spChg chg="add mod">
          <ac:chgData name="OKUDA Takehiro" userId="127298dc643a26b7" providerId="LiveId" clId="{9087B20E-C9EE-43D2-9D79-D370A572B2CF}" dt="2019-11-11T14:12:56.851" v="841" actId="6549"/>
          <ac:spMkLst>
            <pc:docMk/>
            <pc:sldMk cId="4113639585" sldId="333"/>
            <ac:spMk id="13" creationId="{DDC0B0DD-8DF8-4183-B862-03420E5E8F95}"/>
          </ac:spMkLst>
        </pc:spChg>
        <pc:spChg chg="add mod">
          <ac:chgData name="OKUDA Takehiro" userId="127298dc643a26b7" providerId="LiveId" clId="{9087B20E-C9EE-43D2-9D79-D370A572B2CF}" dt="2019-11-11T14:14:30.421" v="920" actId="6549"/>
          <ac:spMkLst>
            <pc:docMk/>
            <pc:sldMk cId="4113639585" sldId="333"/>
            <ac:spMk id="15" creationId="{493EFB74-76DB-420D-ACEF-B73E5726D9B0}"/>
          </ac:spMkLst>
        </pc:spChg>
        <pc:picChg chg="mod">
          <ac:chgData name="OKUDA Takehiro" userId="127298dc643a26b7" providerId="LiveId" clId="{9087B20E-C9EE-43D2-9D79-D370A572B2CF}" dt="2019-11-11T14:03:42.884" v="590" actId="1076"/>
          <ac:picMkLst>
            <pc:docMk/>
            <pc:sldMk cId="4113639585" sldId="333"/>
            <ac:picMk id="2" creationId="{AC6EF506-E09D-4CC5-81BF-7B62E6C16C2F}"/>
          </ac:picMkLst>
        </pc:picChg>
        <pc:picChg chg="mod">
          <ac:chgData name="OKUDA Takehiro" userId="127298dc643a26b7" providerId="LiveId" clId="{9087B20E-C9EE-43D2-9D79-D370A572B2CF}" dt="2019-11-11T14:13:00.548" v="844" actId="1035"/>
          <ac:picMkLst>
            <pc:docMk/>
            <pc:sldMk cId="4113639585" sldId="333"/>
            <ac:picMk id="4" creationId="{3B3406A8-74E7-4D86-9E42-D4BA1DB196D3}"/>
          </ac:picMkLst>
        </pc:picChg>
      </pc:sldChg>
    </pc:docChg>
  </pc:docChgLst>
  <pc:docChgLst>
    <pc:chgData name="Takehiro OKUDA" userId="127298dc643a26b7" providerId="LiveId" clId="{C3274723-88CC-49B4-8045-E8EBB492B0F9}"/>
    <pc:docChg chg="undo custSel addSld modSld">
      <pc:chgData name="Takehiro OKUDA" userId="127298dc643a26b7" providerId="LiveId" clId="{C3274723-88CC-49B4-8045-E8EBB492B0F9}" dt="2019-11-11T05:38:02.468" v="2124" actId="1036"/>
      <pc:docMkLst>
        <pc:docMk/>
      </pc:docMkLst>
      <pc:sldChg chg="modSp">
        <pc:chgData name="Takehiro OKUDA" userId="127298dc643a26b7" providerId="LiveId" clId="{C3274723-88CC-49B4-8045-E8EBB492B0F9}" dt="2019-11-11T05:35:50.946" v="2111" actId="1038"/>
        <pc:sldMkLst>
          <pc:docMk/>
          <pc:sldMk cId="3626889963" sldId="316"/>
        </pc:sldMkLst>
        <pc:picChg chg="mod">
          <ac:chgData name="Takehiro OKUDA" userId="127298dc643a26b7" providerId="LiveId" clId="{C3274723-88CC-49B4-8045-E8EBB492B0F9}" dt="2019-11-11T05:35:50.946" v="2111" actId="1038"/>
          <ac:picMkLst>
            <pc:docMk/>
            <pc:sldMk cId="3626889963" sldId="316"/>
            <ac:picMk id="12" creationId="{8C112180-6268-408E-BDD4-406F423F28EC}"/>
          </ac:picMkLst>
        </pc:picChg>
      </pc:sldChg>
      <pc:sldChg chg="addSp delSp modSp">
        <pc:chgData name="Takehiro OKUDA" userId="127298dc643a26b7" providerId="LiveId" clId="{C3274723-88CC-49B4-8045-E8EBB492B0F9}" dt="2019-11-11T05:14:30.220" v="877"/>
        <pc:sldMkLst>
          <pc:docMk/>
          <pc:sldMk cId="1107587191" sldId="321"/>
        </pc:sldMkLst>
        <pc:spChg chg="add mod">
          <ac:chgData name="Takehiro OKUDA" userId="127298dc643a26b7" providerId="LiveId" clId="{C3274723-88CC-49B4-8045-E8EBB492B0F9}" dt="2019-11-11T05:12:56.351" v="721" actId="1037"/>
          <ac:spMkLst>
            <pc:docMk/>
            <pc:sldMk cId="1107587191" sldId="321"/>
            <ac:spMk id="3" creationId="{1B6E4BF4-5A88-4556-BEE8-BFD351AFCAF9}"/>
          </ac:spMkLst>
        </pc:spChg>
        <pc:spChg chg="add del mod">
          <ac:chgData name="Takehiro OKUDA" userId="127298dc643a26b7" providerId="LiveId" clId="{C3274723-88CC-49B4-8045-E8EBB492B0F9}" dt="2019-11-11T04:55:33.003" v="191" actId="478"/>
          <ac:spMkLst>
            <pc:docMk/>
            <pc:sldMk cId="1107587191" sldId="321"/>
            <ac:spMk id="4" creationId="{5B7C88CF-8CBE-4EFE-9E20-18EA743A8596}"/>
          </ac:spMkLst>
        </pc:spChg>
        <pc:spChg chg="add mod">
          <ac:chgData name="Takehiro OKUDA" userId="127298dc643a26b7" providerId="LiveId" clId="{C3274723-88CC-49B4-8045-E8EBB492B0F9}" dt="2019-11-11T05:12:56.351" v="721" actId="1037"/>
          <ac:spMkLst>
            <pc:docMk/>
            <pc:sldMk cId="1107587191" sldId="321"/>
            <ac:spMk id="6" creationId="{38B5D7CF-4D15-4D41-BA40-C834E0E8AEFA}"/>
          </ac:spMkLst>
        </pc:spChg>
        <pc:spChg chg="add mod">
          <ac:chgData name="Takehiro OKUDA" userId="127298dc643a26b7" providerId="LiveId" clId="{C3274723-88CC-49B4-8045-E8EBB492B0F9}" dt="2019-11-11T05:12:56.351" v="721" actId="1037"/>
          <ac:spMkLst>
            <pc:docMk/>
            <pc:sldMk cId="1107587191" sldId="321"/>
            <ac:spMk id="7" creationId="{C329FDF4-A2FF-4FA8-B754-BAEE34D6FD88}"/>
          </ac:spMkLst>
        </pc:spChg>
        <pc:spChg chg="add mod">
          <ac:chgData name="Takehiro OKUDA" userId="127298dc643a26b7" providerId="LiveId" clId="{C3274723-88CC-49B4-8045-E8EBB492B0F9}" dt="2019-11-11T05:12:56.351" v="721" actId="1037"/>
          <ac:spMkLst>
            <pc:docMk/>
            <pc:sldMk cId="1107587191" sldId="321"/>
            <ac:spMk id="9" creationId="{20C7221E-194D-4ED5-810A-568CAE2745CE}"/>
          </ac:spMkLst>
        </pc:spChg>
        <pc:spChg chg="add mod">
          <ac:chgData name="Takehiro OKUDA" userId="127298dc643a26b7" providerId="LiveId" clId="{C3274723-88CC-49B4-8045-E8EBB492B0F9}" dt="2019-11-11T05:14:30.220" v="877"/>
          <ac:spMkLst>
            <pc:docMk/>
            <pc:sldMk cId="1107587191" sldId="321"/>
            <ac:spMk id="10" creationId="{4211F1C7-0D1F-4875-9681-1F5C21BF952D}"/>
          </ac:spMkLst>
        </pc:spChg>
        <pc:spChg chg="add del">
          <ac:chgData name="Takehiro OKUDA" userId="127298dc643a26b7" providerId="LiveId" clId="{C3274723-88CC-49B4-8045-E8EBB492B0F9}" dt="2019-11-11T05:13:34.432" v="811"/>
          <ac:spMkLst>
            <pc:docMk/>
            <pc:sldMk cId="1107587191" sldId="321"/>
            <ac:spMk id="11" creationId="{385179AE-B62B-4F8E-8C25-ABC6828D6189}"/>
          </ac:spMkLst>
        </pc:spChg>
        <pc:picChg chg="mod">
          <ac:chgData name="Takehiro OKUDA" userId="127298dc643a26b7" providerId="LiveId" clId="{C3274723-88CC-49B4-8045-E8EBB492B0F9}" dt="2019-11-11T05:12:56.351" v="721" actId="1037"/>
          <ac:picMkLst>
            <pc:docMk/>
            <pc:sldMk cId="1107587191" sldId="321"/>
            <ac:picMk id="2" creationId="{DD0047AE-3FE9-461E-9195-253AFBD07ABC}"/>
          </ac:picMkLst>
        </pc:picChg>
        <pc:picChg chg="mod">
          <ac:chgData name="Takehiro OKUDA" userId="127298dc643a26b7" providerId="LiveId" clId="{C3274723-88CC-49B4-8045-E8EBB492B0F9}" dt="2019-11-11T05:12:56.351" v="721" actId="1037"/>
          <ac:picMkLst>
            <pc:docMk/>
            <pc:sldMk cId="1107587191" sldId="321"/>
            <ac:picMk id="5" creationId="{5617A751-04F4-4756-9F84-7963F56D69E3}"/>
          </ac:picMkLst>
        </pc:picChg>
      </pc:sldChg>
      <pc:sldChg chg="addSp modSp">
        <pc:chgData name="Takehiro OKUDA" userId="127298dc643a26b7" providerId="LiveId" clId="{C3274723-88CC-49B4-8045-E8EBB492B0F9}" dt="2019-11-11T05:38:02.468" v="2124" actId="1036"/>
        <pc:sldMkLst>
          <pc:docMk/>
          <pc:sldMk cId="2168428607" sldId="322"/>
        </pc:sldMkLst>
        <pc:spChg chg="add mod">
          <ac:chgData name="Takehiro OKUDA" userId="127298dc643a26b7" providerId="LiveId" clId="{C3274723-88CC-49B4-8045-E8EBB492B0F9}" dt="2019-11-11T05:38:02.468" v="2124" actId="1036"/>
          <ac:spMkLst>
            <pc:docMk/>
            <pc:sldMk cId="2168428607" sldId="322"/>
            <ac:spMk id="3" creationId="{AF76CE16-B14D-4DB1-9D2C-8EF3463FF04F}"/>
          </ac:spMkLst>
        </pc:spChg>
      </pc:sldChg>
      <pc:sldChg chg="addSp delSp modSp add">
        <pc:chgData name="Takehiro OKUDA" userId="127298dc643a26b7" providerId="LiveId" clId="{C3274723-88CC-49B4-8045-E8EBB492B0F9}" dt="2019-11-11T05:21:06.760" v="1207" actId="20577"/>
        <pc:sldMkLst>
          <pc:docMk/>
          <pc:sldMk cId="1382473299" sldId="327"/>
        </pc:sldMkLst>
        <pc:spChg chg="mod">
          <ac:chgData name="Takehiro OKUDA" userId="127298dc643a26b7" providerId="LiveId" clId="{C3274723-88CC-49B4-8045-E8EBB492B0F9}" dt="2019-11-11T05:13:47.113" v="821" actId="1038"/>
          <ac:spMkLst>
            <pc:docMk/>
            <pc:sldMk cId="1382473299" sldId="327"/>
            <ac:spMk id="3" creationId="{1B6E4BF4-5A88-4556-BEE8-BFD351AFCAF9}"/>
          </ac:spMkLst>
        </pc:spChg>
        <pc:spChg chg="del mod">
          <ac:chgData name="Takehiro OKUDA" userId="127298dc643a26b7" providerId="LiveId" clId="{C3274723-88CC-49B4-8045-E8EBB492B0F9}" dt="2019-11-11T05:14:41.488" v="878" actId="478"/>
          <ac:spMkLst>
            <pc:docMk/>
            <pc:sldMk cId="1382473299" sldId="327"/>
            <ac:spMk id="6" creationId="{38B5D7CF-4D15-4D41-BA40-C834E0E8AEFA}"/>
          </ac:spMkLst>
        </pc:spChg>
        <pc:spChg chg="mod">
          <ac:chgData name="Takehiro OKUDA" userId="127298dc643a26b7" providerId="LiveId" clId="{C3274723-88CC-49B4-8045-E8EBB492B0F9}" dt="2019-11-11T05:14:50.512" v="896" actId="1036"/>
          <ac:spMkLst>
            <pc:docMk/>
            <pc:sldMk cId="1382473299" sldId="327"/>
            <ac:spMk id="7" creationId="{C329FDF4-A2FF-4FA8-B754-BAEE34D6FD88}"/>
          </ac:spMkLst>
        </pc:spChg>
        <pc:spChg chg="mod">
          <ac:chgData name="Takehiro OKUDA" userId="127298dc643a26b7" providerId="LiveId" clId="{C3274723-88CC-49B4-8045-E8EBB492B0F9}" dt="2019-11-11T05:15:32.175" v="912" actId="20577"/>
          <ac:spMkLst>
            <pc:docMk/>
            <pc:sldMk cId="1382473299" sldId="327"/>
            <ac:spMk id="9" creationId="{20C7221E-194D-4ED5-810A-568CAE2745CE}"/>
          </ac:spMkLst>
        </pc:spChg>
        <pc:spChg chg="add del">
          <ac:chgData name="Takehiro OKUDA" userId="127298dc643a26b7" providerId="LiveId" clId="{C3274723-88CC-49B4-8045-E8EBB492B0F9}" dt="2019-11-11T05:13:42.746" v="813" actId="478"/>
          <ac:spMkLst>
            <pc:docMk/>
            <pc:sldMk cId="1382473299" sldId="327"/>
            <ac:spMk id="11" creationId="{E9CBE4C2-85FF-49F8-9D98-6CC7AEF56BC7}"/>
          </ac:spMkLst>
        </pc:spChg>
        <pc:spChg chg="add mod">
          <ac:chgData name="Takehiro OKUDA" userId="127298dc643a26b7" providerId="LiveId" clId="{C3274723-88CC-49B4-8045-E8EBB492B0F9}" dt="2019-11-11T05:14:21.435" v="866"/>
          <ac:spMkLst>
            <pc:docMk/>
            <pc:sldMk cId="1382473299" sldId="327"/>
            <ac:spMk id="12" creationId="{FFC897E4-6316-4C89-84FC-9197D148A09C}"/>
          </ac:spMkLst>
        </pc:spChg>
        <pc:spChg chg="add mod">
          <ac:chgData name="Takehiro OKUDA" userId="127298dc643a26b7" providerId="LiveId" clId="{C3274723-88CC-49B4-8045-E8EBB492B0F9}" dt="2019-11-11T05:18:00.226" v="1002"/>
          <ac:spMkLst>
            <pc:docMk/>
            <pc:sldMk cId="1382473299" sldId="327"/>
            <ac:spMk id="13" creationId="{D3CFB2CB-9DB8-456F-B7AE-E68D29DF7706}"/>
          </ac:spMkLst>
        </pc:spChg>
        <pc:spChg chg="add mod">
          <ac:chgData name="Takehiro OKUDA" userId="127298dc643a26b7" providerId="LiveId" clId="{C3274723-88CC-49B4-8045-E8EBB492B0F9}" dt="2019-11-11T05:21:06.760" v="1207" actId="20577"/>
          <ac:spMkLst>
            <pc:docMk/>
            <pc:sldMk cId="1382473299" sldId="327"/>
            <ac:spMk id="15" creationId="{AF6D4A55-A936-4AAC-9A95-8D308677E8A9}"/>
          </ac:spMkLst>
        </pc:spChg>
        <pc:picChg chg="del">
          <ac:chgData name="Takehiro OKUDA" userId="127298dc643a26b7" providerId="LiveId" clId="{C3274723-88CC-49B4-8045-E8EBB492B0F9}" dt="2019-11-11T05:07:00.406" v="629" actId="478"/>
          <ac:picMkLst>
            <pc:docMk/>
            <pc:sldMk cId="1382473299" sldId="327"/>
            <ac:picMk id="2" creationId="{DD0047AE-3FE9-461E-9195-253AFBD07ABC}"/>
          </ac:picMkLst>
        </pc:picChg>
        <pc:picChg chg="mod">
          <ac:chgData name="Takehiro OKUDA" userId="127298dc643a26b7" providerId="LiveId" clId="{C3274723-88CC-49B4-8045-E8EBB492B0F9}" dt="2019-11-11T05:13:47.113" v="821" actId="1038"/>
          <ac:picMkLst>
            <pc:docMk/>
            <pc:sldMk cId="1382473299" sldId="327"/>
            <ac:picMk id="4" creationId="{40E85FD1-B2A5-413D-A74E-32BE3E9A5633}"/>
          </ac:picMkLst>
        </pc:picChg>
        <pc:picChg chg="del">
          <ac:chgData name="Takehiro OKUDA" userId="127298dc643a26b7" providerId="LiveId" clId="{C3274723-88CC-49B4-8045-E8EBB492B0F9}" dt="2019-11-11T05:07:21.043" v="665" actId="478"/>
          <ac:picMkLst>
            <pc:docMk/>
            <pc:sldMk cId="1382473299" sldId="327"/>
            <ac:picMk id="5" creationId="{5617A751-04F4-4756-9F84-7963F56D69E3}"/>
          </ac:picMkLst>
        </pc:picChg>
        <pc:picChg chg="mod">
          <ac:chgData name="Takehiro OKUDA" userId="127298dc643a26b7" providerId="LiveId" clId="{C3274723-88CC-49B4-8045-E8EBB492B0F9}" dt="2019-11-11T05:14:50.512" v="896" actId="1036"/>
          <ac:picMkLst>
            <pc:docMk/>
            <pc:sldMk cId="1382473299" sldId="327"/>
            <ac:picMk id="8" creationId="{96F7607D-A6DD-4A7D-861B-E4A23102F0CD}"/>
          </ac:picMkLst>
        </pc:picChg>
      </pc:sldChg>
      <pc:sldChg chg="addSp delSp modSp add">
        <pc:chgData name="Takehiro OKUDA" userId="127298dc643a26b7" providerId="LiveId" clId="{C3274723-88CC-49B4-8045-E8EBB492B0F9}" dt="2019-11-11T05:34:59.443" v="2093" actId="20577"/>
        <pc:sldMkLst>
          <pc:docMk/>
          <pc:sldMk cId="3758608126" sldId="328"/>
        </pc:sldMkLst>
        <pc:spChg chg="del">
          <ac:chgData name="Takehiro OKUDA" userId="127298dc643a26b7" providerId="LiveId" clId="{C3274723-88CC-49B4-8045-E8EBB492B0F9}" dt="2019-11-11T05:18:33.489" v="1004" actId="478"/>
          <ac:spMkLst>
            <pc:docMk/>
            <pc:sldMk cId="3758608126" sldId="328"/>
            <ac:spMk id="3" creationId="{1B6E4BF4-5A88-4556-BEE8-BFD351AFCAF9}"/>
          </ac:spMkLst>
        </pc:spChg>
        <pc:spChg chg="del">
          <ac:chgData name="Takehiro OKUDA" userId="127298dc643a26b7" providerId="LiveId" clId="{C3274723-88CC-49B4-8045-E8EBB492B0F9}" dt="2019-11-11T05:18:33.489" v="1004" actId="478"/>
          <ac:spMkLst>
            <pc:docMk/>
            <pc:sldMk cId="3758608126" sldId="328"/>
            <ac:spMk id="7" creationId="{C329FDF4-A2FF-4FA8-B754-BAEE34D6FD88}"/>
          </ac:spMkLst>
        </pc:spChg>
        <pc:spChg chg="del">
          <ac:chgData name="Takehiro OKUDA" userId="127298dc643a26b7" providerId="LiveId" clId="{C3274723-88CC-49B4-8045-E8EBB492B0F9}" dt="2019-11-11T05:18:33.489" v="1004" actId="478"/>
          <ac:spMkLst>
            <pc:docMk/>
            <pc:sldMk cId="3758608126" sldId="328"/>
            <ac:spMk id="9" creationId="{20C7221E-194D-4ED5-810A-568CAE2745CE}"/>
          </ac:spMkLst>
        </pc:spChg>
        <pc:spChg chg="add mod">
          <ac:chgData name="Takehiro OKUDA" userId="127298dc643a26b7" providerId="LiveId" clId="{C3274723-88CC-49B4-8045-E8EBB492B0F9}" dt="2019-11-11T05:24:16.914" v="1409" actId="1037"/>
          <ac:spMkLst>
            <pc:docMk/>
            <pc:sldMk cId="3758608126" sldId="328"/>
            <ac:spMk id="11" creationId="{350BCF46-A3C4-42BA-A1E0-2C4DECE25BD4}"/>
          </ac:spMkLst>
        </pc:spChg>
        <pc:spChg chg="del">
          <ac:chgData name="Takehiro OKUDA" userId="127298dc643a26b7" providerId="LiveId" clId="{C3274723-88CC-49B4-8045-E8EBB492B0F9}" dt="2019-11-11T05:18:33.489" v="1004" actId="478"/>
          <ac:spMkLst>
            <pc:docMk/>
            <pc:sldMk cId="3758608126" sldId="328"/>
            <ac:spMk id="12" creationId="{FFC897E4-6316-4C89-84FC-9197D148A09C}"/>
          </ac:spMkLst>
        </pc:spChg>
        <pc:spChg chg="del">
          <ac:chgData name="Takehiro OKUDA" userId="127298dc643a26b7" providerId="LiveId" clId="{C3274723-88CC-49B4-8045-E8EBB492B0F9}" dt="2019-11-11T05:18:33.489" v="1004" actId="478"/>
          <ac:spMkLst>
            <pc:docMk/>
            <pc:sldMk cId="3758608126" sldId="328"/>
            <ac:spMk id="13" creationId="{D3CFB2CB-9DB8-456F-B7AE-E68D29DF7706}"/>
          </ac:spMkLst>
        </pc:spChg>
        <pc:spChg chg="add mod">
          <ac:chgData name="Takehiro OKUDA" userId="127298dc643a26b7" providerId="LiveId" clId="{C3274723-88CC-49B4-8045-E8EBB492B0F9}" dt="2019-11-11T05:34:59.443" v="2093" actId="20577"/>
          <ac:spMkLst>
            <pc:docMk/>
            <pc:sldMk cId="3758608126" sldId="328"/>
            <ac:spMk id="15" creationId="{B57E586C-FC38-4396-9F3E-E9EEBA55DE1A}"/>
          </ac:spMkLst>
        </pc:spChg>
        <pc:picChg chg="mod">
          <ac:chgData name="Takehiro OKUDA" userId="127298dc643a26b7" providerId="LiveId" clId="{C3274723-88CC-49B4-8045-E8EBB492B0F9}" dt="2019-11-11T05:22:59.787" v="1368" actId="1036"/>
          <ac:picMkLst>
            <pc:docMk/>
            <pc:sldMk cId="3758608126" sldId="328"/>
            <ac:picMk id="2" creationId="{A4A02645-9769-4DBA-9018-493A5332BF0B}"/>
          </ac:picMkLst>
        </pc:picChg>
        <pc:picChg chg="del">
          <ac:chgData name="Takehiro OKUDA" userId="127298dc643a26b7" providerId="LiveId" clId="{C3274723-88CC-49B4-8045-E8EBB492B0F9}" dt="2019-11-11T05:18:33.489" v="1004" actId="478"/>
          <ac:picMkLst>
            <pc:docMk/>
            <pc:sldMk cId="3758608126" sldId="328"/>
            <ac:picMk id="4" creationId="{40E85FD1-B2A5-413D-A74E-32BE3E9A5633}"/>
          </ac:picMkLst>
        </pc:picChg>
        <pc:picChg chg="del">
          <ac:chgData name="Takehiro OKUDA" userId="127298dc643a26b7" providerId="LiveId" clId="{C3274723-88CC-49B4-8045-E8EBB492B0F9}" dt="2019-11-11T05:18:33.489" v="1004" actId="478"/>
          <ac:picMkLst>
            <pc:docMk/>
            <pc:sldMk cId="3758608126" sldId="328"/>
            <ac:picMk id="8" creationId="{96F7607D-A6DD-4A7D-861B-E4A23102F0CD}"/>
          </ac:picMkLst>
        </pc:picChg>
      </pc:sldChg>
    </pc:docChg>
  </pc:docChgLst>
  <pc:docChgLst>
    <pc:chgData name="OKUDA Takehiro" userId="127298dc643a26b7" providerId="LiveId" clId="{302FBA8B-8EDD-4F95-9FF6-9C64AABE3D02}"/>
    <pc:docChg chg="undo custSel addSld delSld modSld">
      <pc:chgData name="OKUDA Takehiro" userId="127298dc643a26b7" providerId="LiveId" clId="{302FBA8B-8EDD-4F95-9FF6-9C64AABE3D02}" dt="2019-11-11T09:39:32.593" v="6404" actId="1036"/>
      <pc:docMkLst>
        <pc:docMk/>
      </pc:docMkLst>
      <pc:sldChg chg="addSp delSp modSp">
        <pc:chgData name="OKUDA Takehiro" userId="127298dc643a26b7" providerId="LiveId" clId="{302FBA8B-8EDD-4F95-9FF6-9C64AABE3D02}" dt="2019-11-11T07:11:09.989" v="3514"/>
        <pc:sldMkLst>
          <pc:docMk/>
          <pc:sldMk cId="3626889963" sldId="316"/>
        </pc:sldMkLst>
        <pc:spChg chg="mod">
          <ac:chgData name="OKUDA Takehiro" userId="127298dc643a26b7" providerId="LiveId" clId="{302FBA8B-8EDD-4F95-9FF6-9C64AABE3D02}" dt="2019-11-11T00:45:47.126" v="643" actId="1035"/>
          <ac:spMkLst>
            <pc:docMk/>
            <pc:sldMk cId="3626889963" sldId="316"/>
            <ac:spMk id="2" creationId="{BE072423-7A37-48BC-949A-7D7F41526CF2}"/>
          </ac:spMkLst>
        </pc:spChg>
        <pc:spChg chg="add del mod">
          <ac:chgData name="OKUDA Takehiro" userId="127298dc643a26b7" providerId="LiveId" clId="{302FBA8B-8EDD-4F95-9FF6-9C64AABE3D02}" dt="2019-11-11T00:45:39.170" v="638" actId="1035"/>
          <ac:spMkLst>
            <pc:docMk/>
            <pc:sldMk cId="3626889963" sldId="316"/>
            <ac:spMk id="3" creationId="{49E2F63C-F4E4-4258-A9CE-488997D416C8}"/>
          </ac:spMkLst>
        </pc:spChg>
        <pc:spChg chg="add mod">
          <ac:chgData name="OKUDA Takehiro" userId="127298dc643a26b7" providerId="LiveId" clId="{302FBA8B-8EDD-4F95-9FF6-9C64AABE3D02}" dt="2019-11-11T01:06:57.501" v="944" actId="20577"/>
          <ac:spMkLst>
            <pc:docMk/>
            <pc:sldMk cId="3626889963" sldId="316"/>
            <ac:spMk id="5" creationId="{41789780-4B3F-436C-A4AE-AD978B8EEFD7}"/>
          </ac:spMkLst>
        </pc:spChg>
        <pc:spChg chg="add del mod">
          <ac:chgData name="OKUDA Takehiro" userId="127298dc643a26b7" providerId="LiveId" clId="{302FBA8B-8EDD-4F95-9FF6-9C64AABE3D02}" dt="2019-11-08T09:15:14.541" v="5" actId="478"/>
          <ac:spMkLst>
            <pc:docMk/>
            <pc:sldMk cId="3626889963" sldId="316"/>
            <ac:spMk id="5" creationId="{781D6521-435C-4832-872D-DF8E00B672CF}"/>
          </ac:spMkLst>
        </pc:spChg>
        <pc:spChg chg="add mod">
          <ac:chgData name="OKUDA Takehiro" userId="127298dc643a26b7" providerId="LiveId" clId="{302FBA8B-8EDD-4F95-9FF6-9C64AABE3D02}" dt="2019-11-11T02:07:42.347" v="1087"/>
          <ac:spMkLst>
            <pc:docMk/>
            <pc:sldMk cId="3626889963" sldId="316"/>
            <ac:spMk id="6" creationId="{F2BA6645-E8E6-452C-A822-8FC389163E02}"/>
          </ac:spMkLst>
        </pc:spChg>
        <pc:spChg chg="add del mod">
          <ac:chgData name="OKUDA Takehiro" userId="127298dc643a26b7" providerId="LiveId" clId="{302FBA8B-8EDD-4F95-9FF6-9C64AABE3D02}" dt="2019-11-08T09:17:42.853" v="131"/>
          <ac:spMkLst>
            <pc:docMk/>
            <pc:sldMk cId="3626889963" sldId="316"/>
            <ac:spMk id="6" creationId="{F95E4BA8-C6BB-42FF-B84D-22B04AA8C36D}"/>
          </ac:spMkLst>
        </pc:spChg>
        <pc:spChg chg="add mod">
          <ac:chgData name="OKUDA Takehiro" userId="127298dc643a26b7" providerId="LiveId" clId="{302FBA8B-8EDD-4F95-9FF6-9C64AABE3D02}" dt="2019-11-11T07:11:09.989" v="3514"/>
          <ac:spMkLst>
            <pc:docMk/>
            <pc:sldMk cId="3626889963" sldId="316"/>
            <ac:spMk id="7" creationId="{D21175FA-3A48-43A6-ACF2-235945B94EC4}"/>
          </ac:spMkLst>
        </pc:spChg>
        <pc:spChg chg="del">
          <ac:chgData name="OKUDA Takehiro" userId="127298dc643a26b7" providerId="LiveId" clId="{302FBA8B-8EDD-4F95-9FF6-9C64AABE3D02}" dt="2019-11-08T09:16:08.741" v="102" actId="478"/>
          <ac:spMkLst>
            <pc:docMk/>
            <pc:sldMk cId="3626889963" sldId="316"/>
            <ac:spMk id="8" creationId="{0A81CBEC-362C-4F9B-A669-24FB6626CFC2}"/>
          </ac:spMkLst>
        </pc:spChg>
        <pc:spChg chg="del">
          <ac:chgData name="OKUDA Takehiro" userId="127298dc643a26b7" providerId="LiveId" clId="{302FBA8B-8EDD-4F95-9FF6-9C64AABE3D02}" dt="2019-11-08T09:16:08.741" v="102" actId="478"/>
          <ac:spMkLst>
            <pc:docMk/>
            <pc:sldMk cId="3626889963" sldId="316"/>
            <ac:spMk id="9" creationId="{FB79C1F9-A8AB-4D43-A746-551264A3562C}"/>
          </ac:spMkLst>
        </pc:spChg>
        <pc:spChg chg="del">
          <ac:chgData name="OKUDA Takehiro" userId="127298dc643a26b7" providerId="LiveId" clId="{302FBA8B-8EDD-4F95-9FF6-9C64AABE3D02}" dt="2019-11-08T09:16:08.741" v="102" actId="478"/>
          <ac:spMkLst>
            <pc:docMk/>
            <pc:sldMk cId="3626889963" sldId="316"/>
            <ac:spMk id="10" creationId="{15DE253D-ED84-47B9-A020-F176E8806578}"/>
          </ac:spMkLst>
        </pc:spChg>
        <pc:picChg chg="del mod">
          <ac:chgData name="OKUDA Takehiro" userId="127298dc643a26b7" providerId="LiveId" clId="{302FBA8B-8EDD-4F95-9FF6-9C64AABE3D02}" dt="2019-11-08T09:18:41.432" v="137" actId="478"/>
          <ac:picMkLst>
            <pc:docMk/>
            <pc:sldMk cId="3626889963" sldId="316"/>
            <ac:picMk id="7" creationId="{5EE4A272-0A6D-4B1C-AD66-FF3BDA924E3D}"/>
          </ac:picMkLst>
        </pc:picChg>
        <pc:picChg chg="del">
          <ac:chgData name="OKUDA Takehiro" userId="127298dc643a26b7" providerId="LiveId" clId="{302FBA8B-8EDD-4F95-9FF6-9C64AABE3D02}" dt="2019-11-08T09:16:08.741" v="102" actId="478"/>
          <ac:picMkLst>
            <pc:docMk/>
            <pc:sldMk cId="3626889963" sldId="316"/>
            <ac:picMk id="11" creationId="{58CAF777-0AFA-4B50-83E3-039E1A38A8D9}"/>
          </ac:picMkLst>
        </pc:picChg>
        <pc:picChg chg="mod">
          <ac:chgData name="OKUDA Takehiro" userId="127298dc643a26b7" providerId="LiveId" clId="{302FBA8B-8EDD-4F95-9FF6-9C64AABE3D02}" dt="2019-11-11T01:06:24.035" v="897" actId="1076"/>
          <ac:picMkLst>
            <pc:docMk/>
            <pc:sldMk cId="3626889963" sldId="316"/>
            <ac:picMk id="12" creationId="{8C112180-6268-408E-BDD4-406F423F28EC}"/>
          </ac:picMkLst>
        </pc:picChg>
      </pc:sldChg>
      <pc:sldChg chg="del">
        <pc:chgData name="OKUDA Takehiro" userId="127298dc643a26b7" providerId="LiveId" clId="{302FBA8B-8EDD-4F95-9FF6-9C64AABE3D02}" dt="2019-11-08T09:16:13.173" v="103" actId="47"/>
        <pc:sldMkLst>
          <pc:docMk/>
          <pc:sldMk cId="2520776918" sldId="317"/>
        </pc:sldMkLst>
      </pc:sldChg>
      <pc:sldChg chg="addSp delSp modSp">
        <pc:chgData name="OKUDA Takehiro" userId="127298dc643a26b7" providerId="LiveId" clId="{302FBA8B-8EDD-4F95-9FF6-9C64AABE3D02}" dt="2019-11-11T02:52:31.600" v="1657"/>
        <pc:sldMkLst>
          <pc:docMk/>
          <pc:sldMk cId="2445307834" sldId="318"/>
        </pc:sldMkLst>
        <pc:spChg chg="add mod">
          <ac:chgData name="OKUDA Takehiro" userId="127298dc643a26b7" providerId="LiveId" clId="{302FBA8B-8EDD-4F95-9FF6-9C64AABE3D02}" dt="2019-11-11T02:50:04.607" v="1531" actId="1035"/>
          <ac:spMkLst>
            <pc:docMk/>
            <pc:sldMk cId="2445307834" sldId="318"/>
            <ac:spMk id="3" creationId="{291057AD-100F-4ECC-8B79-33A5B9B99DAC}"/>
          </ac:spMkLst>
        </pc:spChg>
        <pc:spChg chg="add del mod">
          <ac:chgData name="OKUDA Takehiro" userId="127298dc643a26b7" providerId="LiveId" clId="{302FBA8B-8EDD-4F95-9FF6-9C64AABE3D02}" dt="2019-11-11T02:49:41.069" v="1508" actId="478"/>
          <ac:spMkLst>
            <pc:docMk/>
            <pc:sldMk cId="2445307834" sldId="318"/>
            <ac:spMk id="4" creationId="{FBD4EEFE-E2BE-4006-B95A-E18B2083694D}"/>
          </ac:spMkLst>
        </pc:spChg>
        <pc:spChg chg="add mod">
          <ac:chgData name="OKUDA Takehiro" userId="127298dc643a26b7" providerId="LiveId" clId="{302FBA8B-8EDD-4F95-9FF6-9C64AABE3D02}" dt="2019-11-11T02:50:04.607" v="1531" actId="1035"/>
          <ac:spMkLst>
            <pc:docMk/>
            <pc:sldMk cId="2445307834" sldId="318"/>
            <ac:spMk id="5" creationId="{A2B3D007-C64C-4B93-8599-4D89ED995EC5}"/>
          </ac:spMkLst>
        </pc:spChg>
        <pc:spChg chg="add mod">
          <ac:chgData name="OKUDA Takehiro" userId="127298dc643a26b7" providerId="LiveId" clId="{302FBA8B-8EDD-4F95-9FF6-9C64AABE3D02}" dt="2019-11-11T02:50:09.057" v="1534" actId="1035"/>
          <ac:spMkLst>
            <pc:docMk/>
            <pc:sldMk cId="2445307834" sldId="318"/>
            <ac:spMk id="6" creationId="{19AABEF1-115E-4C38-80BF-8ABEA671475E}"/>
          </ac:spMkLst>
        </pc:spChg>
        <pc:spChg chg="add mod">
          <ac:chgData name="OKUDA Takehiro" userId="127298dc643a26b7" providerId="LiveId" clId="{302FBA8B-8EDD-4F95-9FF6-9C64AABE3D02}" dt="2019-11-11T02:50:09.057" v="1534" actId="1035"/>
          <ac:spMkLst>
            <pc:docMk/>
            <pc:sldMk cId="2445307834" sldId="318"/>
            <ac:spMk id="7" creationId="{E518C329-587B-4921-A769-1038776A30D6}"/>
          </ac:spMkLst>
        </pc:spChg>
        <pc:spChg chg="add del">
          <ac:chgData name="OKUDA Takehiro" userId="127298dc643a26b7" providerId="LiveId" clId="{302FBA8B-8EDD-4F95-9FF6-9C64AABE3D02}" dt="2019-11-11T02:46:44.525" v="1428"/>
          <ac:spMkLst>
            <pc:docMk/>
            <pc:sldMk cId="2445307834" sldId="318"/>
            <ac:spMk id="8" creationId="{3F83529C-8BAB-4698-8B81-94E3BC1B81C8}"/>
          </ac:spMkLst>
        </pc:spChg>
        <pc:spChg chg="add mod">
          <ac:chgData name="OKUDA Takehiro" userId="127298dc643a26b7" providerId="LiveId" clId="{302FBA8B-8EDD-4F95-9FF6-9C64AABE3D02}" dt="2019-11-11T02:52:31.600" v="1657"/>
          <ac:spMkLst>
            <pc:docMk/>
            <pc:sldMk cId="2445307834" sldId="318"/>
            <ac:spMk id="9" creationId="{B44B1F43-FF1C-432D-AA2A-9943FFDDCF4C}"/>
          </ac:spMkLst>
        </pc:spChg>
        <pc:spChg chg="mod">
          <ac:chgData name="OKUDA Takehiro" userId="127298dc643a26b7" providerId="LiveId" clId="{302FBA8B-8EDD-4F95-9FF6-9C64AABE3D02}" dt="2019-11-08T09:21:29.873" v="337"/>
          <ac:spMkLst>
            <pc:docMk/>
            <pc:sldMk cId="2445307834" sldId="318"/>
            <ac:spMk id="14" creationId="{C928B971-EE70-498F-A4EE-28C5F30D88BB}"/>
          </ac:spMkLst>
        </pc:spChg>
        <pc:spChg chg="del">
          <ac:chgData name="OKUDA Takehiro" userId="127298dc643a26b7" providerId="LiveId" clId="{302FBA8B-8EDD-4F95-9FF6-9C64AABE3D02}" dt="2019-11-08T09:20:14.159" v="214" actId="478"/>
          <ac:spMkLst>
            <pc:docMk/>
            <pc:sldMk cId="2445307834" sldId="318"/>
            <ac:spMk id="15" creationId="{3003F221-D96C-4152-BFB4-A59B59F22BB5}"/>
          </ac:spMkLst>
        </pc:spChg>
        <pc:spChg chg="del">
          <ac:chgData name="OKUDA Takehiro" userId="127298dc643a26b7" providerId="LiveId" clId="{302FBA8B-8EDD-4F95-9FF6-9C64AABE3D02}" dt="2019-11-08T09:20:14.159" v="214" actId="478"/>
          <ac:spMkLst>
            <pc:docMk/>
            <pc:sldMk cId="2445307834" sldId="318"/>
            <ac:spMk id="16" creationId="{8B402412-87E7-450E-8C9A-A83E6C0FD73F}"/>
          </ac:spMkLst>
        </pc:spChg>
        <pc:spChg chg="del">
          <ac:chgData name="OKUDA Takehiro" userId="127298dc643a26b7" providerId="LiveId" clId="{302FBA8B-8EDD-4F95-9FF6-9C64AABE3D02}" dt="2019-11-08T09:20:14.159" v="214" actId="478"/>
          <ac:spMkLst>
            <pc:docMk/>
            <pc:sldMk cId="2445307834" sldId="318"/>
            <ac:spMk id="17" creationId="{C6BCE9E6-50A5-446F-BD55-B49D234F0DE1}"/>
          </ac:spMkLst>
        </pc:spChg>
        <pc:spChg chg="del">
          <ac:chgData name="OKUDA Takehiro" userId="127298dc643a26b7" providerId="LiveId" clId="{302FBA8B-8EDD-4F95-9FF6-9C64AABE3D02}" dt="2019-11-08T09:20:14.159" v="214" actId="478"/>
          <ac:spMkLst>
            <pc:docMk/>
            <pc:sldMk cId="2445307834" sldId="318"/>
            <ac:spMk id="18" creationId="{95996BDC-33C2-4771-9E54-36DD5F42B71F}"/>
          </ac:spMkLst>
        </pc:spChg>
        <pc:spChg chg="del">
          <ac:chgData name="OKUDA Takehiro" userId="127298dc643a26b7" providerId="LiveId" clId="{302FBA8B-8EDD-4F95-9FF6-9C64AABE3D02}" dt="2019-11-08T09:20:14.159" v="214" actId="478"/>
          <ac:spMkLst>
            <pc:docMk/>
            <pc:sldMk cId="2445307834" sldId="318"/>
            <ac:spMk id="19" creationId="{DBD2C3B2-F535-4B38-9F8D-11E7B1393F57}"/>
          </ac:spMkLst>
        </pc:spChg>
        <pc:spChg chg="del">
          <ac:chgData name="OKUDA Takehiro" userId="127298dc643a26b7" providerId="LiveId" clId="{302FBA8B-8EDD-4F95-9FF6-9C64AABE3D02}" dt="2019-11-08T09:20:14.159" v="214" actId="478"/>
          <ac:spMkLst>
            <pc:docMk/>
            <pc:sldMk cId="2445307834" sldId="318"/>
            <ac:spMk id="20" creationId="{EA584338-8A08-47EC-AB9C-9369DBC55F78}"/>
          </ac:spMkLst>
        </pc:spChg>
        <pc:spChg chg="del">
          <ac:chgData name="OKUDA Takehiro" userId="127298dc643a26b7" providerId="LiveId" clId="{302FBA8B-8EDD-4F95-9FF6-9C64AABE3D02}" dt="2019-11-08T09:20:14.159" v="214" actId="478"/>
          <ac:spMkLst>
            <pc:docMk/>
            <pc:sldMk cId="2445307834" sldId="318"/>
            <ac:spMk id="21" creationId="{8D5C4D54-A5B5-4CC2-9F10-FC760727DA42}"/>
          </ac:spMkLst>
        </pc:spChg>
        <pc:spChg chg="del">
          <ac:chgData name="OKUDA Takehiro" userId="127298dc643a26b7" providerId="LiveId" clId="{302FBA8B-8EDD-4F95-9FF6-9C64AABE3D02}" dt="2019-11-08T09:20:14.159" v="214" actId="478"/>
          <ac:spMkLst>
            <pc:docMk/>
            <pc:sldMk cId="2445307834" sldId="318"/>
            <ac:spMk id="22" creationId="{4EB34BA9-72DE-4A10-A235-31416AA17B79}"/>
          </ac:spMkLst>
        </pc:spChg>
        <pc:spChg chg="del">
          <ac:chgData name="OKUDA Takehiro" userId="127298dc643a26b7" providerId="LiveId" clId="{302FBA8B-8EDD-4F95-9FF6-9C64AABE3D02}" dt="2019-11-08T09:20:14.159" v="214" actId="478"/>
          <ac:spMkLst>
            <pc:docMk/>
            <pc:sldMk cId="2445307834" sldId="318"/>
            <ac:spMk id="23" creationId="{A48AEEC1-DECD-48A4-9E86-1D2FDE1ECFBA}"/>
          </ac:spMkLst>
        </pc:spChg>
        <pc:spChg chg="del">
          <ac:chgData name="OKUDA Takehiro" userId="127298dc643a26b7" providerId="LiveId" clId="{302FBA8B-8EDD-4F95-9FF6-9C64AABE3D02}" dt="2019-11-08T09:20:14.159" v="214" actId="478"/>
          <ac:spMkLst>
            <pc:docMk/>
            <pc:sldMk cId="2445307834" sldId="318"/>
            <ac:spMk id="24" creationId="{8A3A1243-0A51-45C9-A836-3E65D10BAFE1}"/>
          </ac:spMkLst>
        </pc:spChg>
        <pc:spChg chg="del">
          <ac:chgData name="OKUDA Takehiro" userId="127298dc643a26b7" providerId="LiveId" clId="{302FBA8B-8EDD-4F95-9FF6-9C64AABE3D02}" dt="2019-11-08T09:19:23.048" v="144" actId="478"/>
          <ac:spMkLst>
            <pc:docMk/>
            <pc:sldMk cId="2445307834" sldId="318"/>
            <ac:spMk id="27" creationId="{00000000-0000-0000-0000-000000000000}"/>
          </ac:spMkLst>
        </pc:spChg>
        <pc:spChg chg="del">
          <ac:chgData name="OKUDA Takehiro" userId="127298dc643a26b7" providerId="LiveId" clId="{302FBA8B-8EDD-4F95-9FF6-9C64AABE3D02}" dt="2019-11-08T09:19:14.170" v="142" actId="478"/>
          <ac:spMkLst>
            <pc:docMk/>
            <pc:sldMk cId="2445307834" sldId="318"/>
            <ac:spMk id="34" creationId="{00000000-0000-0000-0000-000000000000}"/>
          </ac:spMkLst>
        </pc:spChg>
      </pc:sldChg>
      <pc:sldChg chg="del">
        <pc:chgData name="OKUDA Takehiro" userId="127298dc643a26b7" providerId="LiveId" clId="{302FBA8B-8EDD-4F95-9FF6-9C64AABE3D02}" dt="2019-11-08T09:16:13.173" v="103" actId="47"/>
        <pc:sldMkLst>
          <pc:docMk/>
          <pc:sldMk cId="1515891103" sldId="319"/>
        </pc:sldMkLst>
      </pc:sldChg>
      <pc:sldChg chg="add">
        <pc:chgData name="OKUDA Takehiro" userId="127298dc643a26b7" providerId="LiveId" clId="{302FBA8B-8EDD-4F95-9FF6-9C64AABE3D02}" dt="2019-11-08T09:19:30.634" v="145"/>
        <pc:sldMkLst>
          <pc:docMk/>
          <pc:sldMk cId="2914929359" sldId="319"/>
        </pc:sldMkLst>
      </pc:sldChg>
      <pc:sldChg chg="addSp delSp modSp add">
        <pc:chgData name="OKUDA Takehiro" userId="127298dc643a26b7" providerId="LiveId" clId="{302FBA8B-8EDD-4F95-9FF6-9C64AABE3D02}" dt="2019-11-11T04:11:57.586" v="2280" actId="1036"/>
        <pc:sldMkLst>
          <pc:docMk/>
          <pc:sldMk cId="1081619157" sldId="320"/>
        </pc:sldMkLst>
        <pc:spChg chg="add mod">
          <ac:chgData name="OKUDA Takehiro" userId="127298dc643a26b7" providerId="LiveId" clId="{302FBA8B-8EDD-4F95-9FF6-9C64AABE3D02}" dt="2019-11-11T03:03:47.842" v="1783"/>
          <ac:spMkLst>
            <pc:docMk/>
            <pc:sldMk cId="1081619157" sldId="320"/>
            <ac:spMk id="3" creationId="{574E4CA9-3927-41BD-A193-9BD74F0604E5}"/>
          </ac:spMkLst>
        </pc:spChg>
        <pc:spChg chg="add del mod">
          <ac:chgData name="OKUDA Takehiro" userId="127298dc643a26b7" providerId="LiveId" clId="{302FBA8B-8EDD-4F95-9FF6-9C64AABE3D02}" dt="2019-11-11T04:11:57.586" v="2280" actId="1036"/>
          <ac:spMkLst>
            <pc:docMk/>
            <pc:sldMk cId="1081619157" sldId="320"/>
            <ac:spMk id="4" creationId="{717B44EE-86D7-4382-87C2-5208C762204C}"/>
          </ac:spMkLst>
        </pc:spChg>
        <pc:spChg chg="add mod">
          <ac:chgData name="OKUDA Takehiro" userId="127298dc643a26b7" providerId="LiveId" clId="{302FBA8B-8EDD-4F95-9FF6-9C64AABE3D02}" dt="2019-11-11T04:11:50.319" v="2277" actId="20577"/>
          <ac:spMkLst>
            <pc:docMk/>
            <pc:sldMk cId="1081619157" sldId="320"/>
            <ac:spMk id="5" creationId="{D2FD2E63-55A3-4C6E-8686-60FDB8EB9409}"/>
          </ac:spMkLst>
        </pc:spChg>
        <pc:spChg chg="mod">
          <ac:chgData name="OKUDA Takehiro" userId="127298dc643a26b7" providerId="LiveId" clId="{302FBA8B-8EDD-4F95-9FF6-9C64AABE3D02}" dt="2019-11-08T09:21:58.815" v="400"/>
          <ac:spMkLst>
            <pc:docMk/>
            <pc:sldMk cId="1081619157" sldId="320"/>
            <ac:spMk id="14" creationId="{C928B971-EE70-498F-A4EE-28C5F30D88BB}"/>
          </ac:spMkLst>
        </pc:spChg>
      </pc:sldChg>
      <pc:sldChg chg="modSp add">
        <pc:chgData name="OKUDA Takehiro" userId="127298dc643a26b7" providerId="LiveId" clId="{302FBA8B-8EDD-4F95-9FF6-9C64AABE3D02}" dt="2019-11-08T09:22:16.433" v="429"/>
        <pc:sldMkLst>
          <pc:docMk/>
          <pc:sldMk cId="1107587191" sldId="321"/>
        </pc:sldMkLst>
        <pc:spChg chg="mod">
          <ac:chgData name="OKUDA Takehiro" userId="127298dc643a26b7" providerId="LiveId" clId="{302FBA8B-8EDD-4F95-9FF6-9C64AABE3D02}" dt="2019-11-08T09:22:16.433" v="429"/>
          <ac:spMkLst>
            <pc:docMk/>
            <pc:sldMk cId="1107587191" sldId="321"/>
            <ac:spMk id="14" creationId="{C928B971-EE70-498F-A4EE-28C5F30D88BB}"/>
          </ac:spMkLst>
        </pc:spChg>
      </pc:sldChg>
      <pc:sldChg chg="addSp delSp modSp add">
        <pc:chgData name="OKUDA Takehiro" userId="127298dc643a26b7" providerId="LiveId" clId="{302FBA8B-8EDD-4F95-9FF6-9C64AABE3D02}" dt="2019-11-11T07:07:50.326" v="3488" actId="14100"/>
        <pc:sldMkLst>
          <pc:docMk/>
          <pc:sldMk cId="2168428607" sldId="322"/>
        </pc:sldMkLst>
        <pc:spChg chg="mod">
          <ac:chgData name="OKUDA Takehiro" userId="127298dc643a26b7" providerId="LiveId" clId="{302FBA8B-8EDD-4F95-9FF6-9C64AABE3D02}" dt="2019-11-11T07:07:50.326" v="3488" actId="14100"/>
          <ac:spMkLst>
            <pc:docMk/>
            <pc:sldMk cId="2168428607" sldId="322"/>
            <ac:spMk id="3" creationId="{AF76CE16-B14D-4DB1-9D2C-8EF3463FF04F}"/>
          </ac:spMkLst>
        </pc:spChg>
        <pc:spChg chg="add del mod">
          <ac:chgData name="OKUDA Takehiro" userId="127298dc643a26b7" providerId="LiveId" clId="{302FBA8B-8EDD-4F95-9FF6-9C64AABE3D02}" dt="2019-11-11T05:41:49.270" v="2444" actId="478"/>
          <ac:spMkLst>
            <pc:docMk/>
            <pc:sldMk cId="2168428607" sldId="322"/>
            <ac:spMk id="4" creationId="{CB54546A-68EF-4BFD-9D91-D0D50C3A5B8A}"/>
          </ac:spMkLst>
        </pc:spChg>
        <pc:spChg chg="add mod">
          <ac:chgData name="OKUDA Takehiro" userId="127298dc643a26b7" providerId="LiveId" clId="{302FBA8B-8EDD-4F95-9FF6-9C64AABE3D02}" dt="2019-11-11T07:06:41.238" v="3467" actId="1035"/>
          <ac:spMkLst>
            <pc:docMk/>
            <pc:sldMk cId="2168428607" sldId="322"/>
            <ac:spMk id="5" creationId="{189E7378-EBA1-427B-A651-0C865F736131}"/>
          </ac:spMkLst>
        </pc:spChg>
        <pc:spChg chg="add mod">
          <ac:chgData name="OKUDA Takehiro" userId="127298dc643a26b7" providerId="LiveId" clId="{302FBA8B-8EDD-4F95-9FF6-9C64AABE3D02}" dt="2019-11-11T07:06:41.238" v="3467" actId="1035"/>
          <ac:spMkLst>
            <pc:docMk/>
            <pc:sldMk cId="2168428607" sldId="322"/>
            <ac:spMk id="6" creationId="{70FAD79D-AB42-45C1-A3B5-B25B69FFA56B}"/>
          </ac:spMkLst>
        </pc:spChg>
        <pc:spChg chg="add mod">
          <ac:chgData name="OKUDA Takehiro" userId="127298dc643a26b7" providerId="LiveId" clId="{302FBA8B-8EDD-4F95-9FF6-9C64AABE3D02}" dt="2019-11-11T07:06:41.238" v="3467" actId="1035"/>
          <ac:spMkLst>
            <pc:docMk/>
            <pc:sldMk cId="2168428607" sldId="322"/>
            <ac:spMk id="7" creationId="{FA163366-0119-4384-BCA1-FF283A6B3420}"/>
          </ac:spMkLst>
        </pc:spChg>
        <pc:spChg chg="mod">
          <ac:chgData name="OKUDA Takehiro" userId="127298dc643a26b7" providerId="LiveId" clId="{302FBA8B-8EDD-4F95-9FF6-9C64AABE3D02}" dt="2019-11-08T09:22:38.979" v="473"/>
          <ac:spMkLst>
            <pc:docMk/>
            <pc:sldMk cId="2168428607" sldId="322"/>
            <ac:spMk id="14" creationId="{C928B971-EE70-498F-A4EE-28C5F30D88BB}"/>
          </ac:spMkLst>
        </pc:spChg>
      </pc:sldChg>
      <pc:sldChg chg="addSp delSp modSp add">
        <pc:chgData name="OKUDA Takehiro" userId="127298dc643a26b7" providerId="LiveId" clId="{302FBA8B-8EDD-4F95-9FF6-9C64AABE3D02}" dt="2019-11-11T09:39:32.593" v="6404" actId="1036"/>
        <pc:sldMkLst>
          <pc:docMk/>
          <pc:sldMk cId="3348049363" sldId="323"/>
        </pc:sldMkLst>
        <pc:spChg chg="add mod">
          <ac:chgData name="OKUDA Takehiro" userId="127298dc643a26b7" providerId="LiveId" clId="{302FBA8B-8EDD-4F95-9FF6-9C64AABE3D02}" dt="2019-11-11T09:02:22" v="4698" actId="1076"/>
          <ac:spMkLst>
            <pc:docMk/>
            <pc:sldMk cId="3348049363" sldId="323"/>
            <ac:spMk id="3" creationId="{555F9DDE-CD78-42B4-9639-A49B04A8C55A}"/>
          </ac:spMkLst>
        </pc:spChg>
        <pc:spChg chg="add mod">
          <ac:chgData name="OKUDA Takehiro" userId="127298dc643a26b7" providerId="LiveId" clId="{302FBA8B-8EDD-4F95-9FF6-9C64AABE3D02}" dt="2019-11-11T09:02:08.789" v="4685" actId="6549"/>
          <ac:spMkLst>
            <pc:docMk/>
            <pc:sldMk cId="3348049363" sldId="323"/>
            <ac:spMk id="4" creationId="{84874428-BFF5-43FF-88D5-1C34DF99BF4F}"/>
          </ac:spMkLst>
        </pc:spChg>
        <pc:spChg chg="add del">
          <ac:chgData name="OKUDA Takehiro" userId="127298dc643a26b7" providerId="LiveId" clId="{302FBA8B-8EDD-4F95-9FF6-9C64AABE3D02}" dt="2019-11-11T07:13:13.395" v="3585"/>
          <ac:spMkLst>
            <pc:docMk/>
            <pc:sldMk cId="3348049363" sldId="323"/>
            <ac:spMk id="5" creationId="{60AC081B-4D93-42FE-BAB7-8E4F4F5751AA}"/>
          </ac:spMkLst>
        </pc:spChg>
        <pc:spChg chg="add del">
          <ac:chgData name="OKUDA Takehiro" userId="127298dc643a26b7" providerId="LiveId" clId="{302FBA8B-8EDD-4F95-9FF6-9C64AABE3D02}" dt="2019-11-11T08:34:28.881" v="4148" actId="478"/>
          <ac:spMkLst>
            <pc:docMk/>
            <pc:sldMk cId="3348049363" sldId="323"/>
            <ac:spMk id="6" creationId="{9476BB7F-4A00-4EA5-B576-3B7BFABC7467}"/>
          </ac:spMkLst>
        </pc:spChg>
        <pc:spChg chg="add mod">
          <ac:chgData name="OKUDA Takehiro" userId="127298dc643a26b7" providerId="LiveId" clId="{302FBA8B-8EDD-4F95-9FF6-9C64AABE3D02}" dt="2019-11-11T09:39:29.188" v="6401"/>
          <ac:spMkLst>
            <pc:docMk/>
            <pc:sldMk cId="3348049363" sldId="323"/>
            <ac:spMk id="7" creationId="{0A6B2CD9-6AC5-498D-B697-2F540C1D459A}"/>
          </ac:spMkLst>
        </pc:spChg>
        <pc:spChg chg="add mod">
          <ac:chgData name="OKUDA Takehiro" userId="127298dc643a26b7" providerId="LiveId" clId="{302FBA8B-8EDD-4F95-9FF6-9C64AABE3D02}" dt="2019-11-11T09:39:32.593" v="6404" actId="1036"/>
          <ac:spMkLst>
            <pc:docMk/>
            <pc:sldMk cId="3348049363" sldId="323"/>
            <ac:spMk id="8" creationId="{5BD1B8CF-8769-4536-9A56-C058498BAFEE}"/>
          </ac:spMkLst>
        </pc:spChg>
        <pc:spChg chg="mod">
          <ac:chgData name="OKUDA Takehiro" userId="127298dc643a26b7" providerId="LiveId" clId="{302FBA8B-8EDD-4F95-9FF6-9C64AABE3D02}" dt="2019-11-11T07:11:40.159" v="3527" actId="20577"/>
          <ac:spMkLst>
            <pc:docMk/>
            <pc:sldMk cId="3348049363" sldId="323"/>
            <ac:spMk id="14" creationId="{C928B971-EE70-498F-A4EE-28C5F30D88BB}"/>
          </ac:spMkLst>
        </pc:spChg>
      </pc:sldChg>
      <pc:sldChg chg="addSp delSp modSp add">
        <pc:chgData name="OKUDA Takehiro" userId="127298dc643a26b7" providerId="LiveId" clId="{302FBA8B-8EDD-4F95-9FF6-9C64AABE3D02}" dt="2019-11-11T08:22:43.293" v="3911"/>
        <pc:sldMkLst>
          <pc:docMk/>
          <pc:sldMk cId="3623403424" sldId="324"/>
        </pc:sldMkLst>
        <pc:spChg chg="add mod">
          <ac:chgData name="OKUDA Takehiro" userId="127298dc643a26b7" providerId="LiveId" clId="{302FBA8B-8EDD-4F95-9FF6-9C64AABE3D02}" dt="2019-11-11T07:45:02.963" v="3756" actId="6549"/>
          <ac:spMkLst>
            <pc:docMk/>
            <pc:sldMk cId="3623403424" sldId="324"/>
            <ac:spMk id="3" creationId="{0A36200C-8408-467D-87EE-E0C355BBFD21}"/>
          </ac:spMkLst>
        </pc:spChg>
        <pc:spChg chg="add del">
          <ac:chgData name="OKUDA Takehiro" userId="127298dc643a26b7" providerId="LiveId" clId="{302FBA8B-8EDD-4F95-9FF6-9C64AABE3D02}" dt="2019-11-11T08:22:43.293" v="3911"/>
          <ac:spMkLst>
            <pc:docMk/>
            <pc:sldMk cId="3623403424" sldId="324"/>
            <ac:spMk id="5" creationId="{08AC83F8-02FB-4F98-9F81-87715663B6C2}"/>
          </ac:spMkLst>
        </pc:spChg>
        <pc:spChg chg="add mod">
          <ac:chgData name="OKUDA Takehiro" userId="127298dc643a26b7" providerId="LiveId" clId="{302FBA8B-8EDD-4F95-9FF6-9C64AABE3D02}" dt="2019-11-11T08:19:36.142" v="3830" actId="1035"/>
          <ac:spMkLst>
            <pc:docMk/>
            <pc:sldMk cId="3623403424" sldId="324"/>
            <ac:spMk id="6" creationId="{6DBC5F52-DE73-4700-A7EF-34E597780831}"/>
          </ac:spMkLst>
        </pc:spChg>
        <pc:spChg chg="add mod">
          <ac:chgData name="OKUDA Takehiro" userId="127298dc643a26b7" providerId="LiveId" clId="{302FBA8B-8EDD-4F95-9FF6-9C64AABE3D02}" dt="2019-11-11T08:20:35.046" v="3909" actId="6549"/>
          <ac:spMkLst>
            <pc:docMk/>
            <pc:sldMk cId="3623403424" sldId="324"/>
            <ac:spMk id="7" creationId="{6FAEA173-8178-41F2-91F0-51F5F022BDBE}"/>
          </ac:spMkLst>
        </pc:spChg>
        <pc:spChg chg="mod">
          <ac:chgData name="OKUDA Takehiro" userId="127298dc643a26b7" providerId="LiveId" clId="{302FBA8B-8EDD-4F95-9FF6-9C64AABE3D02}" dt="2019-11-08T09:23:13.378" v="537"/>
          <ac:spMkLst>
            <pc:docMk/>
            <pc:sldMk cId="3623403424" sldId="324"/>
            <ac:spMk id="14" creationId="{C928B971-EE70-498F-A4EE-28C5F30D88BB}"/>
          </ac:spMkLst>
        </pc:spChg>
        <pc:picChg chg="mod">
          <ac:chgData name="OKUDA Takehiro" userId="127298dc643a26b7" providerId="LiveId" clId="{302FBA8B-8EDD-4F95-9FF6-9C64AABE3D02}" dt="2019-11-11T07:45:41.129" v="3757" actId="1076"/>
          <ac:picMkLst>
            <pc:docMk/>
            <pc:sldMk cId="3623403424" sldId="324"/>
            <ac:picMk id="2" creationId="{01886FC8-F835-4923-9468-30474D48A755}"/>
          </ac:picMkLst>
        </pc:picChg>
        <pc:picChg chg="mod">
          <ac:chgData name="OKUDA Takehiro" userId="127298dc643a26b7" providerId="LiveId" clId="{302FBA8B-8EDD-4F95-9FF6-9C64AABE3D02}" dt="2019-11-11T08:18:41.551" v="3801" actId="1037"/>
          <ac:picMkLst>
            <pc:docMk/>
            <pc:sldMk cId="3623403424" sldId="324"/>
            <ac:picMk id="4" creationId="{FB270218-B01B-4150-9E8F-0243E2358A40}"/>
          </ac:picMkLst>
        </pc:picChg>
      </pc:sldChg>
      <pc:sldChg chg="addSp delSp modSp add">
        <pc:chgData name="OKUDA Takehiro" userId="127298dc643a26b7" providerId="LiveId" clId="{302FBA8B-8EDD-4F95-9FF6-9C64AABE3D02}" dt="2019-11-11T09:34:53.328" v="6173" actId="478"/>
        <pc:sldMkLst>
          <pc:docMk/>
          <pc:sldMk cId="3970519790" sldId="325"/>
        </pc:sldMkLst>
        <pc:spChg chg="add del mod">
          <ac:chgData name="OKUDA Takehiro" userId="127298dc643a26b7" providerId="LiveId" clId="{302FBA8B-8EDD-4F95-9FF6-9C64AABE3D02}" dt="2019-11-11T09:01:53.876" v="4663"/>
          <ac:spMkLst>
            <pc:docMk/>
            <pc:sldMk cId="3970519790" sldId="325"/>
            <ac:spMk id="3" creationId="{43C8F19B-16A4-4763-9CDC-EE4A329EB499}"/>
          </ac:spMkLst>
        </pc:spChg>
        <pc:spChg chg="add mod">
          <ac:chgData name="OKUDA Takehiro" userId="127298dc643a26b7" providerId="LiveId" clId="{302FBA8B-8EDD-4F95-9FF6-9C64AABE3D02}" dt="2019-11-11T09:02:53.594" v="4722" actId="1037"/>
          <ac:spMkLst>
            <pc:docMk/>
            <pc:sldMk cId="3970519790" sldId="325"/>
            <ac:spMk id="4" creationId="{75F87BFF-5F4D-4179-8DD5-93524C088B06}"/>
          </ac:spMkLst>
        </pc:spChg>
        <pc:spChg chg="add mod">
          <ac:chgData name="OKUDA Takehiro" userId="127298dc643a26b7" providerId="LiveId" clId="{302FBA8B-8EDD-4F95-9FF6-9C64AABE3D02}" dt="2019-11-11T09:04:26.325" v="4907" actId="1038"/>
          <ac:spMkLst>
            <pc:docMk/>
            <pc:sldMk cId="3970519790" sldId="325"/>
            <ac:spMk id="5" creationId="{FE8F5F87-E87D-4A23-BF3D-FF21793C308B}"/>
          </ac:spMkLst>
        </pc:spChg>
        <pc:spChg chg="add mod">
          <ac:chgData name="OKUDA Takehiro" userId="127298dc643a26b7" providerId="LiveId" clId="{302FBA8B-8EDD-4F95-9FF6-9C64AABE3D02}" dt="2019-11-11T09:03:09.827" v="4789" actId="1035"/>
          <ac:spMkLst>
            <pc:docMk/>
            <pc:sldMk cId="3970519790" sldId="325"/>
            <ac:spMk id="7" creationId="{42ECDBA3-1E82-4441-B971-007BB7ECA1D1}"/>
          </ac:spMkLst>
        </pc:spChg>
        <pc:spChg chg="add del mod">
          <ac:chgData name="OKUDA Takehiro" userId="127298dc643a26b7" providerId="LiveId" clId="{302FBA8B-8EDD-4F95-9FF6-9C64AABE3D02}" dt="2019-11-11T09:34:53.328" v="6173" actId="478"/>
          <ac:spMkLst>
            <pc:docMk/>
            <pc:sldMk cId="3970519790" sldId="325"/>
            <ac:spMk id="8" creationId="{1BF7B0CD-FBC0-49BB-95D9-F2F3C0130BA5}"/>
          </ac:spMkLst>
        </pc:spChg>
        <pc:spChg chg="add del">
          <ac:chgData name="OKUDA Takehiro" userId="127298dc643a26b7" providerId="LiveId" clId="{302FBA8B-8EDD-4F95-9FF6-9C64AABE3D02}" dt="2019-11-11T09:05:08.547" v="4909"/>
          <ac:spMkLst>
            <pc:docMk/>
            <pc:sldMk cId="3970519790" sldId="325"/>
            <ac:spMk id="9" creationId="{8BC28D9D-D4E9-42CD-A16C-823C232FAA52}"/>
          </ac:spMkLst>
        </pc:spChg>
        <pc:spChg chg="mod">
          <ac:chgData name="OKUDA Takehiro" userId="127298dc643a26b7" providerId="LiveId" clId="{302FBA8B-8EDD-4F95-9FF6-9C64AABE3D02}" dt="2019-11-08T09:23:46.716" v="602" actId="6549"/>
          <ac:spMkLst>
            <pc:docMk/>
            <pc:sldMk cId="3970519790" sldId="325"/>
            <ac:spMk id="14" creationId="{C928B971-EE70-498F-A4EE-28C5F30D88BB}"/>
          </ac:spMkLst>
        </pc:spChg>
        <pc:picChg chg="mod ord">
          <ac:chgData name="OKUDA Takehiro" userId="127298dc643a26b7" providerId="LiveId" clId="{302FBA8B-8EDD-4F95-9FF6-9C64AABE3D02}" dt="2019-11-11T09:03:19.504" v="4793" actId="167"/>
          <ac:picMkLst>
            <pc:docMk/>
            <pc:sldMk cId="3970519790" sldId="325"/>
            <ac:picMk id="2" creationId="{6B941C39-E78B-4C72-A731-9DB34B3C59D0}"/>
          </ac:picMkLst>
        </pc:picChg>
      </pc:sldChg>
      <pc:sldChg chg="modSp add">
        <pc:chgData name="OKUDA Takehiro" userId="127298dc643a26b7" providerId="LiveId" clId="{302FBA8B-8EDD-4F95-9FF6-9C64AABE3D02}" dt="2019-11-08T09:23:59.907" v="625"/>
        <pc:sldMkLst>
          <pc:docMk/>
          <pc:sldMk cId="2936954565" sldId="326"/>
        </pc:sldMkLst>
        <pc:spChg chg="mod">
          <ac:chgData name="OKUDA Takehiro" userId="127298dc643a26b7" providerId="LiveId" clId="{302FBA8B-8EDD-4F95-9FF6-9C64AABE3D02}" dt="2019-11-08T09:23:59.907" v="625"/>
          <ac:spMkLst>
            <pc:docMk/>
            <pc:sldMk cId="2936954565" sldId="326"/>
            <ac:spMk id="14" creationId="{C928B971-EE70-498F-A4EE-28C5F30D88BB}"/>
          </ac:spMkLst>
        </pc:spChg>
      </pc:sldChg>
      <pc:sldChg chg="addSp delSp modSp add">
        <pc:chgData name="OKUDA Takehiro" userId="127298dc643a26b7" providerId="LiveId" clId="{302FBA8B-8EDD-4F95-9FF6-9C64AABE3D02}" dt="2019-11-11T07:43:34.186" v="3725" actId="1076"/>
        <pc:sldMkLst>
          <pc:docMk/>
          <pc:sldMk cId="4177569543" sldId="329"/>
        </pc:sldMkLst>
        <pc:spChg chg="del">
          <ac:chgData name="OKUDA Takehiro" userId="127298dc643a26b7" providerId="LiveId" clId="{302FBA8B-8EDD-4F95-9FF6-9C64AABE3D02}" dt="2019-11-11T07:08:19.642" v="3489" actId="478"/>
          <ac:spMkLst>
            <pc:docMk/>
            <pc:sldMk cId="4177569543" sldId="329"/>
            <ac:spMk id="3" creationId="{AF76CE16-B14D-4DB1-9D2C-8EF3463FF04F}"/>
          </ac:spMkLst>
        </pc:spChg>
        <pc:spChg chg="mod">
          <ac:chgData name="OKUDA Takehiro" userId="127298dc643a26b7" providerId="LiveId" clId="{302FBA8B-8EDD-4F95-9FF6-9C64AABE3D02}" dt="2019-11-11T07:07:06.793" v="3484" actId="1037"/>
          <ac:spMkLst>
            <pc:docMk/>
            <pc:sldMk cId="4177569543" sldId="329"/>
            <ac:spMk id="5" creationId="{189E7378-EBA1-427B-A651-0C865F736131}"/>
          </ac:spMkLst>
        </pc:spChg>
        <pc:spChg chg="mod">
          <ac:chgData name="OKUDA Takehiro" userId="127298dc643a26b7" providerId="LiveId" clId="{302FBA8B-8EDD-4F95-9FF6-9C64AABE3D02}" dt="2019-11-11T07:07:06.793" v="3484" actId="1037"/>
          <ac:spMkLst>
            <pc:docMk/>
            <pc:sldMk cId="4177569543" sldId="329"/>
            <ac:spMk id="6" creationId="{70FAD79D-AB42-45C1-A3B5-B25B69FFA56B}"/>
          </ac:spMkLst>
        </pc:spChg>
        <pc:spChg chg="del">
          <ac:chgData name="OKUDA Takehiro" userId="127298dc643a26b7" providerId="LiveId" clId="{302FBA8B-8EDD-4F95-9FF6-9C64AABE3D02}" dt="2019-11-11T06:56:08.236" v="2768" actId="478"/>
          <ac:spMkLst>
            <pc:docMk/>
            <pc:sldMk cId="4177569543" sldId="329"/>
            <ac:spMk id="7" creationId="{FA163366-0119-4384-BCA1-FF283A6B3420}"/>
          </ac:spMkLst>
        </pc:spChg>
        <pc:spChg chg="add mod">
          <ac:chgData name="OKUDA Takehiro" userId="127298dc643a26b7" providerId="LiveId" clId="{302FBA8B-8EDD-4F95-9FF6-9C64AABE3D02}" dt="2019-11-11T07:43:34.186" v="3725" actId="1076"/>
          <ac:spMkLst>
            <pc:docMk/>
            <pc:sldMk cId="4177569543" sldId="329"/>
            <ac:spMk id="8" creationId="{C8F0A25B-AECE-4B47-96D0-E7C0484B9675}"/>
          </ac:spMkLst>
        </pc:spChg>
      </pc:sldChg>
      <pc:sldChg chg="addSp delSp modSp add">
        <pc:chgData name="OKUDA Takehiro" userId="127298dc643a26b7" providerId="LiveId" clId="{302FBA8B-8EDD-4F95-9FF6-9C64AABE3D02}" dt="2019-11-11T08:31:37.509" v="4119" actId="1036"/>
        <pc:sldMkLst>
          <pc:docMk/>
          <pc:sldMk cId="2100664514" sldId="330"/>
        </pc:sldMkLst>
        <pc:spChg chg="del">
          <ac:chgData name="OKUDA Takehiro" userId="127298dc643a26b7" providerId="LiveId" clId="{302FBA8B-8EDD-4F95-9FF6-9C64AABE3D02}" dt="2019-11-11T08:22:50.227" v="3913" actId="478"/>
          <ac:spMkLst>
            <pc:docMk/>
            <pc:sldMk cId="2100664514" sldId="330"/>
            <ac:spMk id="3" creationId="{0A36200C-8408-467D-87EE-E0C355BBFD21}"/>
          </ac:spMkLst>
        </pc:spChg>
        <pc:spChg chg="del">
          <ac:chgData name="OKUDA Takehiro" userId="127298dc643a26b7" providerId="LiveId" clId="{302FBA8B-8EDD-4F95-9FF6-9C64AABE3D02}" dt="2019-11-11T08:22:50.227" v="3913" actId="478"/>
          <ac:spMkLst>
            <pc:docMk/>
            <pc:sldMk cId="2100664514" sldId="330"/>
            <ac:spMk id="6" creationId="{6DBC5F52-DE73-4700-A7EF-34E597780831}"/>
          </ac:spMkLst>
        </pc:spChg>
        <pc:spChg chg="del">
          <ac:chgData name="OKUDA Takehiro" userId="127298dc643a26b7" providerId="LiveId" clId="{302FBA8B-8EDD-4F95-9FF6-9C64AABE3D02}" dt="2019-11-11T08:22:50.227" v="3913" actId="478"/>
          <ac:spMkLst>
            <pc:docMk/>
            <pc:sldMk cId="2100664514" sldId="330"/>
            <ac:spMk id="7" creationId="{6FAEA173-8178-41F2-91F0-51F5F022BDBE}"/>
          </ac:spMkLst>
        </pc:spChg>
        <pc:spChg chg="add mod">
          <ac:chgData name="OKUDA Takehiro" userId="127298dc643a26b7" providerId="LiveId" clId="{302FBA8B-8EDD-4F95-9FF6-9C64AABE3D02}" dt="2019-11-11T08:23:59.423" v="3952"/>
          <ac:spMkLst>
            <pc:docMk/>
            <pc:sldMk cId="2100664514" sldId="330"/>
            <ac:spMk id="8" creationId="{66E01B30-C9F4-4B66-BBF6-F72D01558CB3}"/>
          </ac:spMkLst>
        </pc:spChg>
        <pc:spChg chg="add mod">
          <ac:chgData name="OKUDA Takehiro" userId="127298dc643a26b7" providerId="LiveId" clId="{302FBA8B-8EDD-4F95-9FF6-9C64AABE3D02}" dt="2019-11-11T08:27:42.287" v="4079"/>
          <ac:spMkLst>
            <pc:docMk/>
            <pc:sldMk cId="2100664514" sldId="330"/>
            <ac:spMk id="9" creationId="{76C1531F-682C-4B45-BA18-E06B0EF99351}"/>
          </ac:spMkLst>
        </pc:spChg>
        <pc:spChg chg="add mod">
          <ac:chgData name="OKUDA Takehiro" userId="127298dc643a26b7" providerId="LiveId" clId="{302FBA8B-8EDD-4F95-9FF6-9C64AABE3D02}" dt="2019-11-11T08:31:37.509" v="4119" actId="1036"/>
          <ac:spMkLst>
            <pc:docMk/>
            <pc:sldMk cId="2100664514" sldId="330"/>
            <ac:spMk id="10" creationId="{B780F623-C8EC-45D0-8A45-AE4B3BB36DAE}"/>
          </ac:spMkLst>
        </pc:spChg>
        <pc:picChg chg="del">
          <ac:chgData name="OKUDA Takehiro" userId="127298dc643a26b7" providerId="LiveId" clId="{302FBA8B-8EDD-4F95-9FF6-9C64AABE3D02}" dt="2019-11-11T08:22:50.227" v="3913" actId="478"/>
          <ac:picMkLst>
            <pc:docMk/>
            <pc:sldMk cId="2100664514" sldId="330"/>
            <ac:picMk id="2" creationId="{01886FC8-F835-4923-9468-30474D48A755}"/>
          </ac:picMkLst>
        </pc:picChg>
        <pc:picChg chg="del">
          <ac:chgData name="OKUDA Takehiro" userId="127298dc643a26b7" providerId="LiveId" clId="{302FBA8B-8EDD-4F95-9FF6-9C64AABE3D02}" dt="2019-11-11T08:22:50.227" v="3913" actId="478"/>
          <ac:picMkLst>
            <pc:docMk/>
            <pc:sldMk cId="2100664514" sldId="330"/>
            <ac:picMk id="4" creationId="{FB270218-B01B-4150-9E8F-0243E2358A40}"/>
          </ac:picMkLst>
        </pc:picChg>
      </pc:sldChg>
      <pc:sldChg chg="addSp delSp modSp add">
        <pc:chgData name="OKUDA Takehiro" userId="127298dc643a26b7" providerId="LiveId" clId="{302FBA8B-8EDD-4F95-9FF6-9C64AABE3D02}" dt="2019-11-11T09:34:56.073" v="6174" actId="478"/>
        <pc:sldMkLst>
          <pc:docMk/>
          <pc:sldMk cId="1244941659" sldId="331"/>
        </pc:sldMkLst>
        <pc:spChg chg="mod">
          <ac:chgData name="OKUDA Takehiro" userId="127298dc643a26b7" providerId="LiveId" clId="{302FBA8B-8EDD-4F95-9FF6-9C64AABE3D02}" dt="2019-11-11T09:06:00.282" v="4942" actId="6549"/>
          <ac:spMkLst>
            <pc:docMk/>
            <pc:sldMk cId="1244941659" sldId="331"/>
            <ac:spMk id="4" creationId="{75F87BFF-5F4D-4179-8DD5-93524C088B06}"/>
          </ac:spMkLst>
        </pc:spChg>
        <pc:spChg chg="mod">
          <ac:chgData name="OKUDA Takehiro" userId="127298dc643a26b7" providerId="LiveId" clId="{302FBA8B-8EDD-4F95-9FF6-9C64AABE3D02}" dt="2019-11-11T09:13:39.508" v="5185" actId="1036"/>
          <ac:spMkLst>
            <pc:docMk/>
            <pc:sldMk cId="1244941659" sldId="331"/>
            <ac:spMk id="5" creationId="{FE8F5F87-E87D-4A23-BF3D-FF21793C308B}"/>
          </ac:spMkLst>
        </pc:spChg>
        <pc:spChg chg="mod">
          <ac:chgData name="OKUDA Takehiro" userId="127298dc643a26b7" providerId="LiveId" clId="{302FBA8B-8EDD-4F95-9FF6-9C64AABE3D02}" dt="2019-11-11T09:16:55.625" v="5278"/>
          <ac:spMkLst>
            <pc:docMk/>
            <pc:sldMk cId="1244941659" sldId="331"/>
            <ac:spMk id="7" creationId="{42ECDBA3-1E82-4441-B971-007BB7ECA1D1}"/>
          </ac:spMkLst>
        </pc:spChg>
        <pc:spChg chg="del mod">
          <ac:chgData name="OKUDA Takehiro" userId="127298dc643a26b7" providerId="LiveId" clId="{302FBA8B-8EDD-4F95-9FF6-9C64AABE3D02}" dt="2019-11-11T09:34:56.073" v="6174" actId="478"/>
          <ac:spMkLst>
            <pc:docMk/>
            <pc:sldMk cId="1244941659" sldId="331"/>
            <ac:spMk id="8" creationId="{1BF7B0CD-FBC0-49BB-95D9-F2F3C0130BA5}"/>
          </ac:spMkLst>
        </pc:spChg>
        <pc:spChg chg="add mod">
          <ac:chgData name="OKUDA Takehiro" userId="127298dc643a26b7" providerId="LiveId" clId="{302FBA8B-8EDD-4F95-9FF6-9C64AABE3D02}" dt="2019-11-11T09:19:40.377" v="5430" actId="1036"/>
          <ac:spMkLst>
            <pc:docMk/>
            <pc:sldMk cId="1244941659" sldId="331"/>
            <ac:spMk id="11" creationId="{4A14C997-5AE7-4C52-8ABD-803F4BA87A8B}"/>
          </ac:spMkLst>
        </pc:spChg>
        <pc:picChg chg="del">
          <ac:chgData name="OKUDA Takehiro" userId="127298dc643a26b7" providerId="LiveId" clId="{302FBA8B-8EDD-4F95-9FF6-9C64AABE3D02}" dt="2019-11-11T09:06:40.575" v="4958" actId="478"/>
          <ac:picMkLst>
            <pc:docMk/>
            <pc:sldMk cId="1244941659" sldId="331"/>
            <ac:picMk id="2" creationId="{6B941C39-E78B-4C72-A731-9DB34B3C59D0}"/>
          </ac:picMkLst>
        </pc:picChg>
        <pc:picChg chg="del mod">
          <ac:chgData name="OKUDA Takehiro" userId="127298dc643a26b7" providerId="LiveId" clId="{302FBA8B-8EDD-4F95-9FF6-9C64AABE3D02}" dt="2019-11-11T09:12:33.513" v="5177" actId="478"/>
          <ac:picMkLst>
            <pc:docMk/>
            <pc:sldMk cId="1244941659" sldId="331"/>
            <ac:picMk id="3" creationId="{79BA5545-A343-43F7-BB77-BFC6228FFF68}"/>
          </ac:picMkLst>
        </pc:picChg>
        <pc:picChg chg="mod">
          <ac:chgData name="OKUDA Takehiro" userId="127298dc643a26b7" providerId="LiveId" clId="{302FBA8B-8EDD-4F95-9FF6-9C64AABE3D02}" dt="2019-11-11T09:13:49.516" v="5187" actId="1035"/>
          <ac:picMkLst>
            <pc:docMk/>
            <pc:sldMk cId="1244941659" sldId="331"/>
            <ac:picMk id="6" creationId="{E3FEFECA-D59F-4ABC-ADDE-89F84B715724}"/>
          </ac:picMkLst>
        </pc:picChg>
        <pc:picChg chg="mod">
          <ac:chgData name="OKUDA Takehiro" userId="127298dc643a26b7" providerId="LiveId" clId="{302FBA8B-8EDD-4F95-9FF6-9C64AABE3D02}" dt="2019-11-11T09:13:47.079" v="5186" actId="14100"/>
          <ac:picMkLst>
            <pc:docMk/>
            <pc:sldMk cId="1244941659" sldId="331"/>
            <ac:picMk id="9" creationId="{22E4B368-FA6E-40B8-AEBF-40C676BE7267}"/>
          </ac:picMkLst>
        </pc:picChg>
      </pc:sldChg>
      <pc:sldChg chg="addSp delSp modSp add">
        <pc:chgData name="OKUDA Takehiro" userId="127298dc643a26b7" providerId="LiveId" clId="{302FBA8B-8EDD-4F95-9FF6-9C64AABE3D02}" dt="2019-11-11T09:36:07.020" v="6297"/>
        <pc:sldMkLst>
          <pc:docMk/>
          <pc:sldMk cId="4004669326" sldId="332"/>
        </pc:sldMkLst>
        <pc:spChg chg="mod">
          <ac:chgData name="OKUDA Takehiro" userId="127298dc643a26b7" providerId="LiveId" clId="{302FBA8B-8EDD-4F95-9FF6-9C64AABE3D02}" dt="2019-11-11T09:21:17.730" v="5497" actId="6549"/>
          <ac:spMkLst>
            <pc:docMk/>
            <pc:sldMk cId="4004669326" sldId="332"/>
            <ac:spMk id="4" creationId="{75F87BFF-5F4D-4179-8DD5-93524C088B06}"/>
          </ac:spMkLst>
        </pc:spChg>
        <pc:spChg chg="mod">
          <ac:chgData name="OKUDA Takehiro" userId="127298dc643a26b7" providerId="LiveId" clId="{302FBA8B-8EDD-4F95-9FF6-9C64AABE3D02}" dt="2019-11-11T09:27:49.679" v="5771" actId="6549"/>
          <ac:spMkLst>
            <pc:docMk/>
            <pc:sldMk cId="4004669326" sldId="332"/>
            <ac:spMk id="5" creationId="{FE8F5F87-E87D-4A23-BF3D-FF21793C308B}"/>
          </ac:spMkLst>
        </pc:spChg>
        <pc:spChg chg="mod">
          <ac:chgData name="OKUDA Takehiro" userId="127298dc643a26b7" providerId="LiveId" clId="{302FBA8B-8EDD-4F95-9FF6-9C64AABE3D02}" dt="2019-11-11T09:30:40.194" v="6064"/>
          <ac:spMkLst>
            <pc:docMk/>
            <pc:sldMk cId="4004669326" sldId="332"/>
            <ac:spMk id="7" creationId="{42ECDBA3-1E82-4441-B971-007BB7ECA1D1}"/>
          </ac:spMkLst>
        </pc:spChg>
        <pc:spChg chg="del mod">
          <ac:chgData name="OKUDA Takehiro" userId="127298dc643a26b7" providerId="LiveId" clId="{302FBA8B-8EDD-4F95-9FF6-9C64AABE3D02}" dt="2019-11-11T09:34:58.469" v="6175" actId="478"/>
          <ac:spMkLst>
            <pc:docMk/>
            <pc:sldMk cId="4004669326" sldId="332"/>
            <ac:spMk id="8" creationId="{1BF7B0CD-FBC0-49BB-95D9-F2F3C0130BA5}"/>
          </ac:spMkLst>
        </pc:spChg>
        <pc:spChg chg="del">
          <ac:chgData name="OKUDA Takehiro" userId="127298dc643a26b7" providerId="LiveId" clId="{302FBA8B-8EDD-4F95-9FF6-9C64AABE3D02}" dt="2019-11-11T09:30:46.151" v="6065" actId="478"/>
          <ac:spMkLst>
            <pc:docMk/>
            <pc:sldMk cId="4004669326" sldId="332"/>
            <ac:spMk id="11" creationId="{4A14C997-5AE7-4C52-8ABD-803F4BA87A8B}"/>
          </ac:spMkLst>
        </pc:spChg>
        <pc:spChg chg="add del mod">
          <ac:chgData name="OKUDA Takehiro" userId="127298dc643a26b7" providerId="LiveId" clId="{302FBA8B-8EDD-4F95-9FF6-9C64AABE3D02}" dt="2019-11-11T09:33:54.070" v="6096" actId="478"/>
          <ac:spMkLst>
            <pc:docMk/>
            <pc:sldMk cId="4004669326" sldId="332"/>
            <ac:spMk id="12" creationId="{44C9E7EB-CAF9-4956-9811-C3D1EB6C83F4}"/>
          </ac:spMkLst>
        </pc:spChg>
        <pc:spChg chg="add mod">
          <ac:chgData name="OKUDA Takehiro" userId="127298dc643a26b7" providerId="LiveId" clId="{302FBA8B-8EDD-4F95-9FF6-9C64AABE3D02}" dt="2019-11-11T09:36:07.020" v="6297"/>
          <ac:spMkLst>
            <pc:docMk/>
            <pc:sldMk cId="4004669326" sldId="332"/>
            <ac:spMk id="13" creationId="{2AC9AC32-4772-4DF1-8E04-E56BC760FE1F}"/>
          </ac:spMkLst>
        </pc:spChg>
        <pc:picChg chg="mod">
          <ac:chgData name="OKUDA Takehiro" userId="127298dc643a26b7" providerId="LiveId" clId="{302FBA8B-8EDD-4F95-9FF6-9C64AABE3D02}" dt="2019-11-11T09:34:35.860" v="6171" actId="1076"/>
          <ac:picMkLst>
            <pc:docMk/>
            <pc:sldMk cId="4004669326" sldId="332"/>
            <ac:picMk id="2" creationId="{284309B8-9CED-4E49-989C-FB764D040F78}"/>
          </ac:picMkLst>
        </pc:picChg>
        <pc:picChg chg="del">
          <ac:chgData name="OKUDA Takehiro" userId="127298dc643a26b7" providerId="LiveId" clId="{302FBA8B-8EDD-4F95-9FF6-9C64AABE3D02}" dt="2019-11-11T09:20:28.393" v="5432" actId="478"/>
          <ac:picMkLst>
            <pc:docMk/>
            <pc:sldMk cId="4004669326" sldId="332"/>
            <ac:picMk id="6" creationId="{E3FEFECA-D59F-4ABC-ADDE-89F84B715724}"/>
          </ac:picMkLst>
        </pc:picChg>
        <pc:picChg chg="del">
          <ac:chgData name="OKUDA Takehiro" userId="127298dc643a26b7" providerId="LiveId" clId="{302FBA8B-8EDD-4F95-9FF6-9C64AABE3D02}" dt="2019-11-11T09:20:28.393" v="5432" actId="478"/>
          <ac:picMkLst>
            <pc:docMk/>
            <pc:sldMk cId="4004669326" sldId="332"/>
            <ac:picMk id="9" creationId="{22E4B368-FA6E-40B8-AEBF-40C676BE726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66E7E2-E336-4317-870E-F76A7FC60C82}" type="datetimeFigureOut">
              <a:rPr kumimoji="1" lang="ja-JP" altLang="en-US" smtClean="0"/>
              <a:t>2019/11/11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667C97-52D1-4471-8FFB-B8180D7BD353}" type="slidenum">
              <a:rPr kumimoji="1" lang="ja-JP" altLang="en-US" smtClean="0"/>
              <a:t>‹#›</a:t>
            </a:fld>
            <a:endParaRPr kumimoji="1" lang="ja-JP" altLang="en-US"/>
          </a:p>
        </p:txBody>
      </p:sp>
    </p:spTree>
    <p:extLst>
      <p:ext uri="{BB962C8B-B14F-4D97-AF65-F5344CB8AC3E}">
        <p14:creationId xmlns:p14="http://schemas.microsoft.com/office/powerpoint/2010/main" val="19095008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667C97-52D1-4471-8FFB-B8180D7BD353}" type="slidenum">
              <a:rPr kumimoji="1" lang="ja-JP" altLang="en-US" smtClean="0"/>
              <a:t>2</a:t>
            </a:fld>
            <a:endParaRPr kumimoji="1" lang="ja-JP" altLang="en-US"/>
          </a:p>
        </p:txBody>
      </p:sp>
    </p:spTree>
    <p:extLst>
      <p:ext uri="{BB962C8B-B14F-4D97-AF65-F5344CB8AC3E}">
        <p14:creationId xmlns:p14="http://schemas.microsoft.com/office/powerpoint/2010/main" val="2756656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667C97-52D1-4471-8FFB-B8180D7BD353}" type="slidenum">
              <a:rPr kumimoji="1" lang="ja-JP" altLang="en-US" smtClean="0"/>
              <a:t>11</a:t>
            </a:fld>
            <a:endParaRPr kumimoji="1" lang="ja-JP" altLang="en-US"/>
          </a:p>
        </p:txBody>
      </p:sp>
    </p:spTree>
    <p:extLst>
      <p:ext uri="{BB962C8B-B14F-4D97-AF65-F5344CB8AC3E}">
        <p14:creationId xmlns:p14="http://schemas.microsoft.com/office/powerpoint/2010/main" val="1976620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667C97-52D1-4471-8FFB-B8180D7BD353}" type="slidenum">
              <a:rPr kumimoji="1" lang="ja-JP" altLang="en-US" smtClean="0"/>
              <a:t>12</a:t>
            </a:fld>
            <a:endParaRPr kumimoji="1" lang="ja-JP" altLang="en-US"/>
          </a:p>
        </p:txBody>
      </p:sp>
    </p:spTree>
    <p:extLst>
      <p:ext uri="{BB962C8B-B14F-4D97-AF65-F5344CB8AC3E}">
        <p14:creationId xmlns:p14="http://schemas.microsoft.com/office/powerpoint/2010/main" val="1921141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667C97-52D1-4471-8FFB-B8180D7BD353}" type="slidenum">
              <a:rPr kumimoji="1" lang="ja-JP" altLang="en-US" smtClean="0"/>
              <a:t>13</a:t>
            </a:fld>
            <a:endParaRPr kumimoji="1" lang="ja-JP" altLang="en-US"/>
          </a:p>
        </p:txBody>
      </p:sp>
    </p:spTree>
    <p:extLst>
      <p:ext uri="{BB962C8B-B14F-4D97-AF65-F5344CB8AC3E}">
        <p14:creationId xmlns:p14="http://schemas.microsoft.com/office/powerpoint/2010/main" val="140188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667C97-52D1-4471-8FFB-B8180D7BD353}" type="slidenum">
              <a:rPr kumimoji="1" lang="ja-JP" altLang="en-US" smtClean="0"/>
              <a:t>14</a:t>
            </a:fld>
            <a:endParaRPr kumimoji="1" lang="ja-JP" altLang="en-US"/>
          </a:p>
        </p:txBody>
      </p:sp>
    </p:spTree>
    <p:extLst>
      <p:ext uri="{BB962C8B-B14F-4D97-AF65-F5344CB8AC3E}">
        <p14:creationId xmlns:p14="http://schemas.microsoft.com/office/powerpoint/2010/main" val="3191625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667C97-52D1-4471-8FFB-B8180D7BD353}" type="slidenum">
              <a:rPr kumimoji="1" lang="ja-JP" altLang="en-US" smtClean="0"/>
              <a:t>15</a:t>
            </a:fld>
            <a:endParaRPr kumimoji="1" lang="ja-JP" altLang="en-US"/>
          </a:p>
        </p:txBody>
      </p:sp>
    </p:spTree>
    <p:extLst>
      <p:ext uri="{BB962C8B-B14F-4D97-AF65-F5344CB8AC3E}">
        <p14:creationId xmlns:p14="http://schemas.microsoft.com/office/powerpoint/2010/main" val="622942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667C97-52D1-4471-8FFB-B8180D7BD353}" type="slidenum">
              <a:rPr kumimoji="1" lang="ja-JP" altLang="en-US" smtClean="0"/>
              <a:t>16</a:t>
            </a:fld>
            <a:endParaRPr kumimoji="1" lang="ja-JP" altLang="en-US"/>
          </a:p>
        </p:txBody>
      </p:sp>
    </p:spTree>
    <p:extLst>
      <p:ext uri="{BB962C8B-B14F-4D97-AF65-F5344CB8AC3E}">
        <p14:creationId xmlns:p14="http://schemas.microsoft.com/office/powerpoint/2010/main" val="3066935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667C97-52D1-4471-8FFB-B8180D7BD353}" type="slidenum">
              <a:rPr kumimoji="1" lang="ja-JP" altLang="en-US" smtClean="0"/>
              <a:t>3</a:t>
            </a:fld>
            <a:endParaRPr kumimoji="1" lang="ja-JP" altLang="en-US"/>
          </a:p>
        </p:txBody>
      </p:sp>
    </p:spTree>
    <p:extLst>
      <p:ext uri="{BB962C8B-B14F-4D97-AF65-F5344CB8AC3E}">
        <p14:creationId xmlns:p14="http://schemas.microsoft.com/office/powerpoint/2010/main" val="416466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667C97-52D1-4471-8FFB-B8180D7BD353}" type="slidenum">
              <a:rPr kumimoji="1" lang="ja-JP" altLang="en-US" smtClean="0"/>
              <a:t>4</a:t>
            </a:fld>
            <a:endParaRPr kumimoji="1" lang="ja-JP" altLang="en-US"/>
          </a:p>
        </p:txBody>
      </p:sp>
    </p:spTree>
    <p:extLst>
      <p:ext uri="{BB962C8B-B14F-4D97-AF65-F5344CB8AC3E}">
        <p14:creationId xmlns:p14="http://schemas.microsoft.com/office/powerpoint/2010/main" val="61031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667C97-52D1-4471-8FFB-B8180D7BD353}" type="slidenum">
              <a:rPr kumimoji="1" lang="ja-JP" altLang="en-US" smtClean="0"/>
              <a:t>5</a:t>
            </a:fld>
            <a:endParaRPr kumimoji="1" lang="ja-JP" altLang="en-US"/>
          </a:p>
        </p:txBody>
      </p:sp>
    </p:spTree>
    <p:extLst>
      <p:ext uri="{BB962C8B-B14F-4D97-AF65-F5344CB8AC3E}">
        <p14:creationId xmlns:p14="http://schemas.microsoft.com/office/powerpoint/2010/main" val="1340338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667C97-52D1-4471-8FFB-B8180D7BD353}" type="slidenum">
              <a:rPr kumimoji="1" lang="ja-JP" altLang="en-US" smtClean="0"/>
              <a:t>6</a:t>
            </a:fld>
            <a:endParaRPr kumimoji="1" lang="ja-JP" altLang="en-US"/>
          </a:p>
        </p:txBody>
      </p:sp>
    </p:spTree>
    <p:extLst>
      <p:ext uri="{BB962C8B-B14F-4D97-AF65-F5344CB8AC3E}">
        <p14:creationId xmlns:p14="http://schemas.microsoft.com/office/powerpoint/2010/main" val="1935568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667C97-52D1-4471-8FFB-B8180D7BD353}" type="slidenum">
              <a:rPr kumimoji="1" lang="ja-JP" altLang="en-US" smtClean="0"/>
              <a:t>7</a:t>
            </a:fld>
            <a:endParaRPr kumimoji="1" lang="ja-JP" altLang="en-US"/>
          </a:p>
        </p:txBody>
      </p:sp>
    </p:spTree>
    <p:extLst>
      <p:ext uri="{BB962C8B-B14F-4D97-AF65-F5344CB8AC3E}">
        <p14:creationId xmlns:p14="http://schemas.microsoft.com/office/powerpoint/2010/main" val="68773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667C97-52D1-4471-8FFB-B8180D7BD353}" type="slidenum">
              <a:rPr kumimoji="1" lang="ja-JP" altLang="en-US" smtClean="0"/>
              <a:t>8</a:t>
            </a:fld>
            <a:endParaRPr kumimoji="1" lang="ja-JP" altLang="en-US"/>
          </a:p>
        </p:txBody>
      </p:sp>
    </p:spTree>
    <p:extLst>
      <p:ext uri="{BB962C8B-B14F-4D97-AF65-F5344CB8AC3E}">
        <p14:creationId xmlns:p14="http://schemas.microsoft.com/office/powerpoint/2010/main" val="930420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667C97-52D1-4471-8FFB-B8180D7BD353}" type="slidenum">
              <a:rPr kumimoji="1" lang="ja-JP" altLang="en-US" smtClean="0"/>
              <a:t>9</a:t>
            </a:fld>
            <a:endParaRPr kumimoji="1" lang="ja-JP" altLang="en-US"/>
          </a:p>
        </p:txBody>
      </p:sp>
    </p:spTree>
    <p:extLst>
      <p:ext uri="{BB962C8B-B14F-4D97-AF65-F5344CB8AC3E}">
        <p14:creationId xmlns:p14="http://schemas.microsoft.com/office/powerpoint/2010/main" val="104149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667C97-52D1-4471-8FFB-B8180D7BD353}" type="slidenum">
              <a:rPr kumimoji="1" lang="ja-JP" altLang="en-US" smtClean="0"/>
              <a:t>10</a:t>
            </a:fld>
            <a:endParaRPr kumimoji="1" lang="ja-JP" altLang="en-US"/>
          </a:p>
        </p:txBody>
      </p:sp>
    </p:spTree>
    <p:extLst>
      <p:ext uri="{BB962C8B-B14F-4D97-AF65-F5344CB8AC3E}">
        <p14:creationId xmlns:p14="http://schemas.microsoft.com/office/powerpoint/2010/main" val="144075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A5426AEA-8557-4A29-ACCB-1B08562F34B9}" type="datetimeFigureOut">
              <a:rPr kumimoji="1" lang="ja-JP" altLang="en-US" smtClean="0"/>
              <a:t>2019/11/11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E58B6EC-2163-4002-AB6B-82FF910F328E}" type="slidenum">
              <a:rPr kumimoji="1" lang="ja-JP" altLang="en-US" smtClean="0"/>
              <a:t>‹#›</a:t>
            </a:fld>
            <a:endParaRPr kumimoji="1" lang="ja-JP" altLang="en-US"/>
          </a:p>
        </p:txBody>
      </p:sp>
    </p:spTree>
    <p:extLst>
      <p:ext uri="{BB962C8B-B14F-4D97-AF65-F5344CB8AC3E}">
        <p14:creationId xmlns:p14="http://schemas.microsoft.com/office/powerpoint/2010/main" val="21715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5426AEA-8557-4A29-ACCB-1B08562F34B9}" type="datetimeFigureOut">
              <a:rPr kumimoji="1" lang="ja-JP" altLang="en-US" smtClean="0"/>
              <a:t>2019/11/11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E58B6EC-2163-4002-AB6B-82FF910F328E}" type="slidenum">
              <a:rPr kumimoji="1" lang="ja-JP" altLang="en-US" smtClean="0"/>
              <a:t>‹#›</a:t>
            </a:fld>
            <a:endParaRPr kumimoji="1" lang="ja-JP" altLang="en-US"/>
          </a:p>
        </p:txBody>
      </p:sp>
    </p:spTree>
    <p:extLst>
      <p:ext uri="{BB962C8B-B14F-4D97-AF65-F5344CB8AC3E}">
        <p14:creationId xmlns:p14="http://schemas.microsoft.com/office/powerpoint/2010/main" val="3434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5426AEA-8557-4A29-ACCB-1B08562F34B9}" type="datetimeFigureOut">
              <a:rPr kumimoji="1" lang="ja-JP" altLang="en-US" smtClean="0"/>
              <a:t>2019/11/11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E58B6EC-2163-4002-AB6B-82FF910F328E}" type="slidenum">
              <a:rPr kumimoji="1" lang="ja-JP" altLang="en-US" smtClean="0"/>
              <a:t>‹#›</a:t>
            </a:fld>
            <a:endParaRPr kumimoji="1" lang="ja-JP" altLang="en-US"/>
          </a:p>
        </p:txBody>
      </p:sp>
    </p:spTree>
    <p:extLst>
      <p:ext uri="{BB962C8B-B14F-4D97-AF65-F5344CB8AC3E}">
        <p14:creationId xmlns:p14="http://schemas.microsoft.com/office/powerpoint/2010/main" val="391606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5426AEA-8557-4A29-ACCB-1B08562F34B9}" type="datetimeFigureOut">
              <a:rPr kumimoji="1" lang="ja-JP" altLang="en-US" smtClean="0"/>
              <a:t>2019/11/11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E58B6EC-2163-4002-AB6B-82FF910F328E}" type="slidenum">
              <a:rPr kumimoji="1" lang="ja-JP" altLang="en-US" smtClean="0"/>
              <a:t>‹#›</a:t>
            </a:fld>
            <a:endParaRPr kumimoji="1" lang="ja-JP" altLang="en-US"/>
          </a:p>
        </p:txBody>
      </p:sp>
    </p:spTree>
    <p:extLst>
      <p:ext uri="{BB962C8B-B14F-4D97-AF65-F5344CB8AC3E}">
        <p14:creationId xmlns:p14="http://schemas.microsoft.com/office/powerpoint/2010/main" val="249073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A5426AEA-8557-4A29-ACCB-1B08562F34B9}" type="datetimeFigureOut">
              <a:rPr kumimoji="1" lang="ja-JP" altLang="en-US" smtClean="0"/>
              <a:t>2019/11/11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E58B6EC-2163-4002-AB6B-82FF910F328E}" type="slidenum">
              <a:rPr kumimoji="1" lang="ja-JP" altLang="en-US" smtClean="0"/>
              <a:t>‹#›</a:t>
            </a:fld>
            <a:endParaRPr kumimoji="1" lang="ja-JP" altLang="en-US"/>
          </a:p>
        </p:txBody>
      </p:sp>
    </p:spTree>
    <p:extLst>
      <p:ext uri="{BB962C8B-B14F-4D97-AF65-F5344CB8AC3E}">
        <p14:creationId xmlns:p14="http://schemas.microsoft.com/office/powerpoint/2010/main" val="152876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A5426AEA-8557-4A29-ACCB-1B08562F34B9}" type="datetimeFigureOut">
              <a:rPr kumimoji="1" lang="ja-JP" altLang="en-US" smtClean="0"/>
              <a:t>2019/11/11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E58B6EC-2163-4002-AB6B-82FF910F328E}" type="slidenum">
              <a:rPr kumimoji="1" lang="ja-JP" altLang="en-US" smtClean="0"/>
              <a:t>‹#›</a:t>
            </a:fld>
            <a:endParaRPr kumimoji="1" lang="ja-JP" altLang="en-US"/>
          </a:p>
        </p:txBody>
      </p:sp>
    </p:spTree>
    <p:extLst>
      <p:ext uri="{BB962C8B-B14F-4D97-AF65-F5344CB8AC3E}">
        <p14:creationId xmlns:p14="http://schemas.microsoft.com/office/powerpoint/2010/main" val="146443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A5426AEA-8557-4A29-ACCB-1B08562F34B9}" type="datetimeFigureOut">
              <a:rPr kumimoji="1" lang="ja-JP" altLang="en-US" smtClean="0"/>
              <a:t>2019/11/11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E58B6EC-2163-4002-AB6B-82FF910F328E}" type="slidenum">
              <a:rPr kumimoji="1" lang="ja-JP" altLang="en-US" smtClean="0"/>
              <a:t>‹#›</a:t>
            </a:fld>
            <a:endParaRPr kumimoji="1" lang="ja-JP" altLang="en-US"/>
          </a:p>
        </p:txBody>
      </p:sp>
    </p:spTree>
    <p:extLst>
      <p:ext uri="{BB962C8B-B14F-4D97-AF65-F5344CB8AC3E}">
        <p14:creationId xmlns:p14="http://schemas.microsoft.com/office/powerpoint/2010/main" val="74165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5426AEA-8557-4A29-ACCB-1B08562F34B9}" type="datetimeFigureOut">
              <a:rPr kumimoji="1" lang="ja-JP" altLang="en-US" smtClean="0"/>
              <a:t>2019/11/11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E58B6EC-2163-4002-AB6B-82FF910F328E}" type="slidenum">
              <a:rPr kumimoji="1" lang="ja-JP" altLang="en-US" smtClean="0"/>
              <a:t>‹#›</a:t>
            </a:fld>
            <a:endParaRPr kumimoji="1" lang="ja-JP" altLang="en-US"/>
          </a:p>
        </p:txBody>
      </p:sp>
    </p:spTree>
    <p:extLst>
      <p:ext uri="{BB962C8B-B14F-4D97-AF65-F5344CB8AC3E}">
        <p14:creationId xmlns:p14="http://schemas.microsoft.com/office/powerpoint/2010/main" val="301883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5426AEA-8557-4A29-ACCB-1B08562F34B9}" type="datetimeFigureOut">
              <a:rPr kumimoji="1" lang="ja-JP" altLang="en-US" smtClean="0"/>
              <a:t>2019/11/11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E58B6EC-2163-4002-AB6B-82FF910F328E}" type="slidenum">
              <a:rPr kumimoji="1" lang="ja-JP" altLang="en-US" smtClean="0"/>
              <a:t>‹#›</a:t>
            </a:fld>
            <a:endParaRPr kumimoji="1" lang="ja-JP" altLang="en-US"/>
          </a:p>
        </p:txBody>
      </p:sp>
    </p:spTree>
    <p:extLst>
      <p:ext uri="{BB962C8B-B14F-4D97-AF65-F5344CB8AC3E}">
        <p14:creationId xmlns:p14="http://schemas.microsoft.com/office/powerpoint/2010/main" val="46649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5426AEA-8557-4A29-ACCB-1B08562F34B9}" type="datetimeFigureOut">
              <a:rPr kumimoji="1" lang="ja-JP" altLang="en-US" smtClean="0"/>
              <a:t>2019/11/11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E58B6EC-2163-4002-AB6B-82FF910F328E}" type="slidenum">
              <a:rPr kumimoji="1" lang="ja-JP" altLang="en-US" smtClean="0"/>
              <a:t>‹#›</a:t>
            </a:fld>
            <a:endParaRPr kumimoji="1" lang="ja-JP" altLang="en-US"/>
          </a:p>
        </p:txBody>
      </p:sp>
    </p:spTree>
    <p:extLst>
      <p:ext uri="{BB962C8B-B14F-4D97-AF65-F5344CB8AC3E}">
        <p14:creationId xmlns:p14="http://schemas.microsoft.com/office/powerpoint/2010/main" val="351549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5426AEA-8557-4A29-ACCB-1B08562F34B9}" type="datetimeFigureOut">
              <a:rPr kumimoji="1" lang="ja-JP" altLang="en-US" smtClean="0"/>
              <a:t>2019/11/11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E58B6EC-2163-4002-AB6B-82FF910F328E}" type="slidenum">
              <a:rPr kumimoji="1" lang="ja-JP" altLang="en-US" smtClean="0"/>
              <a:t>‹#›</a:t>
            </a:fld>
            <a:endParaRPr kumimoji="1" lang="ja-JP" altLang="en-US"/>
          </a:p>
        </p:txBody>
      </p:sp>
    </p:spTree>
    <p:extLst>
      <p:ext uri="{BB962C8B-B14F-4D97-AF65-F5344CB8AC3E}">
        <p14:creationId xmlns:p14="http://schemas.microsoft.com/office/powerpoint/2010/main" val="70565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26AEA-8557-4A29-ACCB-1B08562F34B9}" type="datetimeFigureOut">
              <a:rPr kumimoji="1" lang="ja-JP" altLang="en-US" smtClean="0"/>
              <a:t>2019/11/11</a:t>
            </a:fld>
            <a:endParaRPr kumimoji="1" lang="ja-JP" altLang="en-US"/>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8B6EC-2163-4002-AB6B-82FF910F328E}" type="slidenum">
              <a:rPr kumimoji="1" lang="ja-JP" altLang="en-US" smtClean="0"/>
              <a:t>‹#›</a:t>
            </a:fld>
            <a:endParaRPr kumimoji="1" lang="ja-JP" altLang="en-US"/>
          </a:p>
        </p:txBody>
      </p:sp>
    </p:spTree>
    <p:extLst>
      <p:ext uri="{BB962C8B-B14F-4D97-AF65-F5344CB8AC3E}">
        <p14:creationId xmlns:p14="http://schemas.microsoft.com/office/powerpoint/2010/main" val="1148062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072423-7A37-48BC-949A-7D7F41526CF2}"/>
              </a:ext>
            </a:extLst>
          </p:cNvPr>
          <p:cNvSpPr>
            <a:spLocks noGrp="1"/>
          </p:cNvSpPr>
          <p:nvPr>
            <p:ph type="ctrTitle"/>
          </p:nvPr>
        </p:nvSpPr>
        <p:spPr>
          <a:xfrm>
            <a:off x="950472" y="692696"/>
            <a:ext cx="10363200" cy="722510"/>
          </a:xfrm>
        </p:spPr>
        <p:txBody>
          <a:bodyPr>
            <a:noAutofit/>
          </a:bodyPr>
          <a:lstStyle/>
          <a:p>
            <a:pPr algn="l">
              <a:lnSpc>
                <a:spcPts val="6000"/>
              </a:lnSpc>
            </a:pPr>
            <a:r>
              <a:rPr lang="en-US" altLang="ja-JP" sz="3200" b="1" dirty="0">
                <a:latin typeface="メイリオ" panose="020B0604030504040204" pitchFamily="50" charset="-128"/>
                <a:ea typeface="メイリオ" panose="020B0604030504040204" pitchFamily="50" charset="-128"/>
                <a:cs typeface="メイリオ" panose="020B0604030504040204" pitchFamily="50" charset="-128"/>
              </a:rPr>
              <a:t>Evaluating </a:t>
            </a:r>
            <a:r>
              <a:rPr lang="en-US" altLang="ja-JP" sz="3200" b="1" dirty="0" err="1">
                <a:latin typeface="メイリオ" panose="020B0604030504040204" pitchFamily="50" charset="-128"/>
                <a:ea typeface="メイリオ" panose="020B0604030504040204" pitchFamily="50" charset="-128"/>
                <a:cs typeface="メイリオ" panose="020B0604030504040204" pitchFamily="50" charset="-128"/>
              </a:rPr>
              <a:t>Spatio</a:t>
            </a:r>
            <a:r>
              <a:rPr lang="en-US" altLang="ja-JP" sz="3200" b="1" dirty="0">
                <a:latin typeface="メイリオ" panose="020B0604030504040204" pitchFamily="50" charset="-128"/>
                <a:ea typeface="メイリオ" panose="020B0604030504040204" pitchFamily="50" charset="-128"/>
                <a:cs typeface="メイリオ" panose="020B0604030504040204" pitchFamily="50" charset="-128"/>
              </a:rPr>
              <a:t>-Temporal Statistical Models</a:t>
            </a:r>
            <a:endParaRPr lang="ja-JP" altLang="en-US" sz="3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サブタイトル 2">
            <a:extLst>
              <a:ext uri="{FF2B5EF4-FFF2-40B4-BE49-F238E27FC236}">
                <a16:creationId xmlns:a16="http://schemas.microsoft.com/office/drawing/2014/main" id="{49E2F63C-F4E4-4258-A9CE-488997D416C8}"/>
              </a:ext>
            </a:extLst>
          </p:cNvPr>
          <p:cNvSpPr>
            <a:spLocks noGrp="1"/>
          </p:cNvSpPr>
          <p:nvPr>
            <p:ph type="subTitle" idx="1"/>
          </p:nvPr>
        </p:nvSpPr>
        <p:spPr>
          <a:xfrm>
            <a:off x="967888" y="332656"/>
            <a:ext cx="8534400" cy="622920"/>
          </a:xfrm>
        </p:spPr>
        <p:txBody>
          <a:bodyPr>
            <a:normAutofit/>
          </a:bodyPr>
          <a:lstStyle/>
          <a:p>
            <a:pPr algn="l"/>
            <a:r>
              <a:rPr lang="en-US" altLang="ja-JP" sz="2400" b="1" dirty="0">
                <a:latin typeface="メイリオ" panose="020B0604030504040204" pitchFamily="50" charset="-128"/>
                <a:ea typeface="メイリオ" panose="020B0604030504040204" pitchFamily="50" charset="-128"/>
                <a:cs typeface="メイリオ" pitchFamily="50" charset="-128"/>
              </a:rPr>
              <a:t>Chapter 6</a:t>
            </a:r>
            <a:endParaRPr lang="ja-JP" altLang="en-US" sz="2400" b="1" dirty="0">
              <a:latin typeface="メイリオ" panose="020B0604030504040204" pitchFamily="50" charset="-128"/>
              <a:ea typeface="メイリオ" panose="020B0604030504040204" pitchFamily="50" charset="-128"/>
              <a:cs typeface="メイリオ" pitchFamily="50" charset="-128"/>
            </a:endParaRPr>
          </a:p>
        </p:txBody>
      </p:sp>
      <p:pic>
        <p:nvPicPr>
          <p:cNvPr id="12" name="図 11">
            <a:extLst>
              <a:ext uri="{FF2B5EF4-FFF2-40B4-BE49-F238E27FC236}">
                <a16:creationId xmlns:a16="http://schemas.microsoft.com/office/drawing/2014/main" id="{8C112180-6268-408E-BDD4-406F423F28EC}"/>
              </a:ext>
            </a:extLst>
          </p:cNvPr>
          <p:cNvPicPr>
            <a:picLocks noChangeAspect="1"/>
          </p:cNvPicPr>
          <p:nvPr/>
        </p:nvPicPr>
        <p:blipFill>
          <a:blip r:embed="rId2"/>
          <a:stretch>
            <a:fillRect/>
          </a:stretch>
        </p:blipFill>
        <p:spPr>
          <a:xfrm>
            <a:off x="1726569" y="1552195"/>
            <a:ext cx="6529671" cy="1791248"/>
          </a:xfrm>
          <a:prstGeom prst="rect">
            <a:avLst/>
          </a:prstGeom>
        </p:spPr>
      </p:pic>
      <p:sp>
        <p:nvSpPr>
          <p:cNvPr id="5" name="テキスト ボックス 4">
            <a:extLst>
              <a:ext uri="{FF2B5EF4-FFF2-40B4-BE49-F238E27FC236}">
                <a16:creationId xmlns:a16="http://schemas.microsoft.com/office/drawing/2014/main" id="{41789780-4B3F-436C-A4AE-AD978B8EEFD7}"/>
              </a:ext>
            </a:extLst>
          </p:cNvPr>
          <p:cNvSpPr txBox="1"/>
          <p:nvPr/>
        </p:nvSpPr>
        <p:spPr>
          <a:xfrm>
            <a:off x="839416" y="3501008"/>
            <a:ext cx="10513168" cy="769441"/>
          </a:xfrm>
          <a:prstGeom prst="rect">
            <a:avLst/>
          </a:prstGeom>
          <a:noFill/>
        </p:spPr>
        <p:txBody>
          <a:bodyPr wrap="square" lIns="0" tIns="36000" rIns="0" bIns="36000" rtlCol="0">
            <a:noAutofit/>
          </a:bodyPr>
          <a:lstStyle/>
          <a:p>
            <a:pPr>
              <a:lnSpc>
                <a:spcPts val="3000"/>
              </a:lnSpc>
            </a:pPr>
            <a:r>
              <a:rPr lang="ja-JP" altLang="en-US" dirty="0">
                <a:latin typeface="メイリオ" pitchFamily="50" charset="-128"/>
                <a:ea typeface="メイリオ" pitchFamily="50" charset="-128"/>
                <a:cs typeface="メイリオ" pitchFamily="50" charset="-128"/>
              </a:rPr>
              <a:t>・データのばらつきを説明するため当てはめた時空間モデルの評価について説明</a:t>
            </a:r>
            <a:endParaRPr lang="en-US" altLang="ja-JP" dirty="0">
              <a:latin typeface="メイリオ" pitchFamily="50" charset="-128"/>
              <a:ea typeface="メイリオ" pitchFamily="50" charset="-128"/>
              <a:cs typeface="メイリオ" pitchFamily="50" charset="-128"/>
            </a:endParaRPr>
          </a:p>
        </p:txBody>
      </p:sp>
      <p:sp>
        <p:nvSpPr>
          <p:cNvPr id="6" name="テキスト ボックス 5">
            <a:extLst>
              <a:ext uri="{FF2B5EF4-FFF2-40B4-BE49-F238E27FC236}">
                <a16:creationId xmlns:a16="http://schemas.microsoft.com/office/drawing/2014/main" id="{F2BA6645-E8E6-452C-A822-8FC389163E02}"/>
              </a:ext>
            </a:extLst>
          </p:cNvPr>
          <p:cNvSpPr txBox="1"/>
          <p:nvPr/>
        </p:nvSpPr>
        <p:spPr>
          <a:xfrm>
            <a:off x="839416" y="5251847"/>
            <a:ext cx="10513168" cy="769441"/>
          </a:xfrm>
          <a:prstGeom prst="rect">
            <a:avLst/>
          </a:prstGeom>
          <a:noFill/>
        </p:spPr>
        <p:txBody>
          <a:bodyPr wrap="square" lIns="0" tIns="36000" rIns="0" bIns="36000" rtlCol="0">
            <a:noAutofit/>
          </a:bodyPr>
          <a:lstStyle/>
          <a:p>
            <a:pPr>
              <a:lnSpc>
                <a:spcPts val="3000"/>
              </a:lnSpc>
            </a:pPr>
            <a:r>
              <a:rPr lang="ja-JP" altLang="en-US" dirty="0">
                <a:latin typeface="メイリオ" pitchFamily="50" charset="-128"/>
                <a:ea typeface="メイリオ" pitchFamily="50" charset="-128"/>
                <a:cs typeface="メイリオ" pitchFamily="50" charset="-128"/>
              </a:rPr>
              <a:t>・この章では、</a:t>
            </a:r>
            <a:r>
              <a:rPr lang="en-US" altLang="ja-JP" dirty="0">
                <a:latin typeface="メイリオ" pitchFamily="50" charset="-128"/>
                <a:ea typeface="メイリオ" pitchFamily="50" charset="-128"/>
                <a:cs typeface="メイリオ" pitchFamily="50" charset="-128"/>
              </a:rPr>
              <a:t>R</a:t>
            </a:r>
            <a:r>
              <a:rPr lang="ja-JP" altLang="en-US" dirty="0">
                <a:latin typeface="メイリオ" pitchFamily="50" charset="-128"/>
                <a:ea typeface="メイリオ" pitchFamily="50" charset="-128"/>
                <a:cs typeface="メイリオ" pitchFamily="50" charset="-128"/>
              </a:rPr>
              <a:t>で実装する方法ではなく、評価手法自体に重点を置く</a:t>
            </a:r>
            <a:endParaRPr lang="en-US" altLang="ja-JP" dirty="0">
              <a:latin typeface="メイリオ" pitchFamily="50" charset="-128"/>
              <a:ea typeface="メイリオ" pitchFamily="50" charset="-128"/>
              <a:cs typeface="メイリオ" pitchFamily="50" charset="-128"/>
            </a:endParaRPr>
          </a:p>
          <a:p>
            <a:pPr>
              <a:lnSpc>
                <a:spcPts val="3000"/>
              </a:lnSpc>
            </a:pPr>
            <a:r>
              <a:rPr lang="ja-JP" altLang="en-US" dirty="0">
                <a:latin typeface="メイリオ" pitchFamily="50" charset="-128"/>
                <a:ea typeface="メイリオ" pitchFamily="50" charset="-128"/>
                <a:cs typeface="メイリオ" pitchFamily="50" charset="-128"/>
              </a:rPr>
              <a:t>　（診断ツールを包括的にカバーしているパッケージが少ないため）</a:t>
            </a:r>
            <a:endParaRPr lang="en-US" altLang="ja-JP" dirty="0">
              <a:latin typeface="メイリオ" pitchFamily="50" charset="-128"/>
              <a:ea typeface="メイリオ" pitchFamily="50" charset="-128"/>
              <a:cs typeface="メイリオ" pitchFamily="50" charset="-128"/>
            </a:endParaRPr>
          </a:p>
        </p:txBody>
      </p:sp>
      <p:sp>
        <p:nvSpPr>
          <p:cNvPr id="7" name="テキスト ボックス 6">
            <a:extLst>
              <a:ext uri="{FF2B5EF4-FFF2-40B4-BE49-F238E27FC236}">
                <a16:creationId xmlns:a16="http://schemas.microsoft.com/office/drawing/2014/main" id="{D21175FA-3A48-43A6-ACF2-235945B94EC4}"/>
              </a:ext>
            </a:extLst>
          </p:cNvPr>
          <p:cNvSpPr txBox="1"/>
          <p:nvPr/>
        </p:nvSpPr>
        <p:spPr>
          <a:xfrm>
            <a:off x="1127448" y="3955703"/>
            <a:ext cx="10513168" cy="769441"/>
          </a:xfrm>
          <a:prstGeom prst="rect">
            <a:avLst/>
          </a:prstGeom>
          <a:noFill/>
        </p:spPr>
        <p:txBody>
          <a:bodyPr wrap="square" lIns="0" tIns="36000" rIns="0" bIns="36000" rtlCol="0">
            <a:noAutofit/>
          </a:bodyPr>
          <a:lstStyle/>
          <a:p>
            <a:pPr>
              <a:lnSpc>
                <a:spcPts val="3000"/>
              </a:lnSpc>
            </a:pPr>
            <a:r>
              <a:rPr lang="ja-JP" altLang="en-US" b="1" dirty="0">
                <a:solidFill>
                  <a:srgbClr val="96003C"/>
                </a:solidFill>
                <a:latin typeface="メイリオ" pitchFamily="50" charset="-128"/>
                <a:ea typeface="メイリオ" pitchFamily="50" charset="-128"/>
                <a:cs typeface="メイリオ" pitchFamily="50" charset="-128"/>
              </a:rPr>
              <a:t>モデルチェック：モデルを診断的に評価して、その仮定と感度をチェック（セクション</a:t>
            </a:r>
            <a:r>
              <a:rPr lang="en-US" altLang="ja-JP" b="1" dirty="0">
                <a:solidFill>
                  <a:srgbClr val="96003C"/>
                </a:solidFill>
                <a:latin typeface="メイリオ" pitchFamily="50" charset="-128"/>
                <a:ea typeface="メイリオ" pitchFamily="50" charset="-128"/>
                <a:cs typeface="メイリオ" pitchFamily="50" charset="-128"/>
              </a:rPr>
              <a:t>6.2</a:t>
            </a:r>
            <a:r>
              <a:rPr lang="ja-JP" altLang="en-US" b="1" dirty="0">
                <a:solidFill>
                  <a:srgbClr val="96003C"/>
                </a:solidFill>
                <a:latin typeface="メイリオ" pitchFamily="50" charset="-128"/>
                <a:ea typeface="メイリオ" pitchFamily="50" charset="-128"/>
                <a:cs typeface="メイリオ" pitchFamily="50" charset="-128"/>
              </a:rPr>
              <a:t>）</a:t>
            </a:r>
            <a:endParaRPr lang="en-US" altLang="ja-JP" b="1" dirty="0">
              <a:solidFill>
                <a:srgbClr val="96003C"/>
              </a:solidFill>
              <a:latin typeface="メイリオ" pitchFamily="50" charset="-128"/>
              <a:ea typeface="メイリオ" pitchFamily="50" charset="-128"/>
              <a:cs typeface="メイリオ" pitchFamily="50" charset="-128"/>
            </a:endParaRPr>
          </a:p>
          <a:p>
            <a:pPr>
              <a:lnSpc>
                <a:spcPts val="3000"/>
              </a:lnSpc>
            </a:pPr>
            <a:r>
              <a:rPr lang="ja-JP" altLang="en-US" dirty="0">
                <a:latin typeface="メイリオ" pitchFamily="50" charset="-128"/>
                <a:ea typeface="メイリオ" pitchFamily="50" charset="-128"/>
                <a:cs typeface="メイリオ" pitchFamily="50" charset="-128"/>
              </a:rPr>
              <a:t>モデル検証：関心のある実世界の量的特徴を、モデルがどれだけ再現するかを評価</a:t>
            </a:r>
            <a:endParaRPr lang="en-US" altLang="ja-JP" dirty="0">
              <a:latin typeface="メイリオ" pitchFamily="50" charset="-128"/>
              <a:ea typeface="メイリオ" pitchFamily="50" charset="-128"/>
              <a:cs typeface="メイリオ" pitchFamily="50" charset="-128"/>
            </a:endParaRPr>
          </a:p>
          <a:p>
            <a:pPr>
              <a:lnSpc>
                <a:spcPts val="3000"/>
              </a:lnSpc>
            </a:pPr>
            <a:r>
              <a:rPr lang="ja-JP" altLang="en-US" dirty="0">
                <a:latin typeface="メイリオ" pitchFamily="50" charset="-128"/>
                <a:ea typeface="メイリオ" pitchFamily="50" charset="-128"/>
                <a:cs typeface="メイリオ" pitchFamily="50" charset="-128"/>
              </a:rPr>
              <a:t>モデル選択：いくつかの妥当なモデルを比較</a:t>
            </a:r>
            <a:endParaRPr lang="en-US" altLang="ja-JP"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626889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C928B971-EE70-498F-A4EE-28C5F30D88BB}"/>
              </a:ext>
            </a:extLst>
          </p:cNvPr>
          <p:cNvSpPr>
            <a:spLocks noGrp="1"/>
          </p:cNvSpPr>
          <p:nvPr>
            <p:ph type="title"/>
          </p:nvPr>
        </p:nvSpPr>
        <p:spPr>
          <a:xfrm>
            <a:off x="205380" y="16916"/>
            <a:ext cx="11795275" cy="899437"/>
          </a:xfrm>
        </p:spPr>
        <p:txBody>
          <a:bodyPr>
            <a:normAutofit/>
          </a:bodyPr>
          <a:lstStyle/>
          <a:p>
            <a:pPr algn="l"/>
            <a:r>
              <a:rPr lang="en-US" altLang="ja-JP" sz="3200" dirty="0">
                <a:latin typeface="游ゴシック Medium" panose="020B0500000000000000" pitchFamily="50" charset="-128"/>
                <a:ea typeface="游ゴシック Medium" panose="020B0500000000000000" pitchFamily="50" charset="-128"/>
                <a:cs typeface="メイリオ" pitchFamily="50" charset="-128"/>
              </a:rPr>
              <a:t>6.2.1 </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回帰診断の拡張</a:t>
            </a:r>
          </a:p>
        </p:txBody>
      </p:sp>
      <p:sp>
        <p:nvSpPr>
          <p:cNvPr id="3" name="テキスト ボックス 2">
            <a:extLst>
              <a:ext uri="{FF2B5EF4-FFF2-40B4-BE49-F238E27FC236}">
                <a16:creationId xmlns:a16="http://schemas.microsoft.com/office/drawing/2014/main" id="{0A36200C-8408-467D-87EE-E0C355BBFD21}"/>
              </a:ext>
            </a:extLst>
          </p:cNvPr>
          <p:cNvSpPr txBox="1"/>
          <p:nvPr/>
        </p:nvSpPr>
        <p:spPr>
          <a:xfrm>
            <a:off x="496519" y="931367"/>
            <a:ext cx="11695481"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回帰モデルと</a:t>
            </a:r>
            <a:r>
              <a:rPr lang="en-US" altLang="ja-JP" sz="2000" dirty="0">
                <a:latin typeface="メイリオ" pitchFamily="50" charset="-128"/>
                <a:ea typeface="メイリオ" pitchFamily="50" charset="-128"/>
                <a:cs typeface="メイリオ" pitchFamily="50" charset="-128"/>
              </a:rPr>
              <a:t>GLM</a:t>
            </a:r>
            <a:r>
              <a:rPr lang="ja-JP" altLang="en-US" sz="2000" dirty="0">
                <a:latin typeface="メイリオ" pitchFamily="50" charset="-128"/>
                <a:ea typeface="メイリオ" pitchFamily="50" charset="-128"/>
                <a:cs typeface="メイリオ" pitchFamily="50" charset="-128"/>
              </a:rPr>
              <a:t>では、推定値（予測値）をデータから差し引いた残差を評価する</a:t>
            </a:r>
          </a:p>
        </p:txBody>
      </p:sp>
      <p:pic>
        <p:nvPicPr>
          <p:cNvPr id="2" name="図 1">
            <a:extLst>
              <a:ext uri="{FF2B5EF4-FFF2-40B4-BE49-F238E27FC236}">
                <a16:creationId xmlns:a16="http://schemas.microsoft.com/office/drawing/2014/main" id="{01886FC8-F835-4923-9468-30474D48A755}"/>
              </a:ext>
            </a:extLst>
          </p:cNvPr>
          <p:cNvPicPr>
            <a:picLocks noChangeAspect="1"/>
          </p:cNvPicPr>
          <p:nvPr/>
        </p:nvPicPr>
        <p:blipFill>
          <a:blip r:embed="rId3"/>
          <a:stretch>
            <a:fillRect/>
          </a:stretch>
        </p:blipFill>
        <p:spPr>
          <a:xfrm>
            <a:off x="2279576" y="1412776"/>
            <a:ext cx="6124575" cy="438150"/>
          </a:xfrm>
          <a:prstGeom prst="rect">
            <a:avLst/>
          </a:prstGeom>
        </p:spPr>
      </p:pic>
      <p:pic>
        <p:nvPicPr>
          <p:cNvPr id="4" name="図 3">
            <a:extLst>
              <a:ext uri="{FF2B5EF4-FFF2-40B4-BE49-F238E27FC236}">
                <a16:creationId xmlns:a16="http://schemas.microsoft.com/office/drawing/2014/main" id="{FB270218-B01B-4150-9E8F-0243E2358A40}"/>
              </a:ext>
            </a:extLst>
          </p:cNvPr>
          <p:cNvPicPr>
            <a:picLocks noChangeAspect="1"/>
          </p:cNvPicPr>
          <p:nvPr/>
        </p:nvPicPr>
        <p:blipFill>
          <a:blip r:embed="rId4"/>
          <a:stretch>
            <a:fillRect/>
          </a:stretch>
        </p:blipFill>
        <p:spPr>
          <a:xfrm>
            <a:off x="479376" y="2033462"/>
            <a:ext cx="7381058" cy="3843810"/>
          </a:xfrm>
          <a:prstGeom prst="rect">
            <a:avLst/>
          </a:prstGeom>
        </p:spPr>
      </p:pic>
      <p:sp>
        <p:nvSpPr>
          <p:cNvPr id="6" name="テキスト ボックス 5">
            <a:extLst>
              <a:ext uri="{FF2B5EF4-FFF2-40B4-BE49-F238E27FC236}">
                <a16:creationId xmlns:a16="http://schemas.microsoft.com/office/drawing/2014/main" id="{6DBC5F52-DE73-4700-A7EF-34E597780831}"/>
              </a:ext>
            </a:extLst>
          </p:cNvPr>
          <p:cNvSpPr txBox="1"/>
          <p:nvPr/>
        </p:nvSpPr>
        <p:spPr>
          <a:xfrm>
            <a:off x="7697319" y="2204864"/>
            <a:ext cx="4519361" cy="769441"/>
          </a:xfrm>
          <a:prstGeom prst="rect">
            <a:avLst/>
          </a:prstGeom>
          <a:noFill/>
        </p:spPr>
        <p:txBody>
          <a:bodyPr wrap="square" lIns="0" tIns="36000" rIns="0" bIns="36000" rtlCol="0">
            <a:noAutofit/>
          </a:bodyPr>
          <a:lstStyle/>
          <a:p>
            <a:pPr>
              <a:lnSpc>
                <a:spcPts val="3000"/>
              </a:lnSpc>
            </a:pPr>
            <a:r>
              <a:rPr lang="ja-JP" altLang="en-US" dirty="0">
                <a:latin typeface="メイリオ" pitchFamily="50" charset="-128"/>
                <a:ea typeface="メイリオ" pitchFamily="50" charset="-128"/>
                <a:cs typeface="メイリオ" pitchFamily="50" charset="-128"/>
              </a:rPr>
              <a:t>・</a:t>
            </a:r>
            <a:r>
              <a:rPr lang="en-US" altLang="ja-JP" dirty="0">
                <a:latin typeface="メイリオ" pitchFamily="50" charset="-128"/>
                <a:ea typeface="メイリオ" pitchFamily="50" charset="-128"/>
                <a:cs typeface="メイリオ" pitchFamily="50" charset="-128"/>
              </a:rPr>
              <a:t>20</a:t>
            </a:r>
            <a:r>
              <a:rPr lang="ja-JP" altLang="en-US" dirty="0">
                <a:latin typeface="メイリオ" pitchFamily="50" charset="-128"/>
                <a:ea typeface="メイリオ" pitchFamily="50" charset="-128"/>
                <a:cs typeface="メイリオ" pitchFamily="50" charset="-128"/>
              </a:rPr>
              <a:t>分間のブロック全体（左パネル）</a:t>
            </a:r>
            <a:endParaRPr lang="en-US" altLang="ja-JP" dirty="0">
              <a:latin typeface="メイリオ" pitchFamily="50" charset="-128"/>
              <a:ea typeface="メイリオ" pitchFamily="50" charset="-128"/>
              <a:cs typeface="メイリオ" pitchFamily="50" charset="-128"/>
            </a:endParaRPr>
          </a:p>
          <a:p>
            <a:pPr>
              <a:lnSpc>
                <a:spcPts val="3000"/>
              </a:lnSpc>
            </a:pPr>
            <a:r>
              <a:rPr lang="ja-JP" altLang="en-US" dirty="0">
                <a:latin typeface="メイリオ" pitchFamily="50" charset="-128"/>
                <a:ea typeface="メイリオ" pitchFamily="50" charset="-128"/>
                <a:cs typeface="メイリオ" pitchFamily="50" charset="-128"/>
              </a:rPr>
              <a:t>　とランダムな場所（右パネル）の</a:t>
            </a:r>
            <a:endParaRPr lang="en-US" altLang="ja-JP" dirty="0">
              <a:latin typeface="メイリオ" pitchFamily="50" charset="-128"/>
              <a:ea typeface="メイリオ" pitchFamily="50" charset="-128"/>
              <a:cs typeface="メイリオ" pitchFamily="50" charset="-128"/>
            </a:endParaRPr>
          </a:p>
          <a:p>
            <a:pPr>
              <a:lnSpc>
                <a:spcPts val="3000"/>
              </a:lnSpc>
            </a:pPr>
            <a:r>
              <a:rPr lang="ja-JP" altLang="en-US" dirty="0">
                <a:latin typeface="メイリオ" pitchFamily="50" charset="-128"/>
                <a:ea typeface="メイリオ" pitchFamily="50" charset="-128"/>
                <a:cs typeface="メイリオ" pitchFamily="50" charset="-128"/>
              </a:rPr>
              <a:t>　検証データを使用</a:t>
            </a:r>
            <a:endParaRPr lang="en-US" altLang="ja-JP" dirty="0">
              <a:latin typeface="メイリオ" pitchFamily="50" charset="-128"/>
              <a:ea typeface="メイリオ" pitchFamily="50" charset="-128"/>
              <a:cs typeface="メイリオ" pitchFamily="50" charset="-128"/>
            </a:endParaRPr>
          </a:p>
        </p:txBody>
      </p:sp>
      <p:sp>
        <p:nvSpPr>
          <p:cNvPr id="7" name="テキスト ボックス 6">
            <a:extLst>
              <a:ext uri="{FF2B5EF4-FFF2-40B4-BE49-F238E27FC236}">
                <a16:creationId xmlns:a16="http://schemas.microsoft.com/office/drawing/2014/main" id="{6FAEA173-8178-41F2-91F0-51F5F022BDBE}"/>
              </a:ext>
            </a:extLst>
          </p:cNvPr>
          <p:cNvSpPr txBox="1"/>
          <p:nvPr/>
        </p:nvSpPr>
        <p:spPr>
          <a:xfrm>
            <a:off x="7694030" y="3595663"/>
            <a:ext cx="4519361" cy="769441"/>
          </a:xfrm>
          <a:prstGeom prst="rect">
            <a:avLst/>
          </a:prstGeom>
          <a:noFill/>
        </p:spPr>
        <p:txBody>
          <a:bodyPr wrap="square" lIns="0" tIns="36000" rIns="0" bIns="36000" rtlCol="0">
            <a:noAutofit/>
          </a:bodyPr>
          <a:lstStyle/>
          <a:p>
            <a:pPr>
              <a:lnSpc>
                <a:spcPts val="3000"/>
              </a:lnSpc>
            </a:pPr>
            <a:r>
              <a:rPr lang="ja-JP" altLang="en-US" dirty="0">
                <a:latin typeface="メイリオ" pitchFamily="50" charset="-128"/>
                <a:ea typeface="メイリオ" pitchFamily="50" charset="-128"/>
                <a:cs typeface="メイリオ" pitchFamily="50" charset="-128"/>
              </a:rPr>
              <a:t>・左右どちらの場合も、残差の分散は</a:t>
            </a:r>
            <a:endParaRPr lang="en-US" altLang="ja-JP" dirty="0">
              <a:latin typeface="メイリオ" pitchFamily="50" charset="-128"/>
              <a:ea typeface="メイリオ" pitchFamily="50" charset="-128"/>
              <a:cs typeface="メイリオ" pitchFamily="50" charset="-128"/>
            </a:endParaRPr>
          </a:p>
          <a:p>
            <a:pPr>
              <a:lnSpc>
                <a:spcPts val="3000"/>
              </a:lnSpc>
            </a:pPr>
            <a:r>
              <a:rPr lang="ja-JP" altLang="en-US" dirty="0">
                <a:latin typeface="メイリオ" pitchFamily="50" charset="-128"/>
                <a:ea typeface="メイリオ" pitchFamily="50" charset="-128"/>
                <a:cs typeface="メイリオ" pitchFamily="50" charset="-128"/>
              </a:rPr>
              <a:t>　</a:t>
            </a:r>
            <a:r>
              <a:rPr lang="en-US" altLang="ja-JP" dirty="0">
                <a:latin typeface="メイリオ" pitchFamily="50" charset="-128"/>
                <a:ea typeface="メイリオ" pitchFamily="50" charset="-128"/>
                <a:cs typeface="メイリオ" pitchFamily="50" charset="-128"/>
              </a:rPr>
              <a:t>FRK</a:t>
            </a:r>
            <a:r>
              <a:rPr lang="ja-JP" altLang="en-US" dirty="0">
                <a:latin typeface="メイリオ" pitchFamily="50" charset="-128"/>
                <a:ea typeface="メイリオ" pitchFamily="50" charset="-128"/>
                <a:cs typeface="メイリオ" pitchFamily="50" charset="-128"/>
              </a:rPr>
              <a:t>モデル </a:t>
            </a:r>
            <a:r>
              <a:rPr lang="en-US" altLang="ja-JP" dirty="0">
                <a:latin typeface="メイリオ" pitchFamily="50" charset="-128"/>
                <a:ea typeface="メイリオ" pitchFamily="50" charset="-128"/>
                <a:cs typeface="メイリオ" pitchFamily="50" charset="-128"/>
              </a:rPr>
              <a:t>&gt; IDE</a:t>
            </a:r>
            <a:r>
              <a:rPr lang="ja-JP" altLang="en-US" dirty="0">
                <a:latin typeface="メイリオ" pitchFamily="50" charset="-128"/>
                <a:ea typeface="メイリオ" pitchFamily="50" charset="-128"/>
                <a:cs typeface="メイリオ" pitchFamily="50" charset="-128"/>
              </a:rPr>
              <a:t>モデル</a:t>
            </a:r>
            <a:endParaRPr lang="en-US" altLang="ja-JP"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62340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C928B971-EE70-498F-A4EE-28C5F30D88BB}"/>
              </a:ext>
            </a:extLst>
          </p:cNvPr>
          <p:cNvSpPr>
            <a:spLocks noGrp="1"/>
          </p:cNvSpPr>
          <p:nvPr>
            <p:ph type="title"/>
          </p:nvPr>
        </p:nvSpPr>
        <p:spPr>
          <a:xfrm>
            <a:off x="205380" y="16916"/>
            <a:ext cx="11795275" cy="899437"/>
          </a:xfrm>
        </p:spPr>
        <p:txBody>
          <a:bodyPr>
            <a:normAutofit/>
          </a:bodyPr>
          <a:lstStyle/>
          <a:p>
            <a:pPr algn="l"/>
            <a:r>
              <a:rPr lang="en-US" altLang="ja-JP" sz="3200" dirty="0">
                <a:latin typeface="游ゴシック Medium" panose="020B0500000000000000" pitchFamily="50" charset="-128"/>
                <a:ea typeface="游ゴシック Medium" panose="020B0500000000000000" pitchFamily="50" charset="-128"/>
                <a:cs typeface="メイリオ" pitchFamily="50" charset="-128"/>
              </a:rPr>
              <a:t>6.2.1 </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回帰診断の拡張</a:t>
            </a:r>
          </a:p>
        </p:txBody>
      </p:sp>
      <p:sp>
        <p:nvSpPr>
          <p:cNvPr id="8" name="テキスト ボックス 7">
            <a:extLst>
              <a:ext uri="{FF2B5EF4-FFF2-40B4-BE49-F238E27FC236}">
                <a16:creationId xmlns:a16="http://schemas.microsoft.com/office/drawing/2014/main" id="{66E01B30-C9F4-4B66-BBF6-F72D01558CB3}"/>
              </a:ext>
            </a:extLst>
          </p:cNvPr>
          <p:cNvSpPr txBox="1"/>
          <p:nvPr/>
        </p:nvSpPr>
        <p:spPr>
          <a:xfrm>
            <a:off x="496517" y="1052736"/>
            <a:ext cx="11504137" cy="769441"/>
          </a:xfrm>
          <a:prstGeom prst="rect">
            <a:avLst/>
          </a:prstGeom>
          <a:noFill/>
        </p:spPr>
        <p:txBody>
          <a:bodyPr wrap="square" lIns="0" tIns="36000" rIns="0" bIns="36000" rtlCol="0">
            <a:noAutofit/>
          </a:bodyPr>
          <a:lstStyle/>
          <a:p>
            <a:pPr>
              <a:lnSpc>
                <a:spcPts val="3000"/>
              </a:lnSpc>
            </a:pPr>
            <a:r>
              <a:rPr lang="ja-JP" altLang="en-US" sz="2200" dirty="0">
                <a:latin typeface="メイリオ" pitchFamily="50" charset="-128"/>
                <a:ea typeface="メイリオ" pitchFamily="50" charset="-128"/>
                <a:cs typeface="メイリオ" pitchFamily="50" charset="-128"/>
              </a:rPr>
              <a:t>非ガウスデータモデルの逸脱またはピアソンのカイ</a:t>
            </a:r>
            <a:r>
              <a:rPr lang="en-US" altLang="ja-JP" sz="2200" dirty="0">
                <a:latin typeface="メイリオ" pitchFamily="50" charset="-128"/>
                <a:ea typeface="メイリオ" pitchFamily="50" charset="-128"/>
                <a:cs typeface="メイリオ" pitchFamily="50" charset="-128"/>
              </a:rPr>
              <a:t>2</a:t>
            </a:r>
            <a:r>
              <a:rPr lang="ja-JP" altLang="en-US" sz="2200" dirty="0">
                <a:latin typeface="メイリオ" pitchFamily="50" charset="-128"/>
                <a:ea typeface="メイリオ" pitchFamily="50" charset="-128"/>
                <a:cs typeface="メイリオ" pitchFamily="50" charset="-128"/>
              </a:rPr>
              <a:t>乗残差を考慮することもできる</a:t>
            </a:r>
          </a:p>
        </p:txBody>
      </p:sp>
      <p:sp>
        <p:nvSpPr>
          <p:cNvPr id="9" name="テキスト ボックス 8">
            <a:extLst>
              <a:ext uri="{FF2B5EF4-FFF2-40B4-BE49-F238E27FC236}">
                <a16:creationId xmlns:a16="http://schemas.microsoft.com/office/drawing/2014/main" id="{76C1531F-682C-4B45-BA18-E06B0EF99351}"/>
              </a:ext>
            </a:extLst>
          </p:cNvPr>
          <p:cNvSpPr txBox="1"/>
          <p:nvPr/>
        </p:nvSpPr>
        <p:spPr>
          <a:xfrm>
            <a:off x="496519" y="1795463"/>
            <a:ext cx="11504137" cy="769441"/>
          </a:xfrm>
          <a:prstGeom prst="rect">
            <a:avLst/>
          </a:prstGeom>
          <a:noFill/>
        </p:spPr>
        <p:txBody>
          <a:bodyPr wrap="square" lIns="0" tIns="36000" rIns="0" bIns="36000" rtlCol="0">
            <a:noAutofit/>
          </a:bodyPr>
          <a:lstStyle/>
          <a:p>
            <a:pPr>
              <a:lnSpc>
                <a:spcPts val="3000"/>
              </a:lnSpc>
            </a:pPr>
            <a:r>
              <a:rPr lang="en-US" altLang="ja-JP" sz="2200" dirty="0">
                <a:latin typeface="メイリオ" pitchFamily="50" charset="-128"/>
                <a:ea typeface="メイリオ" pitchFamily="50" charset="-128"/>
                <a:cs typeface="メイリオ" pitchFamily="50" charset="-128"/>
              </a:rPr>
              <a:t>PACF</a:t>
            </a:r>
            <a:r>
              <a:rPr lang="ja-JP" altLang="en-US" sz="2200" dirty="0">
                <a:latin typeface="メイリオ" pitchFamily="50" charset="-128"/>
                <a:ea typeface="メイリオ" pitchFamily="50" charset="-128"/>
                <a:cs typeface="メイリオ" pitchFamily="50" charset="-128"/>
              </a:rPr>
              <a:t>、</a:t>
            </a:r>
            <a:r>
              <a:rPr lang="en-US" altLang="ja-JP" sz="2200" dirty="0">
                <a:latin typeface="メイリオ" pitchFamily="50" charset="-128"/>
                <a:ea typeface="メイリオ" pitchFamily="50" charset="-128"/>
                <a:cs typeface="メイリオ" pitchFamily="50" charset="-128"/>
              </a:rPr>
              <a:t>Moran's I</a:t>
            </a:r>
            <a:r>
              <a:rPr lang="ja-JP" altLang="en-US" sz="2200" dirty="0">
                <a:latin typeface="メイリオ" pitchFamily="50" charset="-128"/>
                <a:ea typeface="メイリオ" pitchFamily="50" charset="-128"/>
                <a:cs typeface="メイリオ" pitchFamily="50" charset="-128"/>
              </a:rPr>
              <a:t>、</a:t>
            </a:r>
            <a:r>
              <a:rPr lang="en-US" altLang="ja-JP" sz="2200" dirty="0">
                <a:latin typeface="メイリオ" pitchFamily="50" charset="-128"/>
                <a:ea typeface="メイリオ" pitchFamily="50" charset="-128"/>
                <a:cs typeface="メイリオ" pitchFamily="50" charset="-128"/>
              </a:rPr>
              <a:t>S-T</a:t>
            </a:r>
            <a:r>
              <a:rPr lang="ja-JP" altLang="en-US" sz="2200" dirty="0">
                <a:latin typeface="メイリオ" pitchFamily="50" charset="-128"/>
                <a:ea typeface="メイリオ" pitchFamily="50" charset="-128"/>
                <a:cs typeface="メイリオ" pitchFamily="50" charset="-128"/>
              </a:rPr>
              <a:t>の共バリオグラム要約など、時間的、空間的、または時空間的な</a:t>
            </a:r>
            <a:endParaRPr lang="en-US" altLang="ja-JP" sz="2200" dirty="0">
              <a:latin typeface="メイリオ" pitchFamily="50" charset="-128"/>
              <a:ea typeface="メイリオ" pitchFamily="50" charset="-128"/>
              <a:cs typeface="メイリオ" pitchFamily="50" charset="-128"/>
            </a:endParaRPr>
          </a:p>
          <a:p>
            <a:pPr>
              <a:lnSpc>
                <a:spcPts val="3000"/>
              </a:lnSpc>
            </a:pPr>
            <a:r>
              <a:rPr lang="ja-JP" altLang="en-US" sz="2200" dirty="0">
                <a:latin typeface="メイリオ" pitchFamily="50" charset="-128"/>
                <a:ea typeface="メイリオ" pitchFamily="50" charset="-128"/>
                <a:cs typeface="メイリオ" pitchFamily="50" charset="-128"/>
              </a:rPr>
              <a:t>残存依存性を評価するために、定量的要約を検討できる（第</a:t>
            </a:r>
            <a:r>
              <a:rPr lang="en-US" altLang="ja-JP" sz="2200" dirty="0">
                <a:latin typeface="メイリオ" pitchFamily="50" charset="-128"/>
                <a:ea typeface="メイリオ" pitchFamily="50" charset="-128"/>
                <a:cs typeface="メイリオ" pitchFamily="50" charset="-128"/>
              </a:rPr>
              <a:t>3</a:t>
            </a:r>
            <a:r>
              <a:rPr lang="ja-JP" altLang="en-US" sz="2200" dirty="0">
                <a:latin typeface="メイリオ" pitchFamily="50" charset="-128"/>
                <a:ea typeface="メイリオ" pitchFamily="50" charset="-128"/>
                <a:cs typeface="メイリオ" pitchFamily="50" charset="-128"/>
              </a:rPr>
              <a:t>章参照）</a:t>
            </a:r>
            <a:endParaRPr lang="en-US" altLang="ja-JP" sz="2200" dirty="0">
              <a:latin typeface="メイリオ" pitchFamily="50" charset="-128"/>
              <a:ea typeface="メイリオ" pitchFamily="50" charset="-128"/>
              <a:cs typeface="メイリオ" pitchFamily="50" charset="-128"/>
            </a:endParaRPr>
          </a:p>
          <a:p>
            <a:pPr>
              <a:lnSpc>
                <a:spcPts val="3000"/>
              </a:lnSpc>
            </a:pPr>
            <a:r>
              <a:rPr lang="ja-JP" altLang="en-US" sz="2200" dirty="0">
                <a:latin typeface="メイリオ" pitchFamily="50" charset="-128"/>
                <a:ea typeface="メイリオ" pitchFamily="50" charset="-128"/>
                <a:cs typeface="メイリオ" pitchFamily="50" charset="-128"/>
              </a:rPr>
              <a:t>　→ </a:t>
            </a:r>
            <a:r>
              <a:rPr lang="en-US" altLang="ja-JP" sz="2200" dirty="0">
                <a:latin typeface="メイリオ" pitchFamily="50" charset="-128"/>
                <a:ea typeface="メイリオ" pitchFamily="50" charset="-128"/>
                <a:cs typeface="メイリオ" pitchFamily="50" charset="-128"/>
              </a:rPr>
              <a:t>LISAs</a:t>
            </a:r>
            <a:r>
              <a:rPr lang="ja-JP" altLang="en-US" sz="2200" dirty="0">
                <a:latin typeface="メイリオ" pitchFamily="50" charset="-128"/>
                <a:ea typeface="メイリオ" pitchFamily="50" charset="-128"/>
                <a:cs typeface="メイリオ" pitchFamily="50" charset="-128"/>
              </a:rPr>
              <a:t>（</a:t>
            </a:r>
            <a:r>
              <a:rPr lang="en-US" altLang="ja-JP" sz="2200" dirty="0">
                <a:latin typeface="メイリオ" pitchFamily="50" charset="-128"/>
                <a:ea typeface="メイリオ" pitchFamily="50" charset="-128"/>
                <a:cs typeface="メイリオ" pitchFamily="50" charset="-128"/>
              </a:rPr>
              <a:t>Local Indicators of spatial association</a:t>
            </a:r>
            <a:r>
              <a:rPr lang="ja-JP" altLang="en-US" sz="2200" dirty="0">
                <a:latin typeface="メイリオ" pitchFamily="50" charset="-128"/>
                <a:ea typeface="メイリオ" pitchFamily="50" charset="-128"/>
                <a:cs typeface="メイリオ" pitchFamily="50" charset="-128"/>
              </a:rPr>
              <a:t>）またはそれらの時空間的同等物</a:t>
            </a:r>
            <a:endParaRPr lang="en-US" altLang="ja-JP" sz="2200" dirty="0">
              <a:latin typeface="メイリオ" pitchFamily="50" charset="-128"/>
              <a:ea typeface="メイリオ" pitchFamily="50" charset="-128"/>
              <a:cs typeface="メイリオ" pitchFamily="50" charset="-128"/>
            </a:endParaRPr>
          </a:p>
          <a:p>
            <a:pPr>
              <a:lnSpc>
                <a:spcPts val="3000"/>
              </a:lnSpc>
            </a:pPr>
            <a:r>
              <a:rPr lang="ja-JP" altLang="en-US" sz="2200" dirty="0">
                <a:latin typeface="メイリオ" pitchFamily="50" charset="-128"/>
                <a:ea typeface="メイリオ" pitchFamily="50" charset="-128"/>
                <a:cs typeface="メイリオ" pitchFamily="50" charset="-128"/>
              </a:rPr>
              <a:t>　　（</a:t>
            </a:r>
            <a:r>
              <a:rPr lang="en-US" altLang="ja-JP" sz="2200" dirty="0">
                <a:latin typeface="メイリオ" pitchFamily="50" charset="-128"/>
                <a:ea typeface="メイリオ" pitchFamily="50" charset="-128"/>
                <a:cs typeface="メイリオ" pitchFamily="50" charset="-128"/>
              </a:rPr>
              <a:t>ST-LISA</a:t>
            </a:r>
            <a:r>
              <a:rPr lang="ja-JP" altLang="en-US" sz="2200" dirty="0">
                <a:latin typeface="メイリオ" pitchFamily="50" charset="-128"/>
                <a:ea typeface="メイリオ" pitchFamily="50" charset="-128"/>
                <a:cs typeface="メイリオ" pitchFamily="50" charset="-128"/>
              </a:rPr>
              <a:t>）として知られる、より局所的な要約を検討することもできる</a:t>
            </a:r>
          </a:p>
        </p:txBody>
      </p:sp>
      <p:sp>
        <p:nvSpPr>
          <p:cNvPr id="10" name="テキスト ボックス 9">
            <a:extLst>
              <a:ext uri="{FF2B5EF4-FFF2-40B4-BE49-F238E27FC236}">
                <a16:creationId xmlns:a16="http://schemas.microsoft.com/office/drawing/2014/main" id="{B780F623-C8EC-45D0-8A45-AE4B3BB36DAE}"/>
              </a:ext>
            </a:extLst>
          </p:cNvPr>
          <p:cNvSpPr txBox="1"/>
          <p:nvPr/>
        </p:nvSpPr>
        <p:spPr>
          <a:xfrm>
            <a:off x="493230" y="3667671"/>
            <a:ext cx="11504137" cy="769441"/>
          </a:xfrm>
          <a:prstGeom prst="rect">
            <a:avLst/>
          </a:prstGeom>
          <a:noFill/>
        </p:spPr>
        <p:txBody>
          <a:bodyPr wrap="square" lIns="0" tIns="36000" rIns="0" bIns="36000" rtlCol="0">
            <a:noAutofit/>
          </a:bodyPr>
          <a:lstStyle/>
          <a:p>
            <a:pPr>
              <a:lnSpc>
                <a:spcPts val="3000"/>
              </a:lnSpc>
            </a:pPr>
            <a:r>
              <a:rPr lang="ja-JP" altLang="en-US" sz="2200" dirty="0">
                <a:latin typeface="メイリオ" pitchFamily="50" charset="-128"/>
                <a:ea typeface="メイリオ" pitchFamily="50" charset="-128"/>
                <a:cs typeface="メイリオ" pitchFamily="50" charset="-128"/>
              </a:rPr>
              <a:t>診断は、時空間モデルに簡単に拡張できる空間依存性を持つモデル専用に開発されている</a:t>
            </a:r>
          </a:p>
        </p:txBody>
      </p:sp>
    </p:spTree>
    <p:extLst>
      <p:ext uri="{BB962C8B-B14F-4D97-AF65-F5344CB8AC3E}">
        <p14:creationId xmlns:p14="http://schemas.microsoft.com/office/powerpoint/2010/main" val="210066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B941C39-E78B-4C72-A731-9DB34B3C59D0}"/>
              </a:ext>
            </a:extLst>
          </p:cNvPr>
          <p:cNvPicPr>
            <a:picLocks noChangeAspect="1"/>
          </p:cNvPicPr>
          <p:nvPr/>
        </p:nvPicPr>
        <p:blipFill>
          <a:blip r:embed="rId3"/>
          <a:stretch>
            <a:fillRect/>
          </a:stretch>
        </p:blipFill>
        <p:spPr>
          <a:xfrm>
            <a:off x="8040216" y="1988840"/>
            <a:ext cx="3724275" cy="3695700"/>
          </a:xfrm>
          <a:prstGeom prst="rect">
            <a:avLst/>
          </a:prstGeom>
        </p:spPr>
      </p:pic>
      <p:sp>
        <p:nvSpPr>
          <p:cNvPr id="14" name="タイトル 1">
            <a:extLst>
              <a:ext uri="{FF2B5EF4-FFF2-40B4-BE49-F238E27FC236}">
                <a16:creationId xmlns:a16="http://schemas.microsoft.com/office/drawing/2014/main" id="{C928B971-EE70-498F-A4EE-28C5F30D88BB}"/>
              </a:ext>
            </a:extLst>
          </p:cNvPr>
          <p:cNvSpPr>
            <a:spLocks noGrp="1"/>
          </p:cNvSpPr>
          <p:nvPr>
            <p:ph type="title"/>
          </p:nvPr>
        </p:nvSpPr>
        <p:spPr>
          <a:xfrm>
            <a:off x="205380" y="16916"/>
            <a:ext cx="11795275" cy="899437"/>
          </a:xfrm>
        </p:spPr>
        <p:txBody>
          <a:bodyPr>
            <a:normAutofit/>
          </a:bodyPr>
          <a:lstStyle/>
          <a:p>
            <a:pPr algn="l"/>
            <a:r>
              <a:rPr lang="en-US" altLang="ja-JP" sz="3200" dirty="0">
                <a:latin typeface="游ゴシック Medium" panose="020B0500000000000000" pitchFamily="50" charset="-128"/>
                <a:ea typeface="游ゴシック Medium" panose="020B0500000000000000" pitchFamily="50" charset="-128"/>
                <a:cs typeface="メイリオ" pitchFamily="50" charset="-128"/>
              </a:rPr>
              <a:t>6.2.2 </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視覚的な診断</a:t>
            </a:r>
          </a:p>
        </p:txBody>
      </p:sp>
      <p:sp>
        <p:nvSpPr>
          <p:cNvPr id="4" name="テキスト ボックス 3">
            <a:extLst>
              <a:ext uri="{FF2B5EF4-FFF2-40B4-BE49-F238E27FC236}">
                <a16:creationId xmlns:a16="http://schemas.microsoft.com/office/drawing/2014/main" id="{75F87BFF-5F4D-4179-8DD5-93524C088B06}"/>
              </a:ext>
            </a:extLst>
          </p:cNvPr>
          <p:cNvSpPr txBox="1"/>
          <p:nvPr/>
        </p:nvSpPr>
        <p:spPr>
          <a:xfrm>
            <a:off x="277206" y="908720"/>
            <a:ext cx="11504137" cy="769441"/>
          </a:xfrm>
          <a:prstGeom prst="rect">
            <a:avLst/>
          </a:prstGeom>
          <a:noFill/>
        </p:spPr>
        <p:txBody>
          <a:bodyPr wrap="square" lIns="0" tIns="36000" rIns="0" bIns="36000" rtlCol="0">
            <a:noAutofit/>
          </a:bodyPr>
          <a:lstStyle/>
          <a:p>
            <a:pPr>
              <a:lnSpc>
                <a:spcPts val="3000"/>
              </a:lnSpc>
            </a:pPr>
            <a:r>
              <a:rPr lang="en-US" altLang="ja-JP" sz="2400" dirty="0">
                <a:latin typeface="メイリオ" pitchFamily="50" charset="-128"/>
                <a:ea typeface="メイリオ" pitchFamily="50" charset="-128"/>
                <a:cs typeface="メイリオ" pitchFamily="50" charset="-128"/>
              </a:rPr>
              <a:t>【ROC curve</a:t>
            </a:r>
            <a:r>
              <a:rPr lang="ja-JP" altLang="en-US" sz="2400" dirty="0">
                <a:latin typeface="メイリオ" pitchFamily="50" charset="-128"/>
                <a:ea typeface="メイリオ" pitchFamily="50" charset="-128"/>
                <a:cs typeface="メイリオ" pitchFamily="50" charset="-128"/>
              </a:rPr>
              <a:t>：</a:t>
            </a:r>
            <a:r>
              <a:rPr lang="en-US" altLang="ja-JP" sz="2400" dirty="0">
                <a:latin typeface="メイリオ" pitchFamily="50" charset="-128"/>
                <a:ea typeface="メイリオ" pitchFamily="50" charset="-128"/>
                <a:cs typeface="メイリオ" pitchFamily="50" charset="-128"/>
              </a:rPr>
              <a:t>Receiver operating characteristics curve】</a:t>
            </a:r>
            <a:endParaRPr lang="ja-JP" altLang="en-US" sz="2400" dirty="0">
              <a:latin typeface="メイリオ" pitchFamily="50" charset="-128"/>
              <a:ea typeface="メイリオ" pitchFamily="50" charset="-128"/>
              <a:cs typeface="メイリオ" pitchFamily="50" charset="-128"/>
            </a:endParaRPr>
          </a:p>
        </p:txBody>
      </p:sp>
      <p:sp>
        <p:nvSpPr>
          <p:cNvPr id="5" name="テキスト ボックス 4">
            <a:extLst>
              <a:ext uri="{FF2B5EF4-FFF2-40B4-BE49-F238E27FC236}">
                <a16:creationId xmlns:a16="http://schemas.microsoft.com/office/drawing/2014/main" id="{FE8F5F87-E87D-4A23-BF3D-FF21793C308B}"/>
              </a:ext>
            </a:extLst>
          </p:cNvPr>
          <p:cNvSpPr txBox="1"/>
          <p:nvPr/>
        </p:nvSpPr>
        <p:spPr>
          <a:xfrm>
            <a:off x="467528" y="1507431"/>
            <a:ext cx="11504137"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生態学の占有率（存在</a:t>
            </a:r>
            <a:r>
              <a:rPr lang="en-US" altLang="ja-JP" sz="2000" dirty="0">
                <a:latin typeface="メイリオ" pitchFamily="50" charset="-128"/>
                <a:ea typeface="メイリオ" pitchFamily="50" charset="-128"/>
                <a:cs typeface="メイリオ" pitchFamily="50" charset="-128"/>
              </a:rPr>
              <a:t>-</a:t>
            </a:r>
            <a:r>
              <a:rPr lang="ja-JP" altLang="en-US" sz="2000" dirty="0">
                <a:latin typeface="メイリオ" pitchFamily="50" charset="-128"/>
                <a:ea typeface="メイリオ" pitchFamily="50" charset="-128"/>
                <a:cs typeface="メイリオ" pitchFamily="50" charset="-128"/>
              </a:rPr>
              <a:t>不在）や気象学の降水量（雨または雨なし）などのプロセスを観察する場合、</a:t>
            </a:r>
            <a:r>
              <a:rPr lang="en-US" altLang="ja-JP" sz="2000" dirty="0">
                <a:latin typeface="メイリオ" pitchFamily="50" charset="-128"/>
                <a:ea typeface="メイリオ" pitchFamily="50" charset="-128"/>
                <a:cs typeface="メイリオ" pitchFamily="50" charset="-128"/>
              </a:rPr>
              <a:t>ROC</a:t>
            </a:r>
            <a:r>
              <a:rPr lang="ja-JP" altLang="en-US" sz="2000" dirty="0">
                <a:latin typeface="メイリオ" pitchFamily="50" charset="-128"/>
                <a:ea typeface="メイリオ" pitchFamily="50" charset="-128"/>
                <a:cs typeface="メイリオ" pitchFamily="50" charset="-128"/>
              </a:rPr>
              <a:t>曲線を使って</a:t>
            </a:r>
            <a:r>
              <a:rPr lang="en-US" altLang="ja-JP" sz="2000" dirty="0">
                <a:latin typeface="メイリオ" pitchFamily="50" charset="-128"/>
                <a:ea typeface="メイリオ" pitchFamily="50" charset="-128"/>
                <a:cs typeface="メイリオ" pitchFamily="50" charset="-128"/>
              </a:rPr>
              <a:t>2</a:t>
            </a:r>
            <a:r>
              <a:rPr lang="ja-JP" altLang="en-US" sz="2000" dirty="0">
                <a:latin typeface="メイリオ" pitchFamily="50" charset="-128"/>
                <a:ea typeface="メイリオ" pitchFamily="50" charset="-128"/>
                <a:cs typeface="メイリオ" pitchFamily="50" charset="-128"/>
              </a:rPr>
              <a:t>値データのモデリング結果を検討することが多い</a:t>
            </a:r>
          </a:p>
        </p:txBody>
      </p:sp>
      <p:sp>
        <p:nvSpPr>
          <p:cNvPr id="7" name="テキスト ボックス 6">
            <a:extLst>
              <a:ext uri="{FF2B5EF4-FFF2-40B4-BE49-F238E27FC236}">
                <a16:creationId xmlns:a16="http://schemas.microsoft.com/office/drawing/2014/main" id="{42ECDBA3-1E82-4441-B971-007BB7ECA1D1}"/>
              </a:ext>
            </a:extLst>
          </p:cNvPr>
          <p:cNvSpPr txBox="1"/>
          <p:nvPr/>
        </p:nvSpPr>
        <p:spPr>
          <a:xfrm>
            <a:off x="479376" y="2420888"/>
            <a:ext cx="7848871"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・域値確率を設定し、推定確率が域値より大きい場合は予測</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結果が</a:t>
            </a:r>
            <a:r>
              <a:rPr lang="en-US" altLang="ja-JP" sz="2000" dirty="0">
                <a:latin typeface="メイリオ" pitchFamily="50" charset="-128"/>
                <a:ea typeface="メイリオ" pitchFamily="50" charset="-128"/>
                <a:cs typeface="メイリオ" pitchFamily="50" charset="-128"/>
              </a:rPr>
              <a:t>1</a:t>
            </a:r>
            <a:r>
              <a:rPr lang="ja-JP" altLang="en-US" sz="2000" dirty="0">
                <a:latin typeface="メイリオ" pitchFamily="50" charset="-128"/>
                <a:ea typeface="メイリオ" pitchFamily="50" charset="-128"/>
                <a:cs typeface="メイリオ" pitchFamily="50" charset="-128"/>
              </a:rPr>
              <a:t>になり、そうでない場合は</a:t>
            </a:r>
            <a:r>
              <a:rPr lang="en-US" altLang="ja-JP" sz="2000" dirty="0">
                <a:latin typeface="メイリオ" pitchFamily="50" charset="-128"/>
                <a:ea typeface="メイリオ" pitchFamily="50" charset="-128"/>
                <a:cs typeface="メイリオ" pitchFamily="50" charset="-128"/>
              </a:rPr>
              <a:t>0</a:t>
            </a:r>
            <a:r>
              <a:rPr lang="ja-JP" altLang="en-US" sz="2000" dirty="0">
                <a:latin typeface="メイリオ" pitchFamily="50" charset="-128"/>
                <a:ea typeface="メイリオ" pitchFamily="50" charset="-128"/>
                <a:cs typeface="メイリオ" pitchFamily="50" charset="-128"/>
              </a:rPr>
              <a:t>になる</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a:t>
            </a:r>
            <a:r>
              <a:rPr lang="en-US" altLang="ja-JP" sz="2000" dirty="0">
                <a:latin typeface="メイリオ" pitchFamily="50" charset="-128"/>
                <a:ea typeface="メイリオ" pitchFamily="50" charset="-128"/>
                <a:cs typeface="メイリオ" pitchFamily="50" charset="-128"/>
              </a:rPr>
              <a:t>y</a:t>
            </a:r>
            <a:r>
              <a:rPr lang="ja-JP" altLang="en-US" sz="2000" dirty="0">
                <a:latin typeface="メイリオ" pitchFamily="50" charset="-128"/>
                <a:ea typeface="メイリオ" pitchFamily="50" charset="-128"/>
                <a:cs typeface="メイリオ" pitchFamily="50" charset="-128"/>
              </a:rPr>
              <a:t>軸：真の陽性率（感度、つまり正しく予測された</a:t>
            </a:r>
            <a:r>
              <a:rPr lang="en-US" altLang="ja-JP" sz="2000" dirty="0">
                <a:latin typeface="メイリオ" pitchFamily="50" charset="-128"/>
                <a:ea typeface="メイリオ" pitchFamily="50" charset="-128"/>
                <a:cs typeface="メイリオ" pitchFamily="50" charset="-128"/>
              </a:rPr>
              <a:t>1</a:t>
            </a:r>
            <a:r>
              <a:rPr lang="ja-JP" altLang="en-US" sz="2000" dirty="0">
                <a:latin typeface="メイリオ" pitchFamily="50" charset="-128"/>
                <a:ea typeface="メイリオ" pitchFamily="50" charset="-128"/>
                <a:cs typeface="メイリオ" pitchFamily="50" charset="-128"/>
              </a:rPr>
              <a:t>の割合）</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a:t>
            </a:r>
            <a:r>
              <a:rPr lang="en-US" altLang="ja-JP" sz="2000" dirty="0">
                <a:latin typeface="メイリオ" pitchFamily="50" charset="-128"/>
                <a:ea typeface="メイリオ" pitchFamily="50" charset="-128"/>
                <a:cs typeface="メイリオ" pitchFamily="50" charset="-128"/>
              </a:rPr>
              <a:t>x</a:t>
            </a:r>
            <a:r>
              <a:rPr lang="ja-JP" altLang="en-US" sz="2000" dirty="0">
                <a:latin typeface="メイリオ" pitchFamily="50" charset="-128"/>
                <a:ea typeface="メイリオ" pitchFamily="50" charset="-128"/>
                <a:cs typeface="メイリオ" pitchFamily="50" charset="-128"/>
              </a:rPr>
              <a:t>軸：偽陽性率（</a:t>
            </a:r>
            <a:r>
              <a:rPr lang="en-US" altLang="ja-JP" sz="2000" dirty="0">
                <a:latin typeface="メイリオ" pitchFamily="50" charset="-128"/>
                <a:ea typeface="メイリオ" pitchFamily="50" charset="-128"/>
                <a:cs typeface="メイリオ" pitchFamily="50" charset="-128"/>
              </a:rPr>
              <a:t>1</a:t>
            </a:r>
            <a:r>
              <a:rPr lang="ja-JP" altLang="en-US" sz="2000" dirty="0">
                <a:latin typeface="メイリオ" pitchFamily="50" charset="-128"/>
                <a:ea typeface="メイリオ" pitchFamily="50" charset="-128"/>
                <a:cs typeface="メイリオ" pitchFamily="50" charset="-128"/>
              </a:rPr>
              <a:t>－特異度、つまり誤って予測された</a:t>
            </a:r>
            <a:r>
              <a:rPr lang="en-US" altLang="ja-JP" sz="2000" dirty="0">
                <a:latin typeface="メイリオ" pitchFamily="50" charset="-128"/>
                <a:ea typeface="メイリオ" pitchFamily="50" charset="-128"/>
                <a:cs typeface="メイリオ" pitchFamily="50" charset="-128"/>
              </a:rPr>
              <a:t>0</a:t>
            </a:r>
            <a:r>
              <a:rPr lang="ja-JP" altLang="en-US" sz="2000" dirty="0">
                <a:latin typeface="メイリオ" pitchFamily="50" charset="-128"/>
                <a:ea typeface="メイリオ" pitchFamily="50" charset="-128"/>
                <a:cs typeface="メイリオ" pitchFamily="50" charset="-128"/>
              </a:rPr>
              <a:t>の割合）</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・高い真の陽性率かつ低い偽陽性率が望ましいので、</a:t>
            </a:r>
            <a:r>
              <a:rPr lang="en-US" altLang="ja-JP" sz="2000" dirty="0">
                <a:latin typeface="メイリオ" pitchFamily="50" charset="-128"/>
                <a:ea typeface="メイリオ" pitchFamily="50" charset="-128"/>
                <a:cs typeface="メイリオ" pitchFamily="50" charset="-128"/>
              </a:rPr>
              <a:t>45</a:t>
            </a:r>
            <a:r>
              <a:rPr lang="ja-JP" altLang="en-US" sz="2000" dirty="0">
                <a:latin typeface="メイリオ" pitchFamily="50" charset="-128"/>
                <a:ea typeface="メイリオ" pitchFamily="50" charset="-128"/>
                <a:cs typeface="メイリオ" pitchFamily="50" charset="-128"/>
              </a:rPr>
              <a:t>度の直線</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よりも情報にある</a:t>
            </a:r>
            <a:r>
              <a:rPr lang="en-US" altLang="ja-JP" sz="2000" dirty="0">
                <a:latin typeface="メイリオ" pitchFamily="50" charset="-128"/>
                <a:ea typeface="メイリオ" pitchFamily="50" charset="-128"/>
                <a:cs typeface="メイリオ" pitchFamily="50" charset="-128"/>
              </a:rPr>
              <a:t>ROC</a:t>
            </a:r>
            <a:r>
              <a:rPr lang="ja-JP" altLang="en-US" sz="2000" dirty="0">
                <a:latin typeface="メイリオ" pitchFamily="50" charset="-128"/>
                <a:ea typeface="メイリオ" pitchFamily="50" charset="-128"/>
                <a:cs typeface="メイリオ" pitchFamily="50" charset="-128"/>
              </a:rPr>
              <a:t>曲線を確認したい</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 この部分の面積を</a:t>
            </a:r>
            <a:r>
              <a:rPr lang="en-US" altLang="ja-JP" sz="2000" dirty="0">
                <a:latin typeface="メイリオ" pitchFamily="50" charset="-128"/>
                <a:ea typeface="メイリオ" pitchFamily="50" charset="-128"/>
                <a:cs typeface="メイリオ" pitchFamily="50" charset="-128"/>
              </a:rPr>
              <a:t>AUC</a:t>
            </a:r>
            <a:r>
              <a:rPr lang="ja-JP" altLang="en-US" sz="2000" dirty="0">
                <a:latin typeface="メイリオ" pitchFamily="50" charset="-128"/>
                <a:ea typeface="メイリオ" pitchFamily="50" charset="-128"/>
                <a:cs typeface="メイリオ" pitchFamily="50" charset="-128"/>
              </a:rPr>
              <a:t>（</a:t>
            </a:r>
            <a:r>
              <a:rPr lang="en-US" altLang="ja-JP" sz="2000" dirty="0">
                <a:latin typeface="メイリオ" pitchFamily="50" charset="-128"/>
                <a:ea typeface="メイリオ" pitchFamily="50" charset="-128"/>
                <a:cs typeface="メイリオ" pitchFamily="50" charset="-128"/>
              </a:rPr>
              <a:t>Area Under Curve</a:t>
            </a:r>
            <a:r>
              <a:rPr lang="ja-JP" altLang="en-US" sz="2000" dirty="0">
                <a:latin typeface="メイリオ" pitchFamily="50" charset="-128"/>
                <a:ea typeface="メイリオ" pitchFamily="50" charset="-128"/>
                <a:cs typeface="メイリオ" pitchFamily="50" charset="-128"/>
              </a:rPr>
              <a:t>）として評価</a:t>
            </a:r>
          </a:p>
        </p:txBody>
      </p:sp>
    </p:spTree>
    <p:extLst>
      <p:ext uri="{BB962C8B-B14F-4D97-AF65-F5344CB8AC3E}">
        <p14:creationId xmlns:p14="http://schemas.microsoft.com/office/powerpoint/2010/main" val="397051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C928B971-EE70-498F-A4EE-28C5F30D88BB}"/>
              </a:ext>
            </a:extLst>
          </p:cNvPr>
          <p:cNvSpPr>
            <a:spLocks noGrp="1"/>
          </p:cNvSpPr>
          <p:nvPr>
            <p:ph type="title"/>
          </p:nvPr>
        </p:nvSpPr>
        <p:spPr>
          <a:xfrm>
            <a:off x="205380" y="16916"/>
            <a:ext cx="11795275" cy="899437"/>
          </a:xfrm>
        </p:spPr>
        <p:txBody>
          <a:bodyPr>
            <a:normAutofit/>
          </a:bodyPr>
          <a:lstStyle/>
          <a:p>
            <a:pPr algn="l"/>
            <a:r>
              <a:rPr lang="en-US" altLang="ja-JP" sz="3200" dirty="0">
                <a:latin typeface="游ゴシック Medium" panose="020B0500000000000000" pitchFamily="50" charset="-128"/>
                <a:ea typeface="游ゴシック Medium" panose="020B0500000000000000" pitchFamily="50" charset="-128"/>
                <a:cs typeface="メイリオ" pitchFamily="50" charset="-128"/>
              </a:rPr>
              <a:t>6.2.2 </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視覚的な診断</a:t>
            </a:r>
          </a:p>
        </p:txBody>
      </p:sp>
      <p:sp>
        <p:nvSpPr>
          <p:cNvPr id="4" name="テキスト ボックス 3">
            <a:extLst>
              <a:ext uri="{FF2B5EF4-FFF2-40B4-BE49-F238E27FC236}">
                <a16:creationId xmlns:a16="http://schemas.microsoft.com/office/drawing/2014/main" id="{75F87BFF-5F4D-4179-8DD5-93524C088B06}"/>
              </a:ext>
            </a:extLst>
          </p:cNvPr>
          <p:cNvSpPr txBox="1"/>
          <p:nvPr/>
        </p:nvSpPr>
        <p:spPr>
          <a:xfrm>
            <a:off x="277206" y="908720"/>
            <a:ext cx="11504137" cy="769441"/>
          </a:xfrm>
          <a:prstGeom prst="rect">
            <a:avLst/>
          </a:prstGeom>
          <a:noFill/>
        </p:spPr>
        <p:txBody>
          <a:bodyPr wrap="square" lIns="0" tIns="36000" rIns="0" bIns="36000" rtlCol="0">
            <a:noAutofit/>
          </a:bodyPr>
          <a:lstStyle/>
          <a:p>
            <a:pPr>
              <a:lnSpc>
                <a:spcPts val="3000"/>
              </a:lnSpc>
            </a:pPr>
            <a:r>
              <a:rPr lang="en-US" altLang="ja-JP" sz="2400" dirty="0">
                <a:latin typeface="メイリオ" pitchFamily="50" charset="-128"/>
                <a:ea typeface="メイリオ" pitchFamily="50" charset="-128"/>
                <a:cs typeface="メイリオ" pitchFamily="50" charset="-128"/>
              </a:rPr>
              <a:t>【Conditional Quantile Plot】</a:t>
            </a:r>
            <a:endParaRPr lang="ja-JP" altLang="en-US" sz="2400" dirty="0">
              <a:latin typeface="メイリオ" pitchFamily="50" charset="-128"/>
              <a:ea typeface="メイリオ" pitchFamily="50" charset="-128"/>
              <a:cs typeface="メイリオ" pitchFamily="50" charset="-128"/>
            </a:endParaRPr>
          </a:p>
        </p:txBody>
      </p:sp>
      <p:sp>
        <p:nvSpPr>
          <p:cNvPr id="5" name="テキスト ボックス 4">
            <a:extLst>
              <a:ext uri="{FF2B5EF4-FFF2-40B4-BE49-F238E27FC236}">
                <a16:creationId xmlns:a16="http://schemas.microsoft.com/office/drawing/2014/main" id="{FE8F5F87-E87D-4A23-BF3D-FF21793C308B}"/>
              </a:ext>
            </a:extLst>
          </p:cNvPr>
          <p:cNvSpPr txBox="1"/>
          <p:nvPr/>
        </p:nvSpPr>
        <p:spPr>
          <a:xfrm>
            <a:off x="467528" y="1385068"/>
            <a:ext cx="11504137"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・気象予報の検証では使用されているが、統計学ではあまり使用されない</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a:t>
            </a:r>
            <a:r>
              <a:rPr lang="en-US" altLang="ja-JP" sz="2000" dirty="0">
                <a:latin typeface="メイリオ" pitchFamily="50" charset="-128"/>
                <a:ea typeface="メイリオ" pitchFamily="50" charset="-128"/>
                <a:cs typeface="メイリオ" pitchFamily="50" charset="-128"/>
              </a:rPr>
              <a:t>x</a:t>
            </a:r>
            <a:r>
              <a:rPr lang="ja-JP" altLang="en-US" sz="2000" dirty="0">
                <a:latin typeface="メイリオ" pitchFamily="50" charset="-128"/>
                <a:ea typeface="メイリオ" pitchFamily="50" charset="-128"/>
                <a:cs typeface="メイリオ" pitchFamily="50" charset="-128"/>
              </a:rPr>
              <a:t>軸の予測値と、</a:t>
            </a:r>
            <a:r>
              <a:rPr lang="en-US" altLang="ja-JP" sz="2000" dirty="0">
                <a:latin typeface="メイリオ" pitchFamily="50" charset="-128"/>
                <a:ea typeface="メイリオ" pitchFamily="50" charset="-128"/>
                <a:cs typeface="メイリオ" pitchFamily="50" charset="-128"/>
              </a:rPr>
              <a:t>y</a:t>
            </a:r>
            <a:r>
              <a:rPr lang="ja-JP" altLang="en-US" sz="2000" dirty="0">
                <a:latin typeface="メイリオ" pitchFamily="50" charset="-128"/>
                <a:ea typeface="メイリオ" pitchFamily="50" charset="-128"/>
                <a:cs typeface="メイリオ" pitchFamily="50" charset="-128"/>
              </a:rPr>
              <a:t>軸の「予測に関連する観測の経験的予測分布」からの分位点を扱う</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 予測モデルの潜在的な問題（バイアス）を評価できる</a:t>
            </a:r>
          </a:p>
        </p:txBody>
      </p:sp>
      <p:sp>
        <p:nvSpPr>
          <p:cNvPr id="7" name="テキスト ボックス 6">
            <a:extLst>
              <a:ext uri="{FF2B5EF4-FFF2-40B4-BE49-F238E27FC236}">
                <a16:creationId xmlns:a16="http://schemas.microsoft.com/office/drawing/2014/main" id="{42ECDBA3-1E82-4441-B971-007BB7ECA1D1}"/>
              </a:ext>
            </a:extLst>
          </p:cNvPr>
          <p:cNvSpPr txBox="1"/>
          <p:nvPr/>
        </p:nvSpPr>
        <p:spPr>
          <a:xfrm>
            <a:off x="479376" y="2703859"/>
            <a:ext cx="8575346"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・上図：観測値に対して、予測モデルが平均して約</a:t>
            </a:r>
            <a:r>
              <a:rPr lang="en-US" altLang="ja-JP" sz="2000" dirty="0">
                <a:latin typeface="メイリオ" pitchFamily="50" charset="-128"/>
                <a:ea typeface="メイリオ" pitchFamily="50" charset="-128"/>
                <a:cs typeface="メイリオ" pitchFamily="50" charset="-128"/>
              </a:rPr>
              <a:t>3</a:t>
            </a:r>
            <a:r>
              <a:rPr lang="ja-JP" altLang="en-US" sz="2000" dirty="0">
                <a:latin typeface="メイリオ" pitchFamily="50" charset="-128"/>
                <a:ea typeface="メイリオ" pitchFamily="50" charset="-128"/>
                <a:cs typeface="メイリオ" pitchFamily="50" charset="-128"/>
              </a:rPr>
              <a:t>単位高くバイアス</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されている状況でのシミュレーションデータの条件付き分位点プロット　　</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（予測が与えられた観測の条件付き分布が</a:t>
            </a:r>
            <a:r>
              <a:rPr lang="en-US" altLang="ja-JP" sz="2000" dirty="0">
                <a:latin typeface="メイリオ" pitchFamily="50" charset="-128"/>
                <a:ea typeface="メイリオ" pitchFamily="50" charset="-128"/>
                <a:cs typeface="メイリオ" pitchFamily="50" charset="-128"/>
              </a:rPr>
              <a:t>45</a:t>
            </a:r>
            <a:r>
              <a:rPr lang="ja-JP" altLang="en-US" sz="2000" dirty="0">
                <a:latin typeface="メイリオ" pitchFamily="50" charset="-128"/>
                <a:ea typeface="メイリオ" pitchFamily="50" charset="-128"/>
                <a:cs typeface="メイリオ" pitchFamily="50" charset="-128"/>
              </a:rPr>
              <a:t>度の線より下にある）</a:t>
            </a:r>
          </a:p>
        </p:txBody>
      </p:sp>
      <p:pic>
        <p:nvPicPr>
          <p:cNvPr id="6" name="図 5">
            <a:extLst>
              <a:ext uri="{FF2B5EF4-FFF2-40B4-BE49-F238E27FC236}">
                <a16:creationId xmlns:a16="http://schemas.microsoft.com/office/drawing/2014/main" id="{E3FEFECA-D59F-4ABC-ADDE-89F84B715724}"/>
              </a:ext>
            </a:extLst>
          </p:cNvPr>
          <p:cNvPicPr>
            <a:picLocks noChangeAspect="1"/>
          </p:cNvPicPr>
          <p:nvPr/>
        </p:nvPicPr>
        <p:blipFill>
          <a:blip r:embed="rId3"/>
          <a:stretch>
            <a:fillRect/>
          </a:stretch>
        </p:blipFill>
        <p:spPr>
          <a:xfrm>
            <a:off x="9120336" y="2132856"/>
            <a:ext cx="2538252" cy="2378413"/>
          </a:xfrm>
          <a:prstGeom prst="rect">
            <a:avLst/>
          </a:prstGeom>
        </p:spPr>
      </p:pic>
      <p:pic>
        <p:nvPicPr>
          <p:cNvPr id="9" name="図 8">
            <a:extLst>
              <a:ext uri="{FF2B5EF4-FFF2-40B4-BE49-F238E27FC236}">
                <a16:creationId xmlns:a16="http://schemas.microsoft.com/office/drawing/2014/main" id="{22E4B368-FA6E-40B8-AEBF-40C676BE7267}"/>
              </a:ext>
            </a:extLst>
          </p:cNvPr>
          <p:cNvPicPr>
            <a:picLocks noChangeAspect="1"/>
          </p:cNvPicPr>
          <p:nvPr/>
        </p:nvPicPr>
        <p:blipFill>
          <a:blip r:embed="rId4"/>
          <a:stretch>
            <a:fillRect/>
          </a:stretch>
        </p:blipFill>
        <p:spPr>
          <a:xfrm>
            <a:off x="9192343" y="4447750"/>
            <a:ext cx="2531859" cy="2365626"/>
          </a:xfrm>
          <a:prstGeom prst="rect">
            <a:avLst/>
          </a:prstGeom>
        </p:spPr>
      </p:pic>
      <p:sp>
        <p:nvSpPr>
          <p:cNvPr id="11" name="テキスト ボックス 10">
            <a:extLst>
              <a:ext uri="{FF2B5EF4-FFF2-40B4-BE49-F238E27FC236}">
                <a16:creationId xmlns:a16="http://schemas.microsoft.com/office/drawing/2014/main" id="{4A14C997-5AE7-4C52-8ABD-803F4BA87A8B}"/>
              </a:ext>
            </a:extLst>
          </p:cNvPr>
          <p:cNvSpPr txBox="1"/>
          <p:nvPr/>
        </p:nvSpPr>
        <p:spPr>
          <a:xfrm>
            <a:off x="479376" y="4603775"/>
            <a:ext cx="8575346"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・下図：欠測データの</a:t>
            </a:r>
            <a:r>
              <a:rPr lang="en-US" altLang="ja-JP" sz="2000" dirty="0">
                <a:latin typeface="メイリオ" pitchFamily="50" charset="-128"/>
                <a:ea typeface="メイリオ" pitchFamily="50" charset="-128"/>
                <a:cs typeface="メイリオ" pitchFamily="50" charset="-128"/>
              </a:rPr>
              <a:t>IDE</a:t>
            </a:r>
            <a:r>
              <a:rPr lang="ja-JP" altLang="en-US" sz="2000" dirty="0">
                <a:latin typeface="メイリオ" pitchFamily="50" charset="-128"/>
                <a:ea typeface="メイリオ" pitchFamily="50" charset="-128"/>
                <a:cs typeface="メイリオ" pitchFamily="50" charset="-128"/>
              </a:rPr>
              <a:t>モデル予測の条件付き分位点プロット　　</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 概ね予測は不偏であるように見える</a:t>
            </a:r>
          </a:p>
        </p:txBody>
      </p:sp>
    </p:spTree>
    <p:extLst>
      <p:ext uri="{BB962C8B-B14F-4D97-AF65-F5344CB8AC3E}">
        <p14:creationId xmlns:p14="http://schemas.microsoft.com/office/powerpoint/2010/main" val="1244941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C928B971-EE70-498F-A4EE-28C5F30D88BB}"/>
              </a:ext>
            </a:extLst>
          </p:cNvPr>
          <p:cNvSpPr>
            <a:spLocks noGrp="1"/>
          </p:cNvSpPr>
          <p:nvPr>
            <p:ph type="title"/>
          </p:nvPr>
        </p:nvSpPr>
        <p:spPr>
          <a:xfrm>
            <a:off x="205380" y="16916"/>
            <a:ext cx="11795275" cy="899437"/>
          </a:xfrm>
        </p:spPr>
        <p:txBody>
          <a:bodyPr>
            <a:normAutofit/>
          </a:bodyPr>
          <a:lstStyle/>
          <a:p>
            <a:pPr algn="l"/>
            <a:r>
              <a:rPr lang="en-US" altLang="ja-JP" sz="3200" dirty="0">
                <a:latin typeface="游ゴシック Medium" panose="020B0500000000000000" pitchFamily="50" charset="-128"/>
                <a:ea typeface="游ゴシック Medium" panose="020B0500000000000000" pitchFamily="50" charset="-128"/>
                <a:cs typeface="メイリオ" pitchFamily="50" charset="-128"/>
              </a:rPr>
              <a:t>6.2.2 </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視覚的な診断</a:t>
            </a:r>
          </a:p>
        </p:txBody>
      </p:sp>
      <p:sp>
        <p:nvSpPr>
          <p:cNvPr id="4" name="テキスト ボックス 3">
            <a:extLst>
              <a:ext uri="{FF2B5EF4-FFF2-40B4-BE49-F238E27FC236}">
                <a16:creationId xmlns:a16="http://schemas.microsoft.com/office/drawing/2014/main" id="{75F87BFF-5F4D-4179-8DD5-93524C088B06}"/>
              </a:ext>
            </a:extLst>
          </p:cNvPr>
          <p:cNvSpPr txBox="1"/>
          <p:nvPr/>
        </p:nvSpPr>
        <p:spPr>
          <a:xfrm>
            <a:off x="277206" y="908720"/>
            <a:ext cx="11504137" cy="769441"/>
          </a:xfrm>
          <a:prstGeom prst="rect">
            <a:avLst/>
          </a:prstGeom>
          <a:noFill/>
        </p:spPr>
        <p:txBody>
          <a:bodyPr wrap="square" lIns="0" tIns="36000" rIns="0" bIns="36000" rtlCol="0">
            <a:noAutofit/>
          </a:bodyPr>
          <a:lstStyle/>
          <a:p>
            <a:pPr>
              <a:lnSpc>
                <a:spcPts val="3000"/>
              </a:lnSpc>
            </a:pPr>
            <a:r>
              <a:rPr lang="en-US" altLang="ja-JP" sz="2400" dirty="0">
                <a:latin typeface="メイリオ" pitchFamily="50" charset="-128"/>
                <a:ea typeface="メイリオ" pitchFamily="50" charset="-128"/>
                <a:cs typeface="メイリオ" pitchFamily="50" charset="-128"/>
              </a:rPr>
              <a:t>【Verification</a:t>
            </a:r>
            <a:r>
              <a:rPr lang="ja-JP" altLang="en-US" sz="2400" dirty="0">
                <a:latin typeface="メイリオ" pitchFamily="50" charset="-128"/>
                <a:ea typeface="メイリオ" pitchFamily="50" charset="-128"/>
                <a:cs typeface="メイリオ" pitchFamily="50" charset="-128"/>
              </a:rPr>
              <a:t> </a:t>
            </a:r>
            <a:r>
              <a:rPr lang="en-US" altLang="ja-JP" sz="2400" dirty="0">
                <a:latin typeface="メイリオ" pitchFamily="50" charset="-128"/>
                <a:ea typeface="メイリオ" pitchFamily="50" charset="-128"/>
                <a:cs typeface="メイリオ" pitchFamily="50" charset="-128"/>
              </a:rPr>
              <a:t>Ranked</a:t>
            </a:r>
            <a:r>
              <a:rPr lang="ja-JP" altLang="en-US" sz="2400" dirty="0">
                <a:latin typeface="メイリオ" pitchFamily="50" charset="-128"/>
                <a:ea typeface="メイリオ" pitchFamily="50" charset="-128"/>
                <a:cs typeface="メイリオ" pitchFamily="50" charset="-128"/>
              </a:rPr>
              <a:t> </a:t>
            </a:r>
            <a:r>
              <a:rPr lang="en-US" altLang="ja-JP" sz="2400" dirty="0" err="1">
                <a:latin typeface="メイリオ" pitchFamily="50" charset="-128"/>
                <a:ea typeface="メイリオ" pitchFamily="50" charset="-128"/>
                <a:cs typeface="メイリオ" pitchFamily="50" charset="-128"/>
              </a:rPr>
              <a:t>Histgram</a:t>
            </a:r>
            <a:r>
              <a:rPr lang="en-US" altLang="ja-JP" sz="2400" dirty="0">
                <a:latin typeface="メイリオ" pitchFamily="50" charset="-128"/>
                <a:ea typeface="メイリオ" pitchFamily="50" charset="-128"/>
                <a:cs typeface="メイリオ" pitchFamily="50" charset="-128"/>
              </a:rPr>
              <a:t>】</a:t>
            </a:r>
            <a:endParaRPr lang="ja-JP" altLang="en-US" sz="2400" dirty="0">
              <a:latin typeface="メイリオ" pitchFamily="50" charset="-128"/>
              <a:ea typeface="メイリオ" pitchFamily="50" charset="-128"/>
              <a:cs typeface="メイリオ" pitchFamily="50" charset="-128"/>
            </a:endParaRPr>
          </a:p>
        </p:txBody>
      </p:sp>
      <p:sp>
        <p:nvSpPr>
          <p:cNvPr id="5" name="テキスト ボックス 4">
            <a:extLst>
              <a:ext uri="{FF2B5EF4-FFF2-40B4-BE49-F238E27FC236}">
                <a16:creationId xmlns:a16="http://schemas.microsoft.com/office/drawing/2014/main" id="{FE8F5F87-E87D-4A23-BF3D-FF21793C308B}"/>
              </a:ext>
            </a:extLst>
          </p:cNvPr>
          <p:cNvSpPr txBox="1"/>
          <p:nvPr/>
        </p:nvSpPr>
        <p:spPr>
          <a:xfrm>
            <a:off x="467528" y="1385068"/>
            <a:ext cx="11504137"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・予測分布（またはアンサンブル予測モデル）からのサンプルがある場合、モデルの予測</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パフォーマンスを評価</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a:t>
            </a:r>
            <a:r>
              <a:rPr lang="en-US" altLang="ja-JP" sz="2000" dirty="0" err="1">
                <a:latin typeface="メイリオ" pitchFamily="50" charset="-128"/>
                <a:ea typeface="メイリオ" pitchFamily="50" charset="-128"/>
                <a:cs typeface="メイリオ" pitchFamily="50" charset="-128"/>
              </a:rPr>
              <a:t>n</a:t>
            </a:r>
            <a:r>
              <a:rPr lang="en-US" altLang="ja-JP" sz="2000" baseline="-25000" dirty="0" err="1">
                <a:latin typeface="メイリオ" pitchFamily="50" charset="-128"/>
                <a:ea typeface="メイリオ" pitchFamily="50" charset="-128"/>
                <a:cs typeface="メイリオ" pitchFamily="50" charset="-128"/>
              </a:rPr>
              <a:t>f</a:t>
            </a:r>
            <a:r>
              <a:rPr lang="ja-JP" altLang="en-US" sz="2000" baseline="-25000" dirty="0">
                <a:latin typeface="メイリオ" pitchFamily="50" charset="-128"/>
                <a:ea typeface="メイリオ" pitchFamily="50" charset="-128"/>
                <a:cs typeface="メイリオ" pitchFamily="50" charset="-128"/>
              </a:rPr>
              <a:t> </a:t>
            </a:r>
            <a:r>
              <a:rPr lang="ja-JP" altLang="en-US" sz="2000" dirty="0">
                <a:latin typeface="メイリオ" pitchFamily="50" charset="-128"/>
                <a:ea typeface="メイリオ" pitchFamily="50" charset="-128"/>
                <a:cs typeface="メイリオ" pitchFamily="50" charset="-128"/>
              </a:rPr>
              <a:t>個の各予測状況について、順序付けされたサンプル</a:t>
            </a:r>
            <a:r>
              <a:rPr lang="en-US" altLang="ja-JP" sz="2000" dirty="0">
                <a:latin typeface="メイリオ" pitchFamily="50" charset="-128"/>
                <a:ea typeface="メイリオ" pitchFamily="50" charset="-128"/>
                <a:cs typeface="メイリオ" pitchFamily="50" charset="-128"/>
              </a:rPr>
              <a:t>n</a:t>
            </a:r>
            <a:r>
              <a:rPr lang="en-US" altLang="ja-JP" sz="2000" baseline="-25000" dirty="0">
                <a:latin typeface="メイリオ" pitchFamily="50" charset="-128"/>
                <a:ea typeface="メイリオ" pitchFamily="50" charset="-128"/>
                <a:cs typeface="メイリオ" pitchFamily="50" charset="-128"/>
              </a:rPr>
              <a:t>s</a:t>
            </a:r>
            <a:r>
              <a:rPr lang="ja-JP" altLang="en-US" sz="2000" dirty="0">
                <a:latin typeface="メイリオ" pitchFamily="50" charset="-128"/>
                <a:ea typeface="メイリオ" pitchFamily="50" charset="-128"/>
                <a:cs typeface="メイリオ" pitchFamily="50" charset="-128"/>
              </a:rPr>
              <a:t>に対する観測のランクを計算する</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例：観測値が最小のサンプルメンバーより小さい場合ランクが</a:t>
            </a:r>
            <a:r>
              <a:rPr lang="en-US" altLang="ja-JP" sz="2000" dirty="0">
                <a:latin typeface="メイリオ" pitchFamily="50" charset="-128"/>
                <a:ea typeface="メイリオ" pitchFamily="50" charset="-128"/>
                <a:cs typeface="メイリオ" pitchFamily="50" charset="-128"/>
              </a:rPr>
              <a:t>1</a:t>
            </a:r>
            <a:r>
              <a:rPr lang="ja-JP" altLang="en-US" sz="2000" dirty="0">
                <a:latin typeface="メイリオ" pitchFamily="50" charset="-128"/>
                <a:ea typeface="メイリオ" pitchFamily="50" charset="-128"/>
                <a:cs typeface="メイリオ" pitchFamily="50" charset="-128"/>
              </a:rPr>
              <a:t>になり、最大のサンプルメンバー</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よりも大きい場合</a:t>
            </a:r>
            <a:r>
              <a:rPr lang="en-US" altLang="ja-JP" sz="2000" dirty="0">
                <a:latin typeface="メイリオ" pitchFamily="50" charset="-128"/>
                <a:ea typeface="メイリオ" pitchFamily="50" charset="-128"/>
                <a:cs typeface="メイリオ" pitchFamily="50" charset="-128"/>
              </a:rPr>
              <a:t>n</a:t>
            </a:r>
            <a:r>
              <a:rPr lang="en-US" altLang="ja-JP" sz="2000" baseline="-25000" dirty="0">
                <a:latin typeface="メイリオ" pitchFamily="50" charset="-128"/>
                <a:ea typeface="メイリオ" pitchFamily="50" charset="-128"/>
                <a:cs typeface="メイリオ" pitchFamily="50" charset="-128"/>
              </a:rPr>
              <a:t>s</a:t>
            </a:r>
            <a:r>
              <a:rPr lang="en-US" altLang="ja-JP" sz="2000" dirty="0">
                <a:latin typeface="メイリオ" pitchFamily="50" charset="-128"/>
                <a:ea typeface="メイリオ" pitchFamily="50" charset="-128"/>
                <a:cs typeface="メイリオ" pitchFamily="50" charset="-128"/>
              </a:rPr>
              <a:t>+1</a:t>
            </a:r>
            <a:r>
              <a:rPr lang="ja-JP" altLang="en-US" sz="2000" dirty="0">
                <a:latin typeface="メイリオ" pitchFamily="50" charset="-128"/>
                <a:ea typeface="メイリオ" pitchFamily="50" charset="-128"/>
                <a:cs typeface="メイリオ" pitchFamily="50" charset="-128"/>
              </a:rPr>
              <a:t>のランクとなる</a:t>
            </a:r>
          </a:p>
        </p:txBody>
      </p:sp>
      <p:sp>
        <p:nvSpPr>
          <p:cNvPr id="7" name="テキスト ボックス 6">
            <a:extLst>
              <a:ext uri="{FF2B5EF4-FFF2-40B4-BE49-F238E27FC236}">
                <a16:creationId xmlns:a16="http://schemas.microsoft.com/office/drawing/2014/main" id="{42ECDBA3-1E82-4441-B971-007BB7ECA1D1}"/>
              </a:ext>
            </a:extLst>
          </p:cNvPr>
          <p:cNvSpPr txBox="1"/>
          <p:nvPr/>
        </p:nvSpPr>
        <p:spPr>
          <a:xfrm>
            <a:off x="479375" y="3429000"/>
            <a:ext cx="11478969"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・観測値とサンプルが同じ分布からのものである場合、観測値のランクは均一に分布</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 </a:t>
            </a:r>
            <a:r>
              <a:rPr lang="en-US" altLang="ja-JP" sz="2000" dirty="0" err="1">
                <a:latin typeface="メイリオ" pitchFamily="50" charset="-128"/>
                <a:ea typeface="メイリオ" pitchFamily="50" charset="-128"/>
                <a:cs typeface="メイリオ" pitchFamily="50" charset="-128"/>
              </a:rPr>
              <a:t>n</a:t>
            </a:r>
            <a:r>
              <a:rPr lang="en-US" altLang="ja-JP" sz="2000" baseline="-25000" dirty="0" err="1">
                <a:latin typeface="メイリオ" pitchFamily="50" charset="-128"/>
                <a:ea typeface="メイリオ" pitchFamily="50" charset="-128"/>
                <a:cs typeface="メイリオ" pitchFamily="50" charset="-128"/>
              </a:rPr>
              <a:t>f</a:t>
            </a:r>
            <a:r>
              <a:rPr lang="en-US" altLang="ja-JP" sz="2000" baseline="-25000" dirty="0">
                <a:latin typeface="メイリオ" pitchFamily="50" charset="-128"/>
                <a:ea typeface="メイリオ" pitchFamily="50" charset="-128"/>
                <a:cs typeface="メイリオ" pitchFamily="50" charset="-128"/>
              </a:rPr>
              <a:t> </a:t>
            </a:r>
            <a:r>
              <a:rPr lang="ja-JP" altLang="en-US" sz="2000" dirty="0">
                <a:latin typeface="メイリオ" pitchFamily="50" charset="-128"/>
                <a:ea typeface="メイリオ" pitchFamily="50" charset="-128"/>
                <a:cs typeface="メイリオ" pitchFamily="50" charset="-128"/>
              </a:rPr>
              <a:t>ランクのヒストグラムを作成して、均一性からの偏差を評価</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 均一性からの逸脱はバイアスや過分散</a:t>
            </a:r>
            <a:r>
              <a:rPr lang="en-US" altLang="ja-JP" sz="2000" dirty="0">
                <a:latin typeface="メイリオ" pitchFamily="50" charset="-128"/>
                <a:ea typeface="メイリオ" pitchFamily="50" charset="-128"/>
                <a:cs typeface="メイリオ" pitchFamily="50" charset="-128"/>
              </a:rPr>
              <a:t>/</a:t>
            </a:r>
            <a:r>
              <a:rPr lang="ja-JP" altLang="en-US" sz="2000" dirty="0">
                <a:latin typeface="メイリオ" pitchFamily="50" charset="-128"/>
                <a:ea typeface="メイリオ" pitchFamily="50" charset="-128"/>
                <a:cs typeface="メイリオ" pitchFamily="50" charset="-128"/>
              </a:rPr>
              <a:t>過小分散を示唆</a:t>
            </a:r>
            <a:endParaRPr lang="en-US" altLang="ja-JP" sz="2000" dirty="0">
              <a:latin typeface="メイリオ" pitchFamily="50" charset="-128"/>
              <a:ea typeface="メイリオ" pitchFamily="50" charset="-128"/>
              <a:cs typeface="メイリオ" pitchFamily="50" charset="-128"/>
            </a:endParaRPr>
          </a:p>
        </p:txBody>
      </p:sp>
      <p:pic>
        <p:nvPicPr>
          <p:cNvPr id="2" name="図 1">
            <a:extLst>
              <a:ext uri="{FF2B5EF4-FFF2-40B4-BE49-F238E27FC236}">
                <a16:creationId xmlns:a16="http://schemas.microsoft.com/office/drawing/2014/main" id="{284309B8-9CED-4E49-989C-FB764D040F78}"/>
              </a:ext>
            </a:extLst>
          </p:cNvPr>
          <p:cNvPicPr>
            <a:picLocks noChangeAspect="1"/>
          </p:cNvPicPr>
          <p:nvPr/>
        </p:nvPicPr>
        <p:blipFill>
          <a:blip r:embed="rId3"/>
          <a:stretch>
            <a:fillRect/>
          </a:stretch>
        </p:blipFill>
        <p:spPr>
          <a:xfrm>
            <a:off x="5231904" y="4581128"/>
            <a:ext cx="6621447" cy="2069680"/>
          </a:xfrm>
          <a:prstGeom prst="rect">
            <a:avLst/>
          </a:prstGeom>
        </p:spPr>
      </p:pic>
      <p:sp>
        <p:nvSpPr>
          <p:cNvPr id="13" name="テキスト ボックス 12">
            <a:extLst>
              <a:ext uri="{FF2B5EF4-FFF2-40B4-BE49-F238E27FC236}">
                <a16:creationId xmlns:a16="http://schemas.microsoft.com/office/drawing/2014/main" id="{2AC9AC32-4772-4DF1-8E04-E56BC760FE1F}"/>
              </a:ext>
            </a:extLst>
          </p:cNvPr>
          <p:cNvSpPr txBox="1"/>
          <p:nvPr/>
        </p:nvSpPr>
        <p:spPr>
          <a:xfrm>
            <a:off x="479376" y="4869160"/>
            <a:ext cx="11478969"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・左：予測分布が観測値に対して分散が</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不十分な場合</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中：ランクの均一性</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右：予測値が観測値に対して低く偏る</a:t>
            </a:r>
            <a:endParaRPr lang="en-US" altLang="ja-JP" sz="2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004669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C928B971-EE70-498F-A4EE-28C5F30D88BB}"/>
              </a:ext>
            </a:extLst>
          </p:cNvPr>
          <p:cNvSpPr>
            <a:spLocks noGrp="1"/>
          </p:cNvSpPr>
          <p:nvPr>
            <p:ph type="title"/>
          </p:nvPr>
        </p:nvSpPr>
        <p:spPr>
          <a:xfrm>
            <a:off x="205380" y="16916"/>
            <a:ext cx="11795275" cy="899437"/>
          </a:xfrm>
        </p:spPr>
        <p:txBody>
          <a:bodyPr>
            <a:normAutofit/>
          </a:bodyPr>
          <a:lstStyle/>
          <a:p>
            <a:pPr algn="l"/>
            <a:r>
              <a:rPr lang="en-US" altLang="ja-JP" sz="3200" dirty="0">
                <a:latin typeface="游ゴシック Medium" panose="020B0500000000000000" pitchFamily="50" charset="-128"/>
                <a:ea typeface="游ゴシック Medium" panose="020B0500000000000000" pitchFamily="50" charset="-128"/>
                <a:cs typeface="メイリオ" pitchFamily="50" charset="-128"/>
              </a:rPr>
              <a:t>6.2.3 </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感度分析（</a:t>
            </a:r>
            <a:r>
              <a:rPr lang="en-US" altLang="ja-JP" sz="3200" dirty="0">
                <a:latin typeface="游ゴシック Medium" panose="020B0500000000000000" pitchFamily="50" charset="-128"/>
                <a:ea typeface="游ゴシック Medium" panose="020B0500000000000000" pitchFamily="50" charset="-128"/>
                <a:cs typeface="メイリオ" pitchFamily="50" charset="-128"/>
              </a:rPr>
              <a:t>Sensitivity analysis</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a:t>
            </a:r>
          </a:p>
        </p:txBody>
      </p:sp>
      <p:sp>
        <p:nvSpPr>
          <p:cNvPr id="3" name="テキスト ボックス 2">
            <a:extLst>
              <a:ext uri="{FF2B5EF4-FFF2-40B4-BE49-F238E27FC236}">
                <a16:creationId xmlns:a16="http://schemas.microsoft.com/office/drawing/2014/main" id="{DAE505B3-7DAD-4143-AFAE-9543FD62DA30}"/>
              </a:ext>
            </a:extLst>
          </p:cNvPr>
          <p:cNvSpPr txBox="1"/>
          <p:nvPr/>
        </p:nvSpPr>
        <p:spPr>
          <a:xfrm>
            <a:off x="496519" y="931367"/>
            <a:ext cx="11504137" cy="769441"/>
          </a:xfrm>
          <a:prstGeom prst="rect">
            <a:avLst/>
          </a:prstGeom>
          <a:noFill/>
        </p:spPr>
        <p:txBody>
          <a:bodyPr wrap="square" lIns="0" tIns="36000" rIns="0" bIns="36000" rtlCol="0">
            <a:noAutofit/>
          </a:bodyPr>
          <a:lstStyle/>
          <a:p>
            <a:pPr>
              <a:lnSpc>
                <a:spcPts val="3000"/>
              </a:lnSpc>
            </a:pPr>
            <a:r>
              <a:rPr lang="ja-JP" altLang="en-US" sz="2200" dirty="0">
                <a:latin typeface="メイリオ" pitchFamily="50" charset="-128"/>
                <a:ea typeface="メイリオ" pitchFamily="50" charset="-128"/>
                <a:cs typeface="メイリオ" pitchFamily="50" charset="-128"/>
              </a:rPr>
              <a:t>モデル評価の重要な部分は頑健性（</a:t>
            </a:r>
            <a:r>
              <a:rPr lang="en-US" altLang="ja-JP" sz="2200" dirty="0">
                <a:latin typeface="メイリオ" pitchFamily="50" charset="-128"/>
                <a:ea typeface="メイリオ" pitchFamily="50" charset="-128"/>
                <a:cs typeface="メイリオ" pitchFamily="50" charset="-128"/>
              </a:rPr>
              <a:t>robustness</a:t>
            </a:r>
            <a:r>
              <a:rPr lang="ja-JP" altLang="en-US" sz="2200" dirty="0">
                <a:latin typeface="メイリオ" pitchFamily="50" charset="-128"/>
                <a:ea typeface="メイリオ" pitchFamily="50" charset="-128"/>
                <a:cs typeface="メイリオ" pitchFamily="50" charset="-128"/>
              </a:rPr>
              <a:t>）の概念</a:t>
            </a:r>
            <a:endParaRPr lang="en-US" altLang="ja-JP" sz="2200" dirty="0">
              <a:latin typeface="メイリオ" pitchFamily="50" charset="-128"/>
              <a:ea typeface="メイリオ" pitchFamily="50" charset="-128"/>
              <a:cs typeface="メイリオ" pitchFamily="50" charset="-128"/>
            </a:endParaRPr>
          </a:p>
          <a:p>
            <a:pPr>
              <a:lnSpc>
                <a:spcPts val="3000"/>
              </a:lnSpc>
            </a:pPr>
            <a:r>
              <a:rPr lang="ja-JP" altLang="en-US" sz="2200" dirty="0">
                <a:latin typeface="メイリオ" pitchFamily="50" charset="-128"/>
                <a:ea typeface="メイリオ" pitchFamily="50" charset="-128"/>
                <a:cs typeface="メイリオ" pitchFamily="50" charset="-128"/>
              </a:rPr>
              <a:t>　→ 特定のモデルの仮定がモデルの予測に大きく影響を与えているかどうかの評価</a:t>
            </a:r>
          </a:p>
        </p:txBody>
      </p:sp>
      <p:sp>
        <p:nvSpPr>
          <p:cNvPr id="5" name="テキスト ボックス 4">
            <a:extLst>
              <a:ext uri="{FF2B5EF4-FFF2-40B4-BE49-F238E27FC236}">
                <a16:creationId xmlns:a16="http://schemas.microsoft.com/office/drawing/2014/main" id="{E5B97B5C-79EF-4752-9CFF-0C82B3F12F9C}"/>
              </a:ext>
            </a:extLst>
          </p:cNvPr>
          <p:cNvSpPr txBox="1"/>
          <p:nvPr/>
        </p:nvSpPr>
        <p:spPr>
          <a:xfrm>
            <a:off x="496519" y="1939479"/>
            <a:ext cx="11504137" cy="769441"/>
          </a:xfrm>
          <a:prstGeom prst="rect">
            <a:avLst/>
          </a:prstGeom>
          <a:noFill/>
        </p:spPr>
        <p:txBody>
          <a:bodyPr wrap="square" lIns="0" tIns="36000" rIns="0" bIns="36000" rtlCol="0">
            <a:noAutofit/>
          </a:bodyPr>
          <a:lstStyle/>
          <a:p>
            <a:r>
              <a:rPr lang="ja-JP" altLang="en-US" sz="2200" dirty="0">
                <a:latin typeface="メイリオ" panose="020B0604030504040204" pitchFamily="50" charset="-128"/>
                <a:ea typeface="メイリオ" panose="020B0604030504040204" pitchFamily="50" charset="-128"/>
              </a:rPr>
              <a:t>感度分析では、モデルの一部の特徴（基底関数の数や誤差分布の空間依存度など）を</a:t>
            </a:r>
            <a:endParaRPr lang="en-US" altLang="ja-JP" sz="2200" dirty="0">
              <a:latin typeface="メイリオ" panose="020B0604030504040204" pitchFamily="50" charset="-128"/>
              <a:ea typeface="メイリオ" panose="020B0604030504040204" pitchFamily="50" charset="-128"/>
            </a:endParaRPr>
          </a:p>
          <a:p>
            <a:r>
              <a:rPr lang="ja-JP" altLang="en-US" sz="2200" dirty="0">
                <a:latin typeface="メイリオ" panose="020B0604030504040204" pitchFamily="50" charset="-128"/>
                <a:ea typeface="メイリオ" panose="020B0604030504040204" pitchFamily="50" charset="-128"/>
              </a:rPr>
              <a:t>変化させると、予測がどの程度変化するかを評価</a:t>
            </a:r>
          </a:p>
        </p:txBody>
      </p:sp>
      <p:sp>
        <p:nvSpPr>
          <p:cNvPr id="6" name="テキスト ボックス 5">
            <a:extLst>
              <a:ext uri="{FF2B5EF4-FFF2-40B4-BE49-F238E27FC236}">
                <a16:creationId xmlns:a16="http://schemas.microsoft.com/office/drawing/2014/main" id="{5114A374-B212-4384-B2DF-FB6386E75980}"/>
              </a:ext>
            </a:extLst>
          </p:cNvPr>
          <p:cNvSpPr txBox="1"/>
          <p:nvPr/>
        </p:nvSpPr>
        <p:spPr>
          <a:xfrm>
            <a:off x="496519" y="2947591"/>
            <a:ext cx="11504137" cy="769441"/>
          </a:xfrm>
          <a:prstGeom prst="rect">
            <a:avLst/>
          </a:prstGeom>
          <a:noFill/>
        </p:spPr>
        <p:txBody>
          <a:bodyPr wrap="square" lIns="0" tIns="36000" rIns="0" bIns="36000" rtlCol="0">
            <a:noAutofit/>
          </a:bodyPr>
          <a:lstStyle/>
          <a:p>
            <a:r>
              <a:rPr lang="ja-JP" altLang="en-US" sz="2200" dirty="0">
                <a:latin typeface="メイリオ" panose="020B0604030504040204" pitchFamily="50" charset="-128"/>
                <a:ea typeface="メイリオ" panose="020B0604030504040204" pitchFamily="50" charset="-128"/>
              </a:rPr>
              <a:t>特定のパラメーターを推定値で固定する場合（</a:t>
            </a:r>
            <a:r>
              <a:rPr lang="en-US" altLang="ja-JP" sz="2200" dirty="0">
                <a:latin typeface="メイリオ" panose="020B0604030504040204" pitchFamily="50" charset="-128"/>
                <a:ea typeface="メイリオ" panose="020B0604030504040204" pitchFamily="50" charset="-128"/>
              </a:rPr>
              <a:t>S-T</a:t>
            </a:r>
            <a:r>
              <a:rPr lang="ja-JP" altLang="en-US" sz="2200" dirty="0">
                <a:latin typeface="メイリオ" panose="020B0604030504040204" pitchFamily="50" charset="-128"/>
                <a:ea typeface="メイリオ" panose="020B0604030504040204" pitchFamily="50" charset="-128"/>
              </a:rPr>
              <a:t>クリギングの共分散パラメーターなど）、推定値に対するモデル予測の感度を評価する必要がある</a:t>
            </a:r>
          </a:p>
        </p:txBody>
      </p:sp>
      <p:sp>
        <p:nvSpPr>
          <p:cNvPr id="8" name="テキスト ボックス 7">
            <a:extLst>
              <a:ext uri="{FF2B5EF4-FFF2-40B4-BE49-F238E27FC236}">
                <a16:creationId xmlns:a16="http://schemas.microsoft.com/office/drawing/2014/main" id="{F60125C5-ED3F-4A5F-8799-BF99D38E9BB9}"/>
              </a:ext>
            </a:extLst>
          </p:cNvPr>
          <p:cNvSpPr txBox="1"/>
          <p:nvPr/>
        </p:nvSpPr>
        <p:spPr>
          <a:xfrm>
            <a:off x="479375" y="3811687"/>
            <a:ext cx="11478969"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・経験的なプラグインアプローチ（</a:t>
            </a:r>
            <a:r>
              <a:rPr lang="en-US" altLang="ja-JP" sz="2000" dirty="0">
                <a:latin typeface="メイリオ" pitchFamily="50" charset="-128"/>
                <a:ea typeface="メイリオ" pitchFamily="50" charset="-128"/>
                <a:cs typeface="メイリオ" pitchFamily="50" charset="-128"/>
              </a:rPr>
              <a:t>EHM</a:t>
            </a:r>
            <a:r>
              <a:rPr lang="ja-JP" altLang="en-US" sz="2000" dirty="0">
                <a:latin typeface="メイリオ" pitchFamily="50" charset="-128"/>
                <a:ea typeface="メイリオ" pitchFamily="50" charset="-128"/>
                <a:cs typeface="メイリオ" pitchFamily="50" charset="-128"/>
              </a:rPr>
              <a:t>実装で使用）では、パラメーター推定値の不確実性を</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直接考慮に入れていないため、十分な変動性（たとえば、</a:t>
            </a:r>
            <a:r>
              <a:rPr lang="en-US" altLang="ja-JP" sz="2000" dirty="0">
                <a:latin typeface="メイリオ" pitchFamily="50" charset="-128"/>
                <a:ea typeface="メイリオ" pitchFamily="50" charset="-128"/>
                <a:cs typeface="メイリオ" pitchFamily="50" charset="-128"/>
              </a:rPr>
              <a:t>BHM</a:t>
            </a:r>
            <a:r>
              <a:rPr lang="ja-JP" altLang="en-US" sz="2000" dirty="0">
                <a:latin typeface="メイリオ" pitchFamily="50" charset="-128"/>
                <a:ea typeface="メイリオ" pitchFamily="50" charset="-128"/>
                <a:cs typeface="メイリオ" pitchFamily="50" charset="-128"/>
              </a:rPr>
              <a:t>実装に関連）を捕捉しない可能性</a:t>
            </a:r>
            <a:endParaRPr lang="en-US" altLang="ja-JP" sz="2000" dirty="0">
              <a:latin typeface="メイリオ" pitchFamily="50" charset="-128"/>
              <a:ea typeface="メイリオ" pitchFamily="50" charset="-128"/>
              <a:cs typeface="メイリオ" pitchFamily="50" charset="-128"/>
            </a:endParaRPr>
          </a:p>
        </p:txBody>
      </p:sp>
      <p:sp>
        <p:nvSpPr>
          <p:cNvPr id="9" name="テキスト ボックス 8">
            <a:extLst>
              <a:ext uri="{FF2B5EF4-FFF2-40B4-BE49-F238E27FC236}">
                <a16:creationId xmlns:a16="http://schemas.microsoft.com/office/drawing/2014/main" id="{CFC0E5A7-6FDF-40AA-94C8-16BB5F3CF8BE}"/>
              </a:ext>
            </a:extLst>
          </p:cNvPr>
          <p:cNvSpPr txBox="1"/>
          <p:nvPr/>
        </p:nvSpPr>
        <p:spPr>
          <a:xfrm>
            <a:off x="474731" y="4747791"/>
            <a:ext cx="11478969"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・ノンパラブートストラップを使用できるが、時空間データの依存構造を適切に表すブートストラッ</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プサンプルを取得することは困難</a:t>
            </a:r>
            <a:endParaRPr lang="en-US" altLang="ja-JP" sz="2000" dirty="0">
              <a:latin typeface="メイリオ" pitchFamily="50" charset="-128"/>
              <a:ea typeface="メイリオ" pitchFamily="50" charset="-128"/>
              <a:cs typeface="メイリオ" pitchFamily="50" charset="-128"/>
            </a:endParaRPr>
          </a:p>
        </p:txBody>
      </p:sp>
      <p:sp>
        <p:nvSpPr>
          <p:cNvPr id="10" name="テキスト ボックス 9">
            <a:extLst>
              <a:ext uri="{FF2B5EF4-FFF2-40B4-BE49-F238E27FC236}">
                <a16:creationId xmlns:a16="http://schemas.microsoft.com/office/drawing/2014/main" id="{883B7A26-D7A1-4520-A0F3-3F961D3F937D}"/>
              </a:ext>
            </a:extLst>
          </p:cNvPr>
          <p:cNvSpPr txBox="1"/>
          <p:nvPr/>
        </p:nvSpPr>
        <p:spPr>
          <a:xfrm>
            <a:off x="474731" y="5733256"/>
            <a:ext cx="11478969"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・データに基づくの推定値での固定パラメーターに対するモデル予測の感度を評価するには、</a:t>
            </a:r>
            <a:r>
              <a:rPr lang="en-US" altLang="ja-JP" sz="2000" dirty="0">
                <a:latin typeface="メイリオ" pitchFamily="50" charset="-128"/>
                <a:ea typeface="メイリオ" pitchFamily="50" charset="-128"/>
                <a:cs typeface="メイリオ" pitchFamily="50" charset="-128"/>
              </a:rPr>
              <a:t>2</a:t>
            </a:r>
            <a:r>
              <a:rPr lang="ja-JP" altLang="en-US" sz="2000" dirty="0">
                <a:latin typeface="メイリオ" pitchFamily="50" charset="-128"/>
                <a:ea typeface="メイリオ" pitchFamily="50" charset="-128"/>
                <a:cs typeface="メイリオ" pitchFamily="50" charset="-128"/>
              </a:rPr>
              <a:t>つの</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異なる方法（</a:t>
            </a:r>
            <a:r>
              <a:rPr lang="en-US" altLang="ja-JP" sz="2000" dirty="0">
                <a:latin typeface="メイリオ" pitchFamily="50" charset="-128"/>
                <a:ea typeface="メイリオ" pitchFamily="50" charset="-128"/>
                <a:cs typeface="メイリオ" pitchFamily="50" charset="-128"/>
              </a:rPr>
              <a:t>MLE</a:t>
            </a:r>
            <a:r>
              <a:rPr lang="ja-JP" altLang="en-US" sz="2000" dirty="0">
                <a:latin typeface="メイリオ" pitchFamily="50" charset="-128"/>
                <a:ea typeface="メイリオ" pitchFamily="50" charset="-128"/>
                <a:cs typeface="メイリオ" pitchFamily="50" charset="-128"/>
              </a:rPr>
              <a:t> </a:t>
            </a:r>
            <a:r>
              <a:rPr lang="en-US" altLang="ja-JP" sz="2000" dirty="0">
                <a:latin typeface="メイリオ" pitchFamily="50" charset="-128"/>
                <a:ea typeface="メイリオ" pitchFamily="50" charset="-128"/>
                <a:cs typeface="メイリオ" pitchFamily="50" charset="-128"/>
              </a:rPr>
              <a:t>&amp;</a:t>
            </a:r>
            <a:r>
              <a:rPr lang="ja-JP" altLang="en-US" sz="2000" dirty="0">
                <a:latin typeface="メイリオ" pitchFamily="50" charset="-128"/>
                <a:ea typeface="メイリオ" pitchFamily="50" charset="-128"/>
                <a:cs typeface="メイリオ" pitchFamily="50" charset="-128"/>
              </a:rPr>
              <a:t> </a:t>
            </a:r>
            <a:r>
              <a:rPr lang="en-US" altLang="ja-JP" sz="2000" dirty="0">
                <a:latin typeface="メイリオ" pitchFamily="50" charset="-128"/>
                <a:ea typeface="メイリオ" pitchFamily="50" charset="-128"/>
                <a:cs typeface="メイリオ" pitchFamily="50" charset="-128"/>
              </a:rPr>
              <a:t>REML</a:t>
            </a:r>
            <a:r>
              <a:rPr lang="ja-JP" altLang="en-US" sz="2000" dirty="0">
                <a:latin typeface="メイリオ" pitchFamily="50" charset="-128"/>
                <a:ea typeface="メイリオ" pitchFamily="50" charset="-128"/>
                <a:cs typeface="メイリオ" pitchFamily="50" charset="-128"/>
              </a:rPr>
              <a:t>等）で推定される固定パラメーター</a:t>
            </a:r>
            <a:r>
              <a:rPr lang="en-US" altLang="ja-JP" sz="2000" dirty="0">
                <a:latin typeface="メイリオ" pitchFamily="50" charset="-128"/>
                <a:ea typeface="メイリオ" pitchFamily="50" charset="-128"/>
                <a:cs typeface="メイリオ" pitchFamily="50" charset="-128"/>
              </a:rPr>
              <a:t>θ</a:t>
            </a:r>
            <a:r>
              <a:rPr lang="ja-JP" altLang="en-US" sz="2000" dirty="0">
                <a:latin typeface="メイリオ" pitchFamily="50" charset="-128"/>
                <a:ea typeface="メイリオ" pitchFamily="50" charset="-128"/>
                <a:cs typeface="メイリオ" pitchFamily="50" charset="-128"/>
              </a:rPr>
              <a:t>に対する予測誤差の感度を考慮</a:t>
            </a:r>
            <a:endParaRPr lang="en-US" altLang="ja-JP" sz="2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936954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C928B971-EE70-498F-A4EE-28C5F30D88BB}"/>
              </a:ext>
            </a:extLst>
          </p:cNvPr>
          <p:cNvSpPr>
            <a:spLocks noGrp="1"/>
          </p:cNvSpPr>
          <p:nvPr>
            <p:ph type="title"/>
          </p:nvPr>
        </p:nvSpPr>
        <p:spPr>
          <a:xfrm>
            <a:off x="205380" y="16916"/>
            <a:ext cx="11795275" cy="899437"/>
          </a:xfrm>
        </p:spPr>
        <p:txBody>
          <a:bodyPr>
            <a:normAutofit/>
          </a:bodyPr>
          <a:lstStyle/>
          <a:p>
            <a:pPr algn="l"/>
            <a:r>
              <a:rPr lang="en-US" altLang="ja-JP" sz="3200" dirty="0">
                <a:latin typeface="游ゴシック Medium" panose="020B0500000000000000" pitchFamily="50" charset="-128"/>
                <a:ea typeface="游ゴシック Medium" panose="020B0500000000000000" pitchFamily="50" charset="-128"/>
                <a:cs typeface="メイリオ" pitchFamily="50" charset="-128"/>
              </a:rPr>
              <a:t>6.2.3 </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感度分析（</a:t>
            </a:r>
            <a:r>
              <a:rPr lang="en-US" altLang="ja-JP" sz="3200" dirty="0">
                <a:latin typeface="游ゴシック Medium" panose="020B0500000000000000" pitchFamily="50" charset="-128"/>
                <a:ea typeface="游ゴシック Medium" panose="020B0500000000000000" pitchFamily="50" charset="-128"/>
                <a:cs typeface="メイリオ" pitchFamily="50" charset="-128"/>
              </a:rPr>
              <a:t>Sensitivity analysis</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a:t>
            </a:r>
          </a:p>
        </p:txBody>
      </p:sp>
      <p:sp>
        <p:nvSpPr>
          <p:cNvPr id="3" name="テキスト ボックス 2">
            <a:extLst>
              <a:ext uri="{FF2B5EF4-FFF2-40B4-BE49-F238E27FC236}">
                <a16:creationId xmlns:a16="http://schemas.microsoft.com/office/drawing/2014/main" id="{DAE505B3-7DAD-4143-AFAE-9543FD62DA30}"/>
              </a:ext>
            </a:extLst>
          </p:cNvPr>
          <p:cNvSpPr txBox="1"/>
          <p:nvPr/>
        </p:nvSpPr>
        <p:spPr>
          <a:xfrm>
            <a:off x="496519" y="931367"/>
            <a:ext cx="11695481" cy="769441"/>
          </a:xfrm>
          <a:prstGeom prst="rect">
            <a:avLst/>
          </a:prstGeom>
          <a:noFill/>
        </p:spPr>
        <p:txBody>
          <a:bodyPr wrap="square" lIns="0" tIns="36000" rIns="0" bIns="36000" rtlCol="0">
            <a:noAutofit/>
          </a:bodyPr>
          <a:lstStyle/>
          <a:p>
            <a:pPr>
              <a:lnSpc>
                <a:spcPts val="3000"/>
              </a:lnSpc>
            </a:pPr>
            <a:r>
              <a:rPr lang="ja-JP" altLang="en-US" sz="2200" dirty="0">
                <a:latin typeface="メイリオ" pitchFamily="50" charset="-128"/>
                <a:ea typeface="メイリオ" pitchFamily="50" charset="-128"/>
                <a:cs typeface="メイリオ" pitchFamily="50" charset="-128"/>
              </a:rPr>
              <a:t>予測標準偏差の比率などの発見的手法（</a:t>
            </a:r>
            <a:r>
              <a:rPr lang="en-US" altLang="ja-JP" sz="2200" dirty="0">
                <a:latin typeface="メイリオ" pitchFamily="50" charset="-128"/>
                <a:ea typeface="メイリオ" pitchFamily="50" charset="-128"/>
                <a:cs typeface="メイリオ" pitchFamily="50" charset="-128"/>
              </a:rPr>
              <a:t>heuristic measures</a:t>
            </a:r>
            <a:r>
              <a:rPr lang="ja-JP" altLang="en-US" sz="2200" dirty="0">
                <a:latin typeface="メイリオ" pitchFamily="50" charset="-128"/>
                <a:ea typeface="メイリオ" pitchFamily="50" charset="-128"/>
                <a:cs typeface="メイリオ" pitchFamily="50" charset="-128"/>
              </a:rPr>
              <a:t>）を使う（</a:t>
            </a:r>
            <a:r>
              <a:rPr lang="en-US" altLang="ja-JP" sz="2200" dirty="0">
                <a:latin typeface="メイリオ" pitchFamily="50" charset="-128"/>
                <a:ea typeface="メイリオ" pitchFamily="50" charset="-128"/>
                <a:cs typeface="メイリオ" pitchFamily="50" charset="-128"/>
              </a:rPr>
              <a:t>Kang et al. 2009</a:t>
            </a:r>
            <a:r>
              <a:rPr lang="ja-JP" altLang="en-US" sz="2200" dirty="0">
                <a:latin typeface="メイリオ" pitchFamily="50" charset="-128"/>
                <a:ea typeface="メイリオ" pitchFamily="50" charset="-128"/>
                <a:cs typeface="メイリオ" pitchFamily="50" charset="-128"/>
              </a:rPr>
              <a:t>）</a:t>
            </a:r>
          </a:p>
        </p:txBody>
      </p:sp>
      <p:pic>
        <p:nvPicPr>
          <p:cNvPr id="2" name="図 1">
            <a:extLst>
              <a:ext uri="{FF2B5EF4-FFF2-40B4-BE49-F238E27FC236}">
                <a16:creationId xmlns:a16="http://schemas.microsoft.com/office/drawing/2014/main" id="{AC6EF506-E09D-4CC5-81BF-7B62E6C16C2F}"/>
              </a:ext>
            </a:extLst>
          </p:cNvPr>
          <p:cNvPicPr>
            <a:picLocks noChangeAspect="1"/>
          </p:cNvPicPr>
          <p:nvPr/>
        </p:nvPicPr>
        <p:blipFill>
          <a:blip r:embed="rId3"/>
          <a:stretch>
            <a:fillRect/>
          </a:stretch>
        </p:blipFill>
        <p:spPr>
          <a:xfrm>
            <a:off x="2388267" y="1556792"/>
            <a:ext cx="7429500" cy="1114425"/>
          </a:xfrm>
          <a:prstGeom prst="rect">
            <a:avLst/>
          </a:prstGeom>
        </p:spPr>
      </p:pic>
      <p:pic>
        <p:nvPicPr>
          <p:cNvPr id="4" name="図 3">
            <a:extLst>
              <a:ext uri="{FF2B5EF4-FFF2-40B4-BE49-F238E27FC236}">
                <a16:creationId xmlns:a16="http://schemas.microsoft.com/office/drawing/2014/main" id="{3B3406A8-74E7-4D86-9E42-D4BA1DB196D3}"/>
              </a:ext>
            </a:extLst>
          </p:cNvPr>
          <p:cNvPicPr>
            <a:picLocks noChangeAspect="1"/>
          </p:cNvPicPr>
          <p:nvPr/>
        </p:nvPicPr>
        <p:blipFill>
          <a:blip r:embed="rId4"/>
          <a:stretch>
            <a:fillRect/>
          </a:stretch>
        </p:blipFill>
        <p:spPr>
          <a:xfrm>
            <a:off x="1890712" y="4725144"/>
            <a:ext cx="8410575" cy="981075"/>
          </a:xfrm>
          <a:prstGeom prst="rect">
            <a:avLst/>
          </a:prstGeom>
        </p:spPr>
      </p:pic>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081B2685-9FAC-4705-A077-3195DB54C77E}"/>
                  </a:ext>
                </a:extLst>
              </p:cNvPr>
              <p:cNvSpPr txBox="1"/>
              <p:nvPr/>
            </p:nvSpPr>
            <p:spPr>
              <a:xfrm>
                <a:off x="983432" y="2731567"/>
                <a:ext cx="10945216" cy="769441"/>
              </a:xfrm>
              <a:prstGeom prst="rect">
                <a:avLst/>
              </a:prstGeom>
              <a:noFill/>
            </p:spPr>
            <p:txBody>
              <a:bodyPr wrap="square" lIns="0" tIns="36000" rIns="0" bIns="36000" rtlCol="0">
                <a:noAutofit/>
              </a:bodyPr>
              <a:lstStyle/>
              <a:p>
                <a:pPr>
                  <a:lnSpc>
                    <a:spcPts val="3000"/>
                  </a:lnSpc>
                </a:pPr>
                <a14:m>
                  <m:oMath xmlns:m="http://schemas.openxmlformats.org/officeDocument/2006/math">
                    <m:sSub>
                      <m:sSubPr>
                        <m:ctrlPr>
                          <a:rPr lang="en-US" altLang="ja-JP" i="1" smtClean="0">
                            <a:latin typeface="Cambria Math" panose="02040503050406030204" pitchFamily="18" charset="0"/>
                            <a:ea typeface="メイリオ" pitchFamily="50" charset="-128"/>
                          </a:rPr>
                        </m:ctrlPr>
                      </m:sSubPr>
                      <m:e>
                        <m:acc>
                          <m:accPr>
                            <m:chr m:val="̂"/>
                            <m:ctrlPr>
                              <a:rPr lang="ja-JP" altLang="en-US" i="1">
                                <a:latin typeface="Cambria Math" panose="02040503050406030204" pitchFamily="18" charset="0"/>
                                <a:ea typeface="メイリオ" pitchFamily="50" charset="-128"/>
                              </a:rPr>
                            </m:ctrlPr>
                          </m:accPr>
                          <m:e>
                            <m:r>
                              <a:rPr lang="ja-JP" altLang="en-US" i="1">
                                <a:latin typeface="Cambria Math" panose="02040503050406030204" pitchFamily="18" charset="0"/>
                                <a:ea typeface="メイリオ" pitchFamily="50" charset="-128"/>
                              </a:rPr>
                              <m:t>𝜃</m:t>
                            </m:r>
                          </m:e>
                        </m:acc>
                      </m:e>
                      <m:sub>
                        <m:r>
                          <a:rPr lang="en-US" altLang="ja-JP" b="0" i="1" smtClean="0">
                            <a:latin typeface="Cambria Math" panose="02040503050406030204" pitchFamily="18" charset="0"/>
                            <a:ea typeface="メイリオ" pitchFamily="50" charset="-128"/>
                          </a:rPr>
                          <m:t>𝑎</m:t>
                        </m:r>
                      </m:sub>
                    </m:sSub>
                    <m:r>
                      <a:rPr lang="en-US" altLang="ja-JP" b="0" i="1" smtClean="0">
                        <a:latin typeface="Cambria Math" panose="02040503050406030204" pitchFamily="18" charset="0"/>
                        <a:ea typeface="メイリオ" pitchFamily="50" charset="-128"/>
                      </a:rPr>
                      <m:t>,</m:t>
                    </m:r>
                    <m:sSub>
                      <m:sSubPr>
                        <m:ctrlPr>
                          <a:rPr lang="en-US" altLang="ja-JP" i="1">
                            <a:latin typeface="Cambria Math" panose="02040503050406030204" pitchFamily="18" charset="0"/>
                            <a:ea typeface="メイリオ" pitchFamily="50" charset="-128"/>
                          </a:rPr>
                        </m:ctrlPr>
                      </m:sSubPr>
                      <m:e>
                        <m:acc>
                          <m:accPr>
                            <m:chr m:val="̂"/>
                            <m:ctrlPr>
                              <a:rPr lang="ja-JP" altLang="en-US" i="1">
                                <a:latin typeface="Cambria Math" panose="02040503050406030204" pitchFamily="18" charset="0"/>
                                <a:ea typeface="メイリオ" pitchFamily="50" charset="-128"/>
                              </a:rPr>
                            </m:ctrlPr>
                          </m:accPr>
                          <m:e>
                            <m:r>
                              <a:rPr lang="ja-JP" altLang="en-US" i="1">
                                <a:latin typeface="Cambria Math" panose="02040503050406030204" pitchFamily="18" charset="0"/>
                                <a:ea typeface="メイリオ" pitchFamily="50" charset="-128"/>
                              </a:rPr>
                              <m:t>𝜃</m:t>
                            </m:r>
                          </m:e>
                        </m:acc>
                      </m:e>
                      <m:sub>
                        <m:r>
                          <a:rPr lang="en-US" altLang="ja-JP" b="0" i="1" smtClean="0">
                            <a:latin typeface="Cambria Math" panose="02040503050406030204" pitchFamily="18" charset="0"/>
                            <a:ea typeface="メイリオ" pitchFamily="50" charset="-128"/>
                          </a:rPr>
                          <m:t>𝑏</m:t>
                        </m:r>
                      </m:sub>
                    </m:sSub>
                  </m:oMath>
                </a14:m>
                <a:r>
                  <a:rPr lang="ja-JP" altLang="en-US" dirty="0">
                    <a:latin typeface="メイリオ" pitchFamily="50" charset="-128"/>
                    <a:ea typeface="メイリオ" pitchFamily="50" charset="-128"/>
                    <a:cs typeface="メイリオ" pitchFamily="50" charset="-128"/>
                  </a:rPr>
                  <a:t>：パラメータ推定値（</a:t>
                </a:r>
                <a:r>
                  <a:rPr lang="en-US" altLang="ja-JP" dirty="0">
                    <a:latin typeface="メイリオ" pitchFamily="50" charset="-128"/>
                    <a:ea typeface="メイリオ" pitchFamily="50" charset="-128"/>
                    <a:cs typeface="メイリオ" pitchFamily="50" charset="-128"/>
                  </a:rPr>
                  <a:t>ML</a:t>
                </a:r>
                <a:r>
                  <a:rPr lang="ja-JP" altLang="en-US" dirty="0">
                    <a:latin typeface="メイリオ" pitchFamily="50" charset="-128"/>
                    <a:ea typeface="メイリオ" pitchFamily="50" charset="-128"/>
                    <a:cs typeface="メイリオ" pitchFamily="50" charset="-128"/>
                  </a:rPr>
                  <a:t>または</a:t>
                </a:r>
                <a:r>
                  <a:rPr lang="en-US" altLang="ja-JP" dirty="0">
                    <a:latin typeface="メイリオ" pitchFamily="50" charset="-128"/>
                    <a:ea typeface="メイリオ" pitchFamily="50" charset="-128"/>
                    <a:cs typeface="メイリオ" pitchFamily="50" charset="-128"/>
                  </a:rPr>
                  <a:t>REML</a:t>
                </a:r>
                <a:r>
                  <a:rPr lang="ja-JP" altLang="en-US" dirty="0">
                    <a:latin typeface="メイリオ" pitchFamily="50" charset="-128"/>
                    <a:ea typeface="メイリオ" pitchFamily="50" charset="-128"/>
                    <a:cs typeface="メイリオ" pitchFamily="50" charset="-128"/>
                  </a:rPr>
                  <a:t>推定値）</a:t>
                </a:r>
                <a:endParaRPr lang="en-US" altLang="ja-JP" dirty="0">
                  <a:latin typeface="メイリオ" pitchFamily="50" charset="-128"/>
                  <a:ea typeface="メイリオ" pitchFamily="50" charset="-128"/>
                  <a:cs typeface="メイリオ" pitchFamily="50" charset="-128"/>
                </a:endParaRPr>
              </a:p>
              <a:p>
                <a:pPr>
                  <a:lnSpc>
                    <a:spcPts val="3000"/>
                  </a:lnSpc>
                </a:pPr>
                <a:r>
                  <a:rPr lang="en-US" altLang="ja-JP" dirty="0">
                    <a:latin typeface="メイリオ" pitchFamily="50" charset="-128"/>
                    <a:ea typeface="メイリオ" pitchFamily="50" charset="-128"/>
                    <a:cs typeface="メイリオ" pitchFamily="50" charset="-128"/>
                  </a:rPr>
                  <a:t>var(Y</a:t>
                </a:r>
                <a:r>
                  <a:rPr lang="ja-JP" altLang="en-US" dirty="0">
                    <a:latin typeface="メイリオ" pitchFamily="50" charset="-128"/>
                    <a:ea typeface="メイリオ" pitchFamily="50" charset="-128"/>
                    <a:cs typeface="メイリオ" pitchFamily="50" charset="-128"/>
                  </a:rPr>
                  <a:t> </a:t>
                </a:r>
                <a:r>
                  <a:rPr lang="en-US" altLang="ja-JP" dirty="0">
                    <a:latin typeface="メイリオ" pitchFamily="50" charset="-128"/>
                    <a:ea typeface="メイリオ" pitchFamily="50" charset="-128"/>
                    <a:cs typeface="メイリオ" pitchFamily="50" charset="-128"/>
                  </a:rPr>
                  <a:t>(s; t)| Z, θ)</a:t>
                </a:r>
                <a:r>
                  <a:rPr lang="ja-JP" altLang="en-US" dirty="0">
                    <a:latin typeface="メイリオ" pitchFamily="50" charset="-128"/>
                    <a:ea typeface="メイリオ" pitchFamily="50" charset="-128"/>
                    <a:cs typeface="メイリオ" pitchFamily="50" charset="-128"/>
                  </a:rPr>
                  <a:t>：は固定の（</a:t>
                </a:r>
                <a:r>
                  <a:rPr lang="en-US" altLang="ja-JP" dirty="0">
                    <a:latin typeface="メイリオ" pitchFamily="50" charset="-128"/>
                    <a:ea typeface="メイリオ" pitchFamily="50" charset="-128"/>
                    <a:cs typeface="メイリオ" pitchFamily="50" charset="-128"/>
                  </a:rPr>
                  <a:t>s; t</a:t>
                </a:r>
                <a:r>
                  <a:rPr lang="ja-JP" altLang="en-US" dirty="0">
                    <a:latin typeface="メイリオ" pitchFamily="50" charset="-128"/>
                    <a:ea typeface="メイリオ" pitchFamily="50" charset="-128"/>
                    <a:cs typeface="メイリオ" pitchFamily="50" charset="-128"/>
                  </a:rPr>
                  <a:t>）でのプロセスの予測分散</a:t>
                </a:r>
                <a:endParaRPr lang="en-US" altLang="ja-JP" dirty="0">
                  <a:latin typeface="メイリオ" pitchFamily="50" charset="-128"/>
                  <a:ea typeface="メイリオ" pitchFamily="50" charset="-128"/>
                  <a:cs typeface="メイリオ" pitchFamily="50" charset="-128"/>
                </a:endParaRPr>
              </a:p>
            </p:txBody>
          </p:sp>
        </mc:Choice>
        <mc:Fallback>
          <p:sp>
            <p:nvSpPr>
              <p:cNvPr id="11" name="テキスト ボックス 10">
                <a:extLst>
                  <a:ext uri="{FF2B5EF4-FFF2-40B4-BE49-F238E27FC236}">
                    <a16:creationId xmlns:a16="http://schemas.microsoft.com/office/drawing/2014/main" id="{081B2685-9FAC-4705-A077-3195DB54C77E}"/>
                  </a:ext>
                </a:extLst>
              </p:cNvPr>
              <p:cNvSpPr txBox="1">
                <a:spLocks noRot="1" noChangeAspect="1" noMove="1" noResize="1" noEditPoints="1" noAdjustHandles="1" noChangeArrowheads="1" noChangeShapeType="1" noTextEdit="1"/>
              </p:cNvSpPr>
              <p:nvPr/>
            </p:nvSpPr>
            <p:spPr>
              <a:xfrm>
                <a:off x="983432" y="2731567"/>
                <a:ext cx="10945216" cy="769441"/>
              </a:xfrm>
              <a:prstGeom prst="rect">
                <a:avLst/>
              </a:prstGeom>
              <a:blipFill>
                <a:blip r:embed="rId5"/>
                <a:stretch>
                  <a:fillRect l="-1281" b="-19048"/>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9DE7866D-3B24-4D07-ABA4-27B8ADC7BEFE}"/>
              </a:ext>
            </a:extLst>
          </p:cNvPr>
          <p:cNvSpPr txBox="1"/>
          <p:nvPr/>
        </p:nvSpPr>
        <p:spPr>
          <a:xfrm>
            <a:off x="479375" y="3645024"/>
            <a:ext cx="11478969"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・比率が</a:t>
            </a:r>
            <a:r>
              <a:rPr lang="en-US" altLang="ja-JP" sz="2000" dirty="0">
                <a:latin typeface="メイリオ" pitchFamily="50" charset="-128"/>
                <a:ea typeface="メイリオ" pitchFamily="50" charset="-128"/>
                <a:cs typeface="メイリオ" pitchFamily="50" charset="-128"/>
              </a:rPr>
              <a:t>1</a:t>
            </a:r>
            <a:r>
              <a:rPr lang="ja-JP" altLang="en-US" sz="2000" dirty="0">
                <a:latin typeface="メイリオ" pitchFamily="50" charset="-128"/>
                <a:ea typeface="メイリオ" pitchFamily="50" charset="-128"/>
                <a:cs typeface="メイリオ" pitchFamily="50" charset="-128"/>
              </a:rPr>
              <a:t>に近い場合、パラメーター推定値</a:t>
            </a:r>
            <a:r>
              <a:rPr lang="en-US" altLang="ja-JP" sz="2000" dirty="0" err="1">
                <a:latin typeface="メイリオ" pitchFamily="50" charset="-128"/>
                <a:ea typeface="メイリオ" pitchFamily="50" charset="-128"/>
                <a:cs typeface="メイリオ" pitchFamily="50" charset="-128"/>
              </a:rPr>
              <a:t>θ</a:t>
            </a:r>
            <a:r>
              <a:rPr lang="en-US" altLang="ja-JP" sz="2000" baseline="-25000" dirty="0" err="1">
                <a:latin typeface="メイリオ" pitchFamily="50" charset="-128"/>
                <a:ea typeface="メイリオ" pitchFamily="50" charset="-128"/>
                <a:cs typeface="メイリオ" pitchFamily="50" charset="-128"/>
              </a:rPr>
              <a:t>a</a:t>
            </a:r>
            <a:r>
              <a:rPr lang="ja-JP" altLang="en-US" sz="2000" dirty="0">
                <a:latin typeface="メイリオ" pitchFamily="50" charset="-128"/>
                <a:ea typeface="メイリオ" pitchFamily="50" charset="-128"/>
                <a:cs typeface="メイリオ" pitchFamily="50" charset="-128"/>
              </a:rPr>
              <a:t>と</a:t>
            </a:r>
            <a:r>
              <a:rPr lang="en-US" altLang="ja-JP" sz="2000" dirty="0" err="1">
                <a:latin typeface="メイリオ" pitchFamily="50" charset="-128"/>
                <a:ea typeface="メイリオ" pitchFamily="50" charset="-128"/>
                <a:cs typeface="メイリオ" pitchFamily="50" charset="-128"/>
              </a:rPr>
              <a:t>θ</a:t>
            </a:r>
            <a:r>
              <a:rPr lang="en-US" altLang="ja-JP" sz="2000" baseline="-25000" dirty="0" err="1">
                <a:latin typeface="メイリオ" pitchFamily="50" charset="-128"/>
                <a:ea typeface="メイリオ" pitchFamily="50" charset="-128"/>
                <a:cs typeface="メイリオ" pitchFamily="50" charset="-128"/>
              </a:rPr>
              <a:t>b</a:t>
            </a:r>
            <a:r>
              <a:rPr lang="ja-JP" altLang="en-US" sz="2000" dirty="0">
                <a:latin typeface="メイリオ" pitchFamily="50" charset="-128"/>
                <a:ea typeface="メイリオ" pitchFamily="50" charset="-128"/>
                <a:cs typeface="メイリオ" pitchFamily="50" charset="-128"/>
              </a:rPr>
              <a:t>の差に対する予測標準偏差の感度がほとんどない</a:t>
            </a:r>
            <a:endParaRPr lang="en-US" altLang="ja-JP" sz="2000" dirty="0">
              <a:latin typeface="メイリオ" pitchFamily="50" charset="-128"/>
              <a:ea typeface="メイリオ" pitchFamily="50" charset="-128"/>
              <a:cs typeface="メイリオ" pitchFamily="50" charset="-128"/>
            </a:endParaRPr>
          </a:p>
        </p:txBody>
      </p:sp>
      <p:sp>
        <p:nvSpPr>
          <p:cNvPr id="13" name="テキスト ボックス 12">
            <a:extLst>
              <a:ext uri="{FF2B5EF4-FFF2-40B4-BE49-F238E27FC236}">
                <a16:creationId xmlns:a16="http://schemas.microsoft.com/office/drawing/2014/main" id="{DDC0B0DD-8DF8-4183-B862-03420E5E8F95}"/>
              </a:ext>
            </a:extLst>
          </p:cNvPr>
          <p:cNvSpPr txBox="1"/>
          <p:nvPr/>
        </p:nvSpPr>
        <p:spPr>
          <a:xfrm>
            <a:off x="479376" y="4243735"/>
            <a:ext cx="11478969"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・予測平均における標準化された違いを比較することもできる</a:t>
            </a:r>
            <a:endParaRPr lang="en-US" altLang="ja-JP" sz="2000" dirty="0">
              <a:latin typeface="メイリオ" pitchFamily="50" charset="-128"/>
              <a:ea typeface="メイリオ" pitchFamily="50" charset="-128"/>
              <a:cs typeface="メイリオ" pitchFamily="50" charset="-128"/>
            </a:endParaRPr>
          </a:p>
        </p:txBody>
      </p:sp>
      <p:sp>
        <p:nvSpPr>
          <p:cNvPr id="15" name="テキスト ボックス 14">
            <a:extLst>
              <a:ext uri="{FF2B5EF4-FFF2-40B4-BE49-F238E27FC236}">
                <a16:creationId xmlns:a16="http://schemas.microsoft.com/office/drawing/2014/main" id="{493EFB74-76DB-420D-ACEF-B73E5726D9B0}"/>
              </a:ext>
            </a:extLst>
          </p:cNvPr>
          <p:cNvSpPr txBox="1"/>
          <p:nvPr/>
        </p:nvSpPr>
        <p:spPr>
          <a:xfrm>
            <a:off x="479376" y="5755903"/>
            <a:ext cx="11478969"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・式</a:t>
            </a:r>
            <a:r>
              <a:rPr lang="en-US" altLang="ja-JP" sz="2000" dirty="0">
                <a:latin typeface="メイリオ" pitchFamily="50" charset="-128"/>
                <a:ea typeface="メイリオ" pitchFamily="50" charset="-128"/>
                <a:cs typeface="メイリオ" pitchFamily="50" charset="-128"/>
              </a:rPr>
              <a:t>6.8</a:t>
            </a:r>
            <a:r>
              <a:rPr lang="ja-JP" altLang="en-US" sz="2000" dirty="0">
                <a:latin typeface="メイリオ" pitchFamily="50" charset="-128"/>
                <a:ea typeface="メイリオ" pitchFamily="50" charset="-128"/>
                <a:cs typeface="メイリオ" pitchFamily="50" charset="-128"/>
              </a:rPr>
              <a:t>が</a:t>
            </a:r>
            <a:r>
              <a:rPr lang="en-US" altLang="ja-JP" sz="2000" dirty="0">
                <a:latin typeface="メイリオ" pitchFamily="50" charset="-128"/>
                <a:ea typeface="メイリオ" pitchFamily="50" charset="-128"/>
                <a:cs typeface="メイリオ" pitchFamily="50" charset="-128"/>
              </a:rPr>
              <a:t>0</a:t>
            </a:r>
            <a:r>
              <a:rPr lang="ja-JP" altLang="en-US" sz="2000" dirty="0">
                <a:latin typeface="メイリオ" pitchFamily="50" charset="-128"/>
                <a:ea typeface="メイリオ" pitchFamily="50" charset="-128"/>
                <a:cs typeface="メイリオ" pitchFamily="50" charset="-128"/>
              </a:rPr>
              <a:t>に近い場合、予測平均はこれらのパラメーター推定値の差に過度に敏感ではない</a:t>
            </a:r>
            <a:endParaRPr lang="en-US" altLang="ja-JP" sz="2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11363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C928B971-EE70-498F-A4EE-28C5F30D88BB}"/>
              </a:ext>
            </a:extLst>
          </p:cNvPr>
          <p:cNvSpPr>
            <a:spLocks noGrp="1"/>
          </p:cNvSpPr>
          <p:nvPr>
            <p:ph type="title"/>
          </p:nvPr>
        </p:nvSpPr>
        <p:spPr>
          <a:xfrm>
            <a:off x="205380" y="16916"/>
            <a:ext cx="11795275" cy="899437"/>
          </a:xfrm>
        </p:spPr>
        <p:txBody>
          <a:bodyPr>
            <a:normAutofit/>
          </a:bodyPr>
          <a:lstStyle/>
          <a:p>
            <a:pPr algn="l"/>
            <a:r>
              <a:rPr lang="en-US" altLang="ja-JP" sz="3200" dirty="0">
                <a:latin typeface="游ゴシック Medium" panose="020B0500000000000000" pitchFamily="50" charset="-128"/>
                <a:ea typeface="游ゴシック Medium" panose="020B0500000000000000" pitchFamily="50" charset="-128"/>
                <a:cs typeface="メイリオ" pitchFamily="50" charset="-128"/>
              </a:rPr>
              <a:t>6.1 </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モデルの出力とデータを比較：何を比較するのか</a:t>
            </a:r>
            <a:r>
              <a:rPr lang="en-US" altLang="ja-JP" sz="3200" dirty="0">
                <a:latin typeface="游ゴシック Medium" panose="020B0500000000000000" pitchFamily="50" charset="-128"/>
                <a:ea typeface="游ゴシック Medium" panose="020B0500000000000000" pitchFamily="50" charset="-128"/>
                <a:cs typeface="メイリオ" pitchFamily="50" charset="-128"/>
              </a:rPr>
              <a:t>?</a:t>
            </a:r>
            <a:endParaRPr lang="ja-JP" altLang="en-US" sz="3200" dirty="0">
              <a:latin typeface="游ゴシック Medium" panose="020B0500000000000000" pitchFamily="50" charset="-128"/>
              <a:ea typeface="游ゴシック Medium" panose="020B0500000000000000" pitchFamily="50" charset="-128"/>
              <a:cs typeface="メイリオ" pitchFamily="50" charset="-128"/>
            </a:endParaRPr>
          </a:p>
        </p:txBody>
      </p:sp>
      <p:sp>
        <p:nvSpPr>
          <p:cNvPr id="3" name="テキスト ボックス 2">
            <a:extLst>
              <a:ext uri="{FF2B5EF4-FFF2-40B4-BE49-F238E27FC236}">
                <a16:creationId xmlns:a16="http://schemas.microsoft.com/office/drawing/2014/main" id="{291057AD-100F-4ECC-8B79-33A5B9B99DAC}"/>
              </a:ext>
            </a:extLst>
          </p:cNvPr>
          <p:cNvSpPr txBox="1"/>
          <p:nvPr/>
        </p:nvSpPr>
        <p:spPr>
          <a:xfrm>
            <a:off x="496517" y="1052736"/>
            <a:ext cx="11504137" cy="769441"/>
          </a:xfrm>
          <a:prstGeom prst="rect">
            <a:avLst/>
          </a:prstGeom>
          <a:noFill/>
        </p:spPr>
        <p:txBody>
          <a:bodyPr wrap="square" lIns="0" tIns="36000" rIns="0" bIns="36000" rtlCol="0">
            <a:noAutofit/>
          </a:bodyPr>
          <a:lstStyle/>
          <a:p>
            <a:pPr>
              <a:lnSpc>
                <a:spcPts val="3000"/>
              </a:lnSpc>
            </a:pPr>
            <a:r>
              <a:rPr lang="ja-JP" altLang="en-US" sz="2200" dirty="0">
                <a:latin typeface="メイリオ" pitchFamily="50" charset="-128"/>
                <a:ea typeface="メイリオ" pitchFamily="50" charset="-128"/>
                <a:cs typeface="メイリオ" pitchFamily="50" charset="-128"/>
              </a:rPr>
              <a:t>観測セット</a:t>
            </a:r>
            <a:r>
              <a:rPr lang="en-US" altLang="ja-JP" sz="2200" dirty="0">
                <a:latin typeface="メイリオ" pitchFamily="50" charset="-128"/>
                <a:ea typeface="メイリオ" pitchFamily="50" charset="-128"/>
                <a:cs typeface="メイリオ" pitchFamily="50" charset="-128"/>
              </a:rPr>
              <a:t>Z</a:t>
            </a:r>
            <a:r>
              <a:rPr lang="ja-JP" altLang="en-US" sz="2200" dirty="0">
                <a:latin typeface="メイリオ" pitchFamily="50" charset="-128"/>
                <a:ea typeface="メイリオ" pitchFamily="50" charset="-128"/>
                <a:cs typeface="メイリオ" pitchFamily="50" charset="-128"/>
              </a:rPr>
              <a:t>、潜在的時空間プロセス</a:t>
            </a:r>
            <a:r>
              <a:rPr lang="en-US" altLang="ja-JP" sz="2200" dirty="0">
                <a:latin typeface="メイリオ" pitchFamily="50" charset="-128"/>
                <a:ea typeface="メイリオ" pitchFamily="50" charset="-128"/>
                <a:cs typeface="メイリオ" pitchFamily="50" charset="-128"/>
              </a:rPr>
              <a:t>Y</a:t>
            </a:r>
            <a:r>
              <a:rPr lang="ja-JP" altLang="en-US" sz="2200" dirty="0">
                <a:latin typeface="メイリオ" pitchFamily="50" charset="-128"/>
                <a:ea typeface="メイリオ" pitchFamily="50" charset="-128"/>
                <a:cs typeface="メイリオ" pitchFamily="50" charset="-128"/>
              </a:rPr>
              <a:t>の予測分布とした場合（</a:t>
            </a:r>
            <a:r>
              <a:rPr lang="en-US" altLang="ja-JP" sz="2200" dirty="0">
                <a:latin typeface="メイリオ" pitchFamily="50" charset="-128"/>
                <a:ea typeface="メイリオ" pitchFamily="50" charset="-128"/>
                <a:cs typeface="メイリオ" pitchFamily="50" charset="-128"/>
              </a:rPr>
              <a:t>[Y | Z]</a:t>
            </a:r>
            <a:r>
              <a:rPr lang="ja-JP" altLang="en-US" sz="2200" dirty="0">
                <a:latin typeface="メイリオ" pitchFamily="50" charset="-128"/>
                <a:ea typeface="メイリオ" pitchFamily="50" charset="-128"/>
                <a:cs typeface="メイリオ" pitchFamily="50" charset="-128"/>
              </a:rPr>
              <a:t>）、この潜在的な</a:t>
            </a:r>
            <a:endParaRPr lang="en-US" altLang="ja-JP" sz="2200" dirty="0">
              <a:latin typeface="メイリオ" pitchFamily="50" charset="-128"/>
              <a:ea typeface="メイリオ" pitchFamily="50" charset="-128"/>
              <a:cs typeface="メイリオ" pitchFamily="50" charset="-128"/>
            </a:endParaRPr>
          </a:p>
          <a:p>
            <a:pPr>
              <a:lnSpc>
                <a:spcPts val="3000"/>
              </a:lnSpc>
            </a:pPr>
            <a:r>
              <a:rPr lang="ja-JP" altLang="en-US" sz="2200" dirty="0">
                <a:latin typeface="メイリオ" pitchFamily="50" charset="-128"/>
                <a:ea typeface="メイリオ" pitchFamily="50" charset="-128"/>
                <a:cs typeface="メイリオ" pitchFamily="50" charset="-128"/>
              </a:rPr>
              <a:t>プロセスに興味があるため、</a:t>
            </a:r>
            <a:r>
              <a:rPr lang="en-US" altLang="ja-JP" sz="2200" dirty="0">
                <a:latin typeface="メイリオ" pitchFamily="50" charset="-128"/>
                <a:ea typeface="メイリオ" pitchFamily="50" charset="-128"/>
                <a:cs typeface="メイリオ" pitchFamily="50" charset="-128"/>
              </a:rPr>
              <a:t>Y</a:t>
            </a:r>
            <a:r>
              <a:rPr lang="ja-JP" altLang="en-US" sz="2200" dirty="0">
                <a:latin typeface="メイリオ" pitchFamily="50" charset="-128"/>
                <a:ea typeface="メイリオ" pitchFamily="50" charset="-128"/>
                <a:cs typeface="メイリオ" pitchFamily="50" charset="-128"/>
              </a:rPr>
              <a:t>の合理的に表現できるかという観点でモデルを評価する</a:t>
            </a:r>
          </a:p>
        </p:txBody>
      </p:sp>
      <p:sp>
        <p:nvSpPr>
          <p:cNvPr id="5" name="テキスト ボックス 4">
            <a:extLst>
              <a:ext uri="{FF2B5EF4-FFF2-40B4-BE49-F238E27FC236}">
                <a16:creationId xmlns:a16="http://schemas.microsoft.com/office/drawing/2014/main" id="{A2B3D007-C64C-4B93-8599-4D89ED995EC5}"/>
              </a:ext>
            </a:extLst>
          </p:cNvPr>
          <p:cNvSpPr txBox="1"/>
          <p:nvPr/>
        </p:nvSpPr>
        <p:spPr>
          <a:xfrm>
            <a:off x="767408" y="1916832"/>
            <a:ext cx="10135985" cy="769441"/>
          </a:xfrm>
          <a:prstGeom prst="rect">
            <a:avLst/>
          </a:prstGeom>
          <a:noFill/>
        </p:spPr>
        <p:txBody>
          <a:bodyPr wrap="square" lIns="0" tIns="36000" rIns="0" bIns="36000" rtlCol="0">
            <a:noAutofit/>
          </a:bodyPr>
          <a:lstStyle/>
          <a:p>
            <a:pPr>
              <a:lnSpc>
                <a:spcPts val="3000"/>
              </a:lnSpc>
            </a:pPr>
            <a:r>
              <a:rPr lang="ja-JP" altLang="en-US" dirty="0">
                <a:latin typeface="メイリオ" pitchFamily="50" charset="-128"/>
                <a:ea typeface="メイリオ" pitchFamily="50" charset="-128"/>
                <a:cs typeface="メイリオ" pitchFamily="50" charset="-128"/>
              </a:rPr>
              <a:t>このプロセスは直接観察されないため、シミュレーションを実行てモデル化プロセスを</a:t>
            </a:r>
            <a:endParaRPr lang="en-US" altLang="ja-JP" dirty="0">
              <a:latin typeface="メイリオ" pitchFamily="50" charset="-128"/>
              <a:ea typeface="メイリオ" pitchFamily="50" charset="-128"/>
              <a:cs typeface="メイリオ" pitchFamily="50" charset="-128"/>
            </a:endParaRPr>
          </a:p>
          <a:p>
            <a:pPr>
              <a:lnSpc>
                <a:spcPts val="3000"/>
              </a:lnSpc>
            </a:pPr>
            <a:r>
              <a:rPr lang="ja-JP" altLang="en-US" dirty="0">
                <a:latin typeface="メイリオ" pitchFamily="50" charset="-128"/>
                <a:ea typeface="メイリオ" pitchFamily="50" charset="-128"/>
                <a:cs typeface="メイリオ" pitchFamily="50" charset="-128"/>
              </a:rPr>
              <a:t>真のプロセスに対して評価する（セクション</a:t>
            </a:r>
            <a:r>
              <a:rPr lang="en-US" altLang="ja-JP" dirty="0">
                <a:latin typeface="メイリオ" pitchFamily="50" charset="-128"/>
                <a:ea typeface="メイリオ" pitchFamily="50" charset="-128"/>
                <a:cs typeface="メイリオ" pitchFamily="50" charset="-128"/>
              </a:rPr>
              <a:t>6.1.1</a:t>
            </a:r>
            <a:r>
              <a:rPr lang="ja-JP" altLang="en-US" dirty="0">
                <a:latin typeface="メイリオ" pitchFamily="50" charset="-128"/>
                <a:ea typeface="メイリオ" pitchFamily="50" charset="-128"/>
                <a:cs typeface="メイリオ" pitchFamily="50" charset="-128"/>
              </a:rPr>
              <a:t>）</a:t>
            </a:r>
          </a:p>
        </p:txBody>
      </p:sp>
      <p:sp>
        <p:nvSpPr>
          <p:cNvPr id="6" name="テキスト ボックス 5">
            <a:extLst>
              <a:ext uri="{FF2B5EF4-FFF2-40B4-BE49-F238E27FC236}">
                <a16:creationId xmlns:a16="http://schemas.microsoft.com/office/drawing/2014/main" id="{19AABEF1-115E-4C38-80BF-8ABEA671475E}"/>
              </a:ext>
            </a:extLst>
          </p:cNvPr>
          <p:cNvSpPr txBox="1"/>
          <p:nvPr/>
        </p:nvSpPr>
        <p:spPr>
          <a:xfrm>
            <a:off x="495968" y="3140968"/>
            <a:ext cx="11504137" cy="769441"/>
          </a:xfrm>
          <a:prstGeom prst="rect">
            <a:avLst/>
          </a:prstGeom>
          <a:noFill/>
        </p:spPr>
        <p:txBody>
          <a:bodyPr wrap="square" lIns="0" tIns="36000" rIns="0" bIns="36000" rtlCol="0">
            <a:noAutofit/>
          </a:bodyPr>
          <a:lstStyle/>
          <a:p>
            <a:pPr>
              <a:lnSpc>
                <a:spcPts val="3000"/>
              </a:lnSpc>
            </a:pPr>
            <a:r>
              <a:rPr lang="ja-JP" altLang="en-US" sz="2200" dirty="0">
                <a:latin typeface="メイリオ" pitchFamily="50" charset="-128"/>
                <a:ea typeface="メイリオ" pitchFamily="50" charset="-128"/>
                <a:cs typeface="メイリオ" pitchFamily="50" charset="-128"/>
              </a:rPr>
              <a:t>データの予測分布を使用してモデルを評価し、モデルに基づいてデータの予測</a:t>
            </a:r>
            <a:endParaRPr lang="en-US" altLang="ja-JP" sz="2200" dirty="0">
              <a:latin typeface="メイリオ" pitchFamily="50" charset="-128"/>
              <a:ea typeface="メイリオ" pitchFamily="50" charset="-128"/>
              <a:cs typeface="メイリオ" pitchFamily="50" charset="-128"/>
            </a:endParaRPr>
          </a:p>
          <a:p>
            <a:pPr>
              <a:lnSpc>
                <a:spcPts val="3000"/>
              </a:lnSpc>
            </a:pPr>
            <a:r>
              <a:rPr lang="ja-JP" altLang="en-US" sz="2200" dirty="0">
                <a:latin typeface="メイリオ" pitchFamily="50" charset="-128"/>
                <a:ea typeface="メイリオ" pitchFamily="50" charset="-128"/>
                <a:cs typeface="メイリオ" pitchFamily="50" charset="-128"/>
              </a:rPr>
              <a:t>（上記プロセス</a:t>
            </a:r>
            <a:r>
              <a:rPr lang="en-US" altLang="ja-JP" sz="2200" dirty="0">
                <a:latin typeface="メイリオ" pitchFamily="50" charset="-128"/>
                <a:ea typeface="メイリオ" pitchFamily="50" charset="-128"/>
                <a:cs typeface="メイリオ" pitchFamily="50" charset="-128"/>
              </a:rPr>
              <a:t>Y</a:t>
            </a:r>
            <a:r>
              <a:rPr lang="ja-JP" altLang="en-US" sz="2200" dirty="0">
                <a:latin typeface="メイリオ" pitchFamily="50" charset="-128"/>
                <a:ea typeface="メイリオ" pitchFamily="50" charset="-128"/>
                <a:cs typeface="メイリオ" pitchFamily="50" charset="-128"/>
              </a:rPr>
              <a:t>の予測ではない）を実際の観測データと比較する</a:t>
            </a:r>
          </a:p>
        </p:txBody>
      </p:sp>
      <p:sp>
        <p:nvSpPr>
          <p:cNvPr id="7" name="テキスト ボックス 6">
            <a:extLst>
              <a:ext uri="{FF2B5EF4-FFF2-40B4-BE49-F238E27FC236}">
                <a16:creationId xmlns:a16="http://schemas.microsoft.com/office/drawing/2014/main" id="{E518C329-587B-4921-A769-1038776A30D6}"/>
              </a:ext>
            </a:extLst>
          </p:cNvPr>
          <p:cNvSpPr txBox="1"/>
          <p:nvPr/>
        </p:nvSpPr>
        <p:spPr>
          <a:xfrm>
            <a:off x="767408" y="4027711"/>
            <a:ext cx="11161240" cy="769441"/>
          </a:xfrm>
          <a:prstGeom prst="rect">
            <a:avLst/>
          </a:prstGeom>
          <a:noFill/>
        </p:spPr>
        <p:txBody>
          <a:bodyPr wrap="square" lIns="0" tIns="36000" rIns="0" bIns="36000" rtlCol="0">
            <a:noAutofit/>
          </a:bodyPr>
          <a:lstStyle/>
          <a:p>
            <a:pPr>
              <a:lnSpc>
                <a:spcPts val="3000"/>
              </a:lnSpc>
            </a:pPr>
            <a:r>
              <a:rPr lang="ja-JP" altLang="en-US" dirty="0">
                <a:latin typeface="メイリオ" pitchFamily="50" charset="-128"/>
                <a:ea typeface="メイリオ" pitchFamily="50" charset="-128"/>
                <a:cs typeface="メイリオ" pitchFamily="50" charset="-128"/>
              </a:rPr>
              <a:t>使用できるデータの予測分布には、</a:t>
            </a:r>
            <a:r>
              <a:rPr lang="en-US" altLang="ja-JP" dirty="0">
                <a:latin typeface="メイリオ" pitchFamily="50" charset="-128"/>
                <a:ea typeface="メイリオ" pitchFamily="50" charset="-128"/>
                <a:cs typeface="メイリオ" pitchFamily="50" charset="-128"/>
              </a:rPr>
              <a:t>1</a:t>
            </a:r>
            <a:r>
              <a:rPr lang="ja-JP" altLang="en-US" dirty="0">
                <a:latin typeface="メイリオ" pitchFamily="50" charset="-128"/>
                <a:ea typeface="メイリオ" pitchFamily="50" charset="-128"/>
                <a:cs typeface="メイリオ" pitchFamily="50" charset="-128"/>
              </a:rPr>
              <a:t>）事前予測分布、</a:t>
            </a:r>
            <a:r>
              <a:rPr lang="en-US" altLang="ja-JP" dirty="0">
                <a:latin typeface="メイリオ" pitchFamily="50" charset="-128"/>
                <a:ea typeface="メイリオ" pitchFamily="50" charset="-128"/>
                <a:cs typeface="メイリオ" pitchFamily="50" charset="-128"/>
              </a:rPr>
              <a:t>2</a:t>
            </a:r>
            <a:r>
              <a:rPr lang="ja-JP" altLang="en-US" dirty="0">
                <a:latin typeface="メイリオ" pitchFamily="50" charset="-128"/>
                <a:ea typeface="メイリオ" pitchFamily="50" charset="-128"/>
                <a:cs typeface="メイリオ" pitchFamily="50" charset="-128"/>
              </a:rPr>
              <a:t>）事後予測分布、</a:t>
            </a:r>
            <a:r>
              <a:rPr lang="en-US" altLang="ja-JP" dirty="0">
                <a:latin typeface="メイリオ" pitchFamily="50" charset="-128"/>
                <a:ea typeface="メイリオ" pitchFamily="50" charset="-128"/>
                <a:cs typeface="メイリオ" pitchFamily="50" charset="-128"/>
              </a:rPr>
              <a:t>3</a:t>
            </a:r>
            <a:r>
              <a:rPr lang="ja-JP" altLang="en-US" dirty="0">
                <a:latin typeface="メイリオ" pitchFamily="50" charset="-128"/>
                <a:ea typeface="メイリオ" pitchFamily="50" charset="-128"/>
                <a:cs typeface="メイリオ" pitchFamily="50" charset="-128"/>
              </a:rPr>
              <a:t>）経験的予測分布、</a:t>
            </a:r>
            <a:endParaRPr lang="en-US" altLang="ja-JP" dirty="0">
              <a:latin typeface="メイリオ" pitchFamily="50" charset="-128"/>
              <a:ea typeface="メイリオ" pitchFamily="50" charset="-128"/>
              <a:cs typeface="メイリオ" pitchFamily="50" charset="-128"/>
            </a:endParaRPr>
          </a:p>
          <a:p>
            <a:pPr>
              <a:lnSpc>
                <a:spcPts val="3000"/>
              </a:lnSpc>
            </a:pPr>
            <a:r>
              <a:rPr lang="en-US" altLang="ja-JP" dirty="0">
                <a:latin typeface="メイリオ" pitchFamily="50" charset="-128"/>
                <a:ea typeface="メイリオ" pitchFamily="50" charset="-128"/>
                <a:cs typeface="メイリオ" pitchFamily="50" charset="-128"/>
              </a:rPr>
              <a:t>4</a:t>
            </a:r>
            <a:r>
              <a:rPr lang="ja-JP" altLang="en-US" dirty="0">
                <a:latin typeface="メイリオ" pitchFamily="50" charset="-128"/>
                <a:ea typeface="メイリオ" pitchFamily="50" charset="-128"/>
                <a:cs typeface="メイリオ" pitchFamily="50" charset="-128"/>
              </a:rPr>
              <a:t>）経験的周辺分布の</a:t>
            </a:r>
            <a:r>
              <a:rPr lang="en-US" altLang="ja-JP" dirty="0">
                <a:latin typeface="メイリオ" pitchFamily="50" charset="-128"/>
                <a:ea typeface="メイリオ" pitchFamily="50" charset="-128"/>
                <a:cs typeface="メイリオ" pitchFamily="50" charset="-128"/>
              </a:rPr>
              <a:t>4</a:t>
            </a:r>
            <a:r>
              <a:rPr lang="ja-JP" altLang="en-US" dirty="0">
                <a:latin typeface="メイリオ" pitchFamily="50" charset="-128"/>
                <a:ea typeface="メイリオ" pitchFamily="50" charset="-128"/>
                <a:cs typeface="メイリオ" pitchFamily="50" charset="-128"/>
              </a:rPr>
              <a:t>種類がある（セクション</a:t>
            </a:r>
            <a:r>
              <a:rPr lang="en-US" altLang="ja-JP" dirty="0">
                <a:latin typeface="メイリオ" pitchFamily="50" charset="-128"/>
                <a:ea typeface="メイリオ" pitchFamily="50" charset="-128"/>
                <a:cs typeface="メイリオ" pitchFamily="50" charset="-128"/>
              </a:rPr>
              <a:t>6.1.2</a:t>
            </a:r>
            <a:r>
              <a:rPr lang="ja-JP" altLang="en-US" dirty="0">
                <a:latin typeface="メイリオ" pitchFamily="50" charset="-128"/>
                <a:ea typeface="メイリオ" pitchFamily="50" charset="-128"/>
                <a:cs typeface="メイリオ" pitchFamily="50" charset="-128"/>
              </a:rPr>
              <a:t>）</a:t>
            </a:r>
          </a:p>
        </p:txBody>
      </p:sp>
      <p:sp>
        <p:nvSpPr>
          <p:cNvPr id="9" name="テキスト ボックス 8">
            <a:extLst>
              <a:ext uri="{FF2B5EF4-FFF2-40B4-BE49-F238E27FC236}">
                <a16:creationId xmlns:a16="http://schemas.microsoft.com/office/drawing/2014/main" id="{B44B1F43-FF1C-432D-AA2A-9943FFDDCF4C}"/>
              </a:ext>
            </a:extLst>
          </p:cNvPr>
          <p:cNvSpPr txBox="1"/>
          <p:nvPr/>
        </p:nvSpPr>
        <p:spPr>
          <a:xfrm>
            <a:off x="479376" y="5179839"/>
            <a:ext cx="11504137" cy="769441"/>
          </a:xfrm>
          <a:prstGeom prst="rect">
            <a:avLst/>
          </a:prstGeom>
          <a:noFill/>
        </p:spPr>
        <p:txBody>
          <a:bodyPr wrap="square" lIns="0" tIns="36000" rIns="0" bIns="36000" rtlCol="0">
            <a:noAutofit/>
          </a:bodyPr>
          <a:lstStyle/>
          <a:p>
            <a:pPr>
              <a:lnSpc>
                <a:spcPts val="3000"/>
              </a:lnSpc>
            </a:pPr>
            <a:r>
              <a:rPr lang="ja-JP" altLang="en-US" sz="2200" dirty="0">
                <a:latin typeface="メイリオ" pitchFamily="50" charset="-128"/>
                <a:ea typeface="メイリオ" pitchFamily="50" charset="-128"/>
                <a:cs typeface="メイリオ" pitchFamily="50" charset="-128"/>
              </a:rPr>
              <a:t>データまたは潜在プロセスの予測分布をシミュレートした時に、さまざまなタイプの検証</a:t>
            </a:r>
            <a:endParaRPr lang="en-US" altLang="ja-JP" sz="2200" dirty="0">
              <a:latin typeface="メイリオ" pitchFamily="50" charset="-128"/>
              <a:ea typeface="メイリオ" pitchFamily="50" charset="-128"/>
              <a:cs typeface="メイリオ" pitchFamily="50" charset="-128"/>
            </a:endParaRPr>
          </a:p>
          <a:p>
            <a:pPr>
              <a:lnSpc>
                <a:spcPts val="3000"/>
              </a:lnSpc>
            </a:pPr>
            <a:r>
              <a:rPr lang="ja-JP" altLang="en-US" sz="2200" dirty="0">
                <a:latin typeface="メイリオ" pitchFamily="50" charset="-128"/>
                <a:ea typeface="メイリオ" pitchFamily="50" charset="-128"/>
                <a:cs typeface="メイリオ" pitchFamily="50" charset="-128"/>
              </a:rPr>
              <a:t>および相互検証（</a:t>
            </a:r>
            <a:r>
              <a:rPr lang="en-US" altLang="ja-JP" sz="2200" dirty="0">
                <a:latin typeface="メイリオ" pitchFamily="50" charset="-128"/>
                <a:ea typeface="メイリオ" pitchFamily="50" charset="-128"/>
                <a:cs typeface="メイリオ" pitchFamily="50" charset="-128"/>
              </a:rPr>
              <a:t>Cross-validation</a:t>
            </a:r>
            <a:r>
              <a:rPr lang="ja-JP" altLang="en-US" sz="2200" dirty="0">
                <a:latin typeface="メイリオ" pitchFamily="50" charset="-128"/>
                <a:ea typeface="メイリオ" pitchFamily="50" charset="-128"/>
                <a:cs typeface="メイリオ" pitchFamily="50" charset="-128"/>
              </a:rPr>
              <a:t>）について簡単に説明（セクション</a:t>
            </a:r>
            <a:r>
              <a:rPr lang="en-US" altLang="ja-JP" sz="2200" dirty="0">
                <a:latin typeface="メイリオ" pitchFamily="50" charset="-128"/>
                <a:ea typeface="メイリオ" pitchFamily="50" charset="-128"/>
                <a:cs typeface="メイリオ" pitchFamily="50" charset="-128"/>
              </a:rPr>
              <a:t>6.1.3</a:t>
            </a:r>
            <a:r>
              <a:rPr lang="ja-JP" altLang="en-US" sz="2200" dirty="0">
                <a:latin typeface="メイリオ" pitchFamily="50" charset="-128"/>
                <a:ea typeface="メイリオ" pitchFamily="50" charset="-128"/>
                <a:cs typeface="メイリオ" pitchFamily="50" charset="-128"/>
              </a:rPr>
              <a:t>）</a:t>
            </a:r>
          </a:p>
        </p:txBody>
      </p:sp>
    </p:spTree>
    <p:extLst>
      <p:ext uri="{BB962C8B-B14F-4D97-AF65-F5344CB8AC3E}">
        <p14:creationId xmlns:p14="http://schemas.microsoft.com/office/powerpoint/2010/main" val="244530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C928B971-EE70-498F-A4EE-28C5F30D88BB}"/>
              </a:ext>
            </a:extLst>
          </p:cNvPr>
          <p:cNvSpPr>
            <a:spLocks noGrp="1"/>
          </p:cNvSpPr>
          <p:nvPr>
            <p:ph type="title"/>
          </p:nvPr>
        </p:nvSpPr>
        <p:spPr>
          <a:xfrm>
            <a:off x="205380" y="16916"/>
            <a:ext cx="11795275" cy="899437"/>
          </a:xfrm>
        </p:spPr>
        <p:txBody>
          <a:bodyPr>
            <a:normAutofit/>
          </a:bodyPr>
          <a:lstStyle/>
          <a:p>
            <a:pPr algn="l"/>
            <a:r>
              <a:rPr lang="en-US" altLang="ja-JP" sz="3200" dirty="0">
                <a:latin typeface="游ゴシック Medium" panose="020B0500000000000000" pitchFamily="50" charset="-128"/>
                <a:ea typeface="游ゴシック Medium" panose="020B0500000000000000" pitchFamily="50" charset="-128"/>
                <a:cs typeface="メイリオ" pitchFamily="50" charset="-128"/>
              </a:rPr>
              <a:t>6.1.1 </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シミュレーションされた”真の”プロセスと比較</a:t>
            </a:r>
          </a:p>
        </p:txBody>
      </p:sp>
      <p:sp>
        <p:nvSpPr>
          <p:cNvPr id="3" name="テキスト ボックス 2">
            <a:extLst>
              <a:ext uri="{FF2B5EF4-FFF2-40B4-BE49-F238E27FC236}">
                <a16:creationId xmlns:a16="http://schemas.microsoft.com/office/drawing/2014/main" id="{574E4CA9-3927-41BD-A193-9BD74F0604E5}"/>
              </a:ext>
            </a:extLst>
          </p:cNvPr>
          <p:cNvSpPr txBox="1"/>
          <p:nvPr/>
        </p:nvSpPr>
        <p:spPr>
          <a:xfrm>
            <a:off x="496517" y="1052736"/>
            <a:ext cx="11504137" cy="769441"/>
          </a:xfrm>
          <a:prstGeom prst="rect">
            <a:avLst/>
          </a:prstGeom>
          <a:noFill/>
        </p:spPr>
        <p:txBody>
          <a:bodyPr wrap="square" lIns="0" tIns="36000" rIns="0" bIns="36000" rtlCol="0">
            <a:noAutofit/>
          </a:bodyPr>
          <a:lstStyle/>
          <a:p>
            <a:pPr>
              <a:lnSpc>
                <a:spcPts val="3000"/>
              </a:lnSpc>
            </a:pPr>
            <a:r>
              <a:rPr lang="en-US" altLang="ja-JP" sz="2200" dirty="0">
                <a:latin typeface="メイリオ" pitchFamily="50" charset="-128"/>
                <a:ea typeface="メイリオ" pitchFamily="50" charset="-128"/>
                <a:cs typeface="メイリオ" pitchFamily="50" charset="-128"/>
              </a:rPr>
              <a:t>OSSE</a:t>
            </a:r>
            <a:r>
              <a:rPr lang="ja-JP" altLang="en-US" sz="2200" dirty="0">
                <a:latin typeface="メイリオ" pitchFamily="50" charset="-128"/>
                <a:ea typeface="メイリオ" pitchFamily="50" charset="-128"/>
                <a:cs typeface="メイリオ" pitchFamily="50" charset="-128"/>
              </a:rPr>
              <a:t> </a:t>
            </a:r>
            <a:r>
              <a:rPr lang="en-US" altLang="ja-JP" sz="2200" dirty="0">
                <a:latin typeface="メイリオ" pitchFamily="50" charset="-128"/>
                <a:ea typeface="メイリオ" pitchFamily="50" charset="-128"/>
                <a:cs typeface="メイリオ" pitchFamily="50" charset="-128"/>
              </a:rPr>
              <a:t>(Observation system simulation experiment)</a:t>
            </a:r>
            <a:r>
              <a:rPr lang="ja-JP" altLang="en-US" sz="2200" dirty="0">
                <a:latin typeface="メイリオ" pitchFamily="50" charset="-128"/>
                <a:ea typeface="メイリオ" pitchFamily="50" charset="-128"/>
                <a:cs typeface="メイリオ" pitchFamily="50" charset="-128"/>
              </a:rPr>
              <a:t>：観測システムミュレーション実験</a:t>
            </a:r>
          </a:p>
        </p:txBody>
      </p:sp>
      <p:sp>
        <p:nvSpPr>
          <p:cNvPr id="4" name="テキスト ボックス 3">
            <a:extLst>
              <a:ext uri="{FF2B5EF4-FFF2-40B4-BE49-F238E27FC236}">
                <a16:creationId xmlns:a16="http://schemas.microsoft.com/office/drawing/2014/main" id="{717B44EE-86D7-4382-87C2-5208C762204C}"/>
              </a:ext>
            </a:extLst>
          </p:cNvPr>
          <p:cNvSpPr txBox="1"/>
          <p:nvPr/>
        </p:nvSpPr>
        <p:spPr>
          <a:xfrm>
            <a:off x="496519" y="1723455"/>
            <a:ext cx="11288113" cy="769441"/>
          </a:xfrm>
          <a:prstGeom prst="rect">
            <a:avLst/>
          </a:prstGeom>
          <a:noFill/>
        </p:spPr>
        <p:txBody>
          <a:bodyPr wrap="square" lIns="0" tIns="36000" rIns="0" bIns="36000" rtlCol="0">
            <a:noAutofit/>
          </a:bodyPr>
          <a:lstStyle/>
          <a:p>
            <a:pPr>
              <a:lnSpc>
                <a:spcPts val="3000"/>
              </a:lnSpc>
            </a:pPr>
            <a:r>
              <a:rPr lang="ja-JP" altLang="en-US" dirty="0">
                <a:latin typeface="メイリオ" pitchFamily="50" charset="-128"/>
                <a:ea typeface="メイリオ" pitchFamily="50" charset="-128"/>
                <a:cs typeface="メイリオ" pitchFamily="50" charset="-128"/>
              </a:rPr>
              <a:t>実世界の観測が利用できない場合に、対象となる真のプロセスを発見する能力に対する潜在的な</a:t>
            </a:r>
            <a:endParaRPr lang="en-US" altLang="ja-JP" dirty="0">
              <a:latin typeface="メイリオ" pitchFamily="50" charset="-128"/>
              <a:ea typeface="メイリオ" pitchFamily="50" charset="-128"/>
              <a:cs typeface="メイリオ" pitchFamily="50" charset="-128"/>
            </a:endParaRPr>
          </a:p>
          <a:p>
            <a:pPr>
              <a:lnSpc>
                <a:spcPts val="3000"/>
              </a:lnSpc>
            </a:pPr>
            <a:r>
              <a:rPr lang="ja-JP" altLang="en-US" dirty="0">
                <a:latin typeface="メイリオ" pitchFamily="50" charset="-128"/>
                <a:ea typeface="メイリオ" pitchFamily="50" charset="-128"/>
                <a:cs typeface="メイリオ" pitchFamily="50" charset="-128"/>
              </a:rPr>
              <a:t>観測システムの影響を考慮するように設計されたモデルベースのシミュレーション実験</a:t>
            </a:r>
          </a:p>
        </p:txBody>
      </p:sp>
      <p:sp>
        <p:nvSpPr>
          <p:cNvPr id="5" name="テキスト ボックス 4">
            <a:extLst>
              <a:ext uri="{FF2B5EF4-FFF2-40B4-BE49-F238E27FC236}">
                <a16:creationId xmlns:a16="http://schemas.microsoft.com/office/drawing/2014/main" id="{D2FD2E63-55A3-4C6E-8686-60FDB8EB9409}"/>
              </a:ext>
            </a:extLst>
          </p:cNvPr>
          <p:cNvSpPr txBox="1"/>
          <p:nvPr/>
        </p:nvSpPr>
        <p:spPr>
          <a:xfrm>
            <a:off x="623392" y="2803575"/>
            <a:ext cx="10945216" cy="769441"/>
          </a:xfrm>
          <a:prstGeom prst="rect">
            <a:avLst/>
          </a:prstGeom>
          <a:noFill/>
        </p:spPr>
        <p:txBody>
          <a:bodyPr wrap="square" lIns="0" tIns="36000" rIns="0" bIns="36000" rtlCol="0">
            <a:noAutofit/>
          </a:bodyPr>
          <a:lstStyle/>
          <a:p>
            <a:pPr>
              <a:lnSpc>
                <a:spcPts val="3000"/>
              </a:lnSpc>
            </a:pPr>
            <a:r>
              <a:rPr lang="en-US" altLang="ja-JP" dirty="0">
                <a:latin typeface="メイリオ" pitchFamily="50" charset="-128"/>
                <a:ea typeface="メイリオ" pitchFamily="50" charset="-128"/>
                <a:cs typeface="メイリオ" pitchFamily="50" charset="-128"/>
              </a:rPr>
              <a:t>1</a:t>
            </a:r>
            <a:r>
              <a:rPr lang="ja-JP" altLang="en-US" dirty="0">
                <a:latin typeface="メイリオ" pitchFamily="50" charset="-128"/>
                <a:ea typeface="メイリオ" pitchFamily="50" charset="-128"/>
                <a:cs typeface="メイリオ" pitchFamily="50" charset="-128"/>
              </a:rPr>
              <a:t>）対象の時空間プロセス（「真のプロセス」</a:t>
            </a:r>
            <a:r>
              <a:rPr lang="en-US" altLang="ja-JP" dirty="0" err="1">
                <a:latin typeface="メイリオ" pitchFamily="50" charset="-128"/>
                <a:ea typeface="メイリオ" pitchFamily="50" charset="-128"/>
                <a:cs typeface="メイリオ" pitchFamily="50" charset="-128"/>
              </a:rPr>
              <a:t>Y</a:t>
            </a:r>
            <a:r>
              <a:rPr lang="en-US" altLang="ja-JP" baseline="-25000" dirty="0" err="1">
                <a:latin typeface="メイリオ" pitchFamily="50" charset="-128"/>
                <a:ea typeface="メイリオ" pitchFamily="50" charset="-128"/>
                <a:cs typeface="メイリオ" pitchFamily="50" charset="-128"/>
              </a:rPr>
              <a:t>osse</a:t>
            </a:r>
            <a:r>
              <a:rPr lang="ja-JP" altLang="en-US" dirty="0">
                <a:latin typeface="メイリオ" pitchFamily="50" charset="-128"/>
                <a:ea typeface="メイリオ" pitchFamily="50" charset="-128"/>
                <a:cs typeface="メイリオ" pitchFamily="50" charset="-128"/>
              </a:rPr>
              <a:t>）をシミュレーション生成</a:t>
            </a:r>
          </a:p>
          <a:p>
            <a:pPr>
              <a:lnSpc>
                <a:spcPts val="3000"/>
              </a:lnSpc>
            </a:pPr>
            <a:r>
              <a:rPr lang="en-US" altLang="ja-JP" dirty="0">
                <a:latin typeface="メイリオ" pitchFamily="50" charset="-128"/>
                <a:ea typeface="メイリオ" pitchFamily="50" charset="-128"/>
                <a:cs typeface="メイリオ" pitchFamily="50" charset="-128"/>
              </a:rPr>
              <a:t>2</a:t>
            </a:r>
            <a:r>
              <a:rPr lang="ja-JP" altLang="en-US" dirty="0">
                <a:latin typeface="メイリオ" pitchFamily="50" charset="-128"/>
                <a:ea typeface="メイリオ" pitchFamily="50" charset="-128"/>
                <a:cs typeface="メイリオ" pitchFamily="50" charset="-128"/>
              </a:rPr>
              <a:t>）真のプロセスに、観測誤差を考慮した観測過程を適用して、シミュレーションデータ（</a:t>
            </a:r>
            <a:r>
              <a:rPr lang="en-US" altLang="ja-JP" dirty="0" err="1">
                <a:latin typeface="メイリオ" pitchFamily="50" charset="-128"/>
                <a:ea typeface="メイリオ" pitchFamily="50" charset="-128"/>
                <a:cs typeface="メイリオ" pitchFamily="50" charset="-128"/>
              </a:rPr>
              <a:t>Z</a:t>
            </a:r>
            <a:r>
              <a:rPr lang="en-US" altLang="ja-JP" baseline="-25000" dirty="0" err="1">
                <a:latin typeface="メイリオ" pitchFamily="50" charset="-128"/>
                <a:ea typeface="メイリオ" pitchFamily="50" charset="-128"/>
                <a:cs typeface="メイリオ" pitchFamily="50" charset="-128"/>
              </a:rPr>
              <a:t>osse</a:t>
            </a:r>
            <a:r>
              <a:rPr lang="ja-JP" altLang="en-US" dirty="0">
                <a:latin typeface="メイリオ" pitchFamily="50" charset="-128"/>
                <a:ea typeface="メイリオ" pitchFamily="50" charset="-128"/>
                <a:cs typeface="メイリオ" pitchFamily="50" charset="-128"/>
              </a:rPr>
              <a:t>）を生成</a:t>
            </a:r>
            <a:endParaRPr lang="en-US" altLang="ja-JP" dirty="0">
              <a:latin typeface="メイリオ" pitchFamily="50" charset="-128"/>
              <a:ea typeface="メイリオ" pitchFamily="50" charset="-128"/>
              <a:cs typeface="メイリオ" pitchFamily="50" charset="-128"/>
            </a:endParaRPr>
          </a:p>
          <a:p>
            <a:pPr>
              <a:lnSpc>
                <a:spcPts val="3000"/>
              </a:lnSpc>
            </a:pPr>
            <a:r>
              <a:rPr lang="en-US" altLang="ja-JP" dirty="0">
                <a:latin typeface="メイリオ" pitchFamily="50" charset="-128"/>
                <a:ea typeface="メイリオ" pitchFamily="50" charset="-128"/>
                <a:cs typeface="メイリオ" pitchFamily="50" charset="-128"/>
              </a:rPr>
              <a:t>3</a:t>
            </a:r>
            <a:r>
              <a:rPr lang="ja-JP" altLang="en-US" dirty="0">
                <a:latin typeface="メイリオ" pitchFamily="50" charset="-128"/>
                <a:ea typeface="メイリオ" pitchFamily="50" charset="-128"/>
                <a:cs typeface="メイリオ" pitchFamily="50" charset="-128"/>
              </a:rPr>
              <a:t>）時空間統計モデルを</a:t>
            </a:r>
            <a:r>
              <a:rPr lang="en-US" altLang="ja-JP" dirty="0" err="1">
                <a:latin typeface="メイリオ" pitchFamily="50" charset="-128"/>
                <a:ea typeface="メイリオ" pitchFamily="50" charset="-128"/>
                <a:cs typeface="メイリオ" pitchFamily="50" charset="-128"/>
              </a:rPr>
              <a:t>Z</a:t>
            </a:r>
            <a:r>
              <a:rPr lang="en-US" altLang="ja-JP" baseline="-25000" dirty="0" err="1">
                <a:latin typeface="メイリオ" pitchFamily="50" charset="-128"/>
                <a:ea typeface="メイリオ" pitchFamily="50" charset="-128"/>
                <a:cs typeface="メイリオ" pitchFamily="50" charset="-128"/>
              </a:rPr>
              <a:t>osse</a:t>
            </a:r>
            <a:r>
              <a:rPr lang="ja-JP" altLang="en-US" dirty="0">
                <a:latin typeface="メイリオ" pitchFamily="50" charset="-128"/>
                <a:ea typeface="メイリオ" pitchFamily="50" charset="-128"/>
                <a:cs typeface="メイリオ" pitchFamily="50" charset="-128"/>
              </a:rPr>
              <a:t>に適用して、統計モデルに基づいた予測分布（つまり</a:t>
            </a:r>
            <a:r>
              <a:rPr lang="en-US" altLang="ja-JP" dirty="0">
                <a:latin typeface="メイリオ" pitchFamily="50" charset="-128"/>
                <a:ea typeface="メイリオ" pitchFamily="50" charset="-128"/>
                <a:cs typeface="メイリオ" pitchFamily="50" charset="-128"/>
              </a:rPr>
              <a:t>[Y | </a:t>
            </a:r>
            <a:r>
              <a:rPr lang="en-US" altLang="ja-JP" dirty="0" err="1">
                <a:latin typeface="メイリオ" pitchFamily="50" charset="-128"/>
                <a:ea typeface="メイリオ" pitchFamily="50" charset="-128"/>
                <a:cs typeface="メイリオ" pitchFamily="50" charset="-128"/>
              </a:rPr>
              <a:t>Z</a:t>
            </a:r>
            <a:r>
              <a:rPr lang="en-US" altLang="ja-JP" baseline="-25000" dirty="0" err="1">
                <a:latin typeface="メイリオ" pitchFamily="50" charset="-128"/>
                <a:ea typeface="メイリオ" pitchFamily="50" charset="-128"/>
                <a:cs typeface="メイリオ" pitchFamily="50" charset="-128"/>
              </a:rPr>
              <a:t>osse</a:t>
            </a:r>
            <a:r>
              <a:rPr lang="en-US" altLang="ja-JP" dirty="0">
                <a:latin typeface="メイリオ" pitchFamily="50" charset="-128"/>
                <a:ea typeface="メイリオ" pitchFamily="50" charset="-128"/>
                <a:cs typeface="メイリオ" pitchFamily="50" charset="-128"/>
              </a:rPr>
              <a:t>]</a:t>
            </a:r>
            <a:r>
              <a:rPr lang="ja-JP" altLang="en-US" dirty="0">
                <a:latin typeface="メイリオ" pitchFamily="50" charset="-128"/>
                <a:ea typeface="メイリオ" pitchFamily="50" charset="-128"/>
                <a:cs typeface="メイリオ" pitchFamily="50" charset="-128"/>
              </a:rPr>
              <a:t>）を取得</a:t>
            </a:r>
            <a:endParaRPr lang="en-US" altLang="ja-JP" dirty="0">
              <a:latin typeface="メイリオ" pitchFamily="50" charset="-128"/>
              <a:ea typeface="メイリオ" pitchFamily="50" charset="-128"/>
              <a:cs typeface="メイリオ" pitchFamily="50" charset="-128"/>
            </a:endParaRPr>
          </a:p>
          <a:p>
            <a:pPr>
              <a:lnSpc>
                <a:spcPts val="3000"/>
              </a:lnSpc>
            </a:pPr>
            <a:r>
              <a:rPr lang="en-US" altLang="ja-JP" dirty="0">
                <a:latin typeface="メイリオ" pitchFamily="50" charset="-128"/>
                <a:ea typeface="メイリオ" pitchFamily="50" charset="-128"/>
                <a:cs typeface="メイリオ" pitchFamily="50" charset="-128"/>
              </a:rPr>
              <a:t>4</a:t>
            </a:r>
            <a:r>
              <a:rPr lang="ja-JP" altLang="en-US" dirty="0">
                <a:latin typeface="メイリオ" pitchFamily="50" charset="-128"/>
                <a:ea typeface="メイリオ" pitchFamily="50" charset="-128"/>
                <a:cs typeface="メイリオ" pitchFamily="50" charset="-128"/>
              </a:rPr>
              <a:t>）予測分布の特徴をシミュレートされた</a:t>
            </a:r>
            <a:r>
              <a:rPr lang="en-US" altLang="ja-JP" dirty="0" err="1">
                <a:latin typeface="メイリオ" pitchFamily="50" charset="-128"/>
                <a:ea typeface="メイリオ" pitchFamily="50" charset="-128"/>
                <a:cs typeface="メイリオ" pitchFamily="50" charset="-128"/>
              </a:rPr>
              <a:t>Y</a:t>
            </a:r>
            <a:r>
              <a:rPr lang="en-US" altLang="ja-JP" baseline="-25000" dirty="0" err="1">
                <a:latin typeface="メイリオ" pitchFamily="50" charset="-128"/>
                <a:ea typeface="メイリオ" pitchFamily="50" charset="-128"/>
                <a:cs typeface="メイリオ" pitchFamily="50" charset="-128"/>
              </a:rPr>
              <a:t>osse</a:t>
            </a:r>
            <a:r>
              <a:rPr lang="ja-JP" altLang="en-US" dirty="0">
                <a:latin typeface="メイリオ" pitchFamily="50" charset="-128"/>
                <a:ea typeface="メイリオ" pitchFamily="50" charset="-128"/>
                <a:cs typeface="メイリオ" pitchFamily="50" charset="-128"/>
              </a:rPr>
              <a:t>と比較</a:t>
            </a:r>
            <a:endParaRPr lang="en-US" altLang="ja-JP" dirty="0">
              <a:latin typeface="メイリオ" pitchFamily="50" charset="-128"/>
              <a:ea typeface="メイリオ" pitchFamily="50" charset="-128"/>
              <a:cs typeface="メイリオ" pitchFamily="50" charset="-128"/>
            </a:endParaRPr>
          </a:p>
          <a:p>
            <a:pPr>
              <a:lnSpc>
                <a:spcPts val="3000"/>
              </a:lnSpc>
            </a:pPr>
            <a:r>
              <a:rPr lang="en-US" altLang="ja-JP" dirty="0">
                <a:latin typeface="メイリオ" pitchFamily="50" charset="-128"/>
                <a:ea typeface="メイリオ" pitchFamily="50" charset="-128"/>
                <a:cs typeface="メイリオ" pitchFamily="50" charset="-128"/>
              </a:rPr>
              <a:t>5</a:t>
            </a:r>
            <a:r>
              <a:rPr lang="ja-JP" altLang="en-US" dirty="0">
                <a:latin typeface="メイリオ" pitchFamily="50" charset="-128"/>
                <a:ea typeface="メイリオ" pitchFamily="50" charset="-128"/>
                <a:cs typeface="メイリオ" pitchFamily="50" charset="-128"/>
              </a:rPr>
              <a:t>）</a:t>
            </a:r>
            <a:r>
              <a:rPr lang="en-US" altLang="ja-JP" dirty="0">
                <a:latin typeface="メイリオ" pitchFamily="50" charset="-128"/>
                <a:ea typeface="メイリオ" pitchFamily="50" charset="-128"/>
                <a:cs typeface="メイリオ" pitchFamily="50" charset="-128"/>
              </a:rPr>
              <a:t>4</a:t>
            </a:r>
            <a:r>
              <a:rPr lang="ja-JP" altLang="en-US" dirty="0">
                <a:latin typeface="メイリオ" pitchFamily="50" charset="-128"/>
                <a:ea typeface="メイリオ" pitchFamily="50" charset="-128"/>
                <a:cs typeface="メイリオ" pitchFamily="50" charset="-128"/>
              </a:rPr>
              <a:t>）の手順の結果を基に、 </a:t>
            </a:r>
            <a:endParaRPr lang="en-US" altLang="ja-JP" dirty="0">
              <a:latin typeface="メイリオ" pitchFamily="50" charset="-128"/>
              <a:ea typeface="メイリオ" pitchFamily="50" charset="-128"/>
              <a:cs typeface="メイリオ" pitchFamily="50" charset="-128"/>
            </a:endParaRPr>
          </a:p>
          <a:p>
            <a:pPr>
              <a:lnSpc>
                <a:spcPts val="3000"/>
              </a:lnSpc>
            </a:pPr>
            <a:r>
              <a:rPr lang="ja-JP" altLang="en-US" dirty="0">
                <a:latin typeface="メイリオ" pitchFamily="50" charset="-128"/>
                <a:ea typeface="メイリオ" pitchFamily="50" charset="-128"/>
                <a:cs typeface="メイリオ" pitchFamily="50" charset="-128"/>
              </a:rPr>
              <a:t>　　（</a:t>
            </a:r>
            <a:r>
              <a:rPr lang="en-US" altLang="ja-JP" dirty="0">
                <a:latin typeface="メイリオ" pitchFamily="50" charset="-128"/>
                <a:ea typeface="メイリオ" pitchFamily="50" charset="-128"/>
                <a:cs typeface="メイリオ" pitchFamily="50" charset="-128"/>
              </a:rPr>
              <a:t>a</a:t>
            </a:r>
            <a:r>
              <a:rPr lang="ja-JP" altLang="en-US" dirty="0">
                <a:latin typeface="メイリオ" pitchFamily="50" charset="-128"/>
                <a:ea typeface="メイリオ" pitchFamily="50" charset="-128"/>
                <a:cs typeface="メイリオ" pitchFamily="50" charset="-128"/>
              </a:rPr>
              <a:t>）</a:t>
            </a:r>
            <a:r>
              <a:rPr lang="en-US" altLang="ja-JP" dirty="0">
                <a:latin typeface="メイリオ" pitchFamily="50" charset="-128"/>
                <a:ea typeface="メイリオ" pitchFamily="50" charset="-128"/>
                <a:cs typeface="メイリオ" pitchFamily="50" charset="-128"/>
              </a:rPr>
              <a:t> [Y | </a:t>
            </a:r>
            <a:r>
              <a:rPr lang="en-US" altLang="ja-JP" dirty="0" err="1">
                <a:latin typeface="メイリオ" pitchFamily="50" charset="-128"/>
                <a:ea typeface="メイリオ" pitchFamily="50" charset="-128"/>
                <a:cs typeface="メイリオ" pitchFamily="50" charset="-128"/>
              </a:rPr>
              <a:t>Z</a:t>
            </a:r>
            <a:r>
              <a:rPr lang="en-US" altLang="ja-JP" baseline="-25000" dirty="0" err="1">
                <a:latin typeface="メイリオ" pitchFamily="50" charset="-128"/>
                <a:ea typeface="メイリオ" pitchFamily="50" charset="-128"/>
                <a:cs typeface="メイリオ" pitchFamily="50" charset="-128"/>
              </a:rPr>
              <a:t>osse</a:t>
            </a:r>
            <a:r>
              <a:rPr lang="en-US" altLang="ja-JP" dirty="0">
                <a:latin typeface="メイリオ" pitchFamily="50" charset="-128"/>
                <a:ea typeface="メイリオ" pitchFamily="50" charset="-128"/>
                <a:cs typeface="メイリオ" pitchFamily="50" charset="-128"/>
              </a:rPr>
              <a:t>]</a:t>
            </a:r>
            <a:r>
              <a:rPr lang="ja-JP" altLang="en-US" dirty="0">
                <a:latin typeface="メイリオ" pitchFamily="50" charset="-128"/>
                <a:ea typeface="メイリオ" pitchFamily="50" charset="-128"/>
                <a:cs typeface="メイリオ" pitchFamily="50" charset="-128"/>
              </a:rPr>
              <a:t>を取得するために使用された統計モデルを改良</a:t>
            </a:r>
            <a:endParaRPr lang="en-US" altLang="ja-JP" dirty="0">
              <a:latin typeface="メイリオ" pitchFamily="50" charset="-128"/>
              <a:ea typeface="メイリオ" pitchFamily="50" charset="-128"/>
              <a:cs typeface="メイリオ" pitchFamily="50" charset="-128"/>
            </a:endParaRPr>
          </a:p>
          <a:p>
            <a:pPr>
              <a:lnSpc>
                <a:spcPts val="3000"/>
              </a:lnSpc>
            </a:pPr>
            <a:r>
              <a:rPr lang="ja-JP" altLang="en-US" dirty="0">
                <a:latin typeface="メイリオ" pitchFamily="50" charset="-128"/>
                <a:ea typeface="メイリオ" pitchFamily="50" charset="-128"/>
                <a:cs typeface="メイリオ" pitchFamily="50" charset="-128"/>
              </a:rPr>
              <a:t>　　（</a:t>
            </a:r>
            <a:r>
              <a:rPr lang="en-US" altLang="ja-JP" dirty="0">
                <a:latin typeface="メイリオ" pitchFamily="50" charset="-128"/>
                <a:ea typeface="メイリオ" pitchFamily="50" charset="-128"/>
                <a:cs typeface="メイリオ" pitchFamily="50" charset="-128"/>
              </a:rPr>
              <a:t>b</a:t>
            </a:r>
            <a:r>
              <a:rPr lang="ja-JP" altLang="en-US" dirty="0">
                <a:latin typeface="メイリオ" pitchFamily="50" charset="-128"/>
                <a:ea typeface="メイリオ" pitchFamily="50" charset="-128"/>
                <a:cs typeface="メイリオ" pitchFamily="50" charset="-128"/>
              </a:rPr>
              <a:t>）観測プロセスを改良</a:t>
            </a:r>
            <a:endParaRPr lang="en-US" altLang="ja-JP"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08161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C928B971-EE70-498F-A4EE-28C5F30D88BB}"/>
              </a:ext>
            </a:extLst>
          </p:cNvPr>
          <p:cNvSpPr>
            <a:spLocks noGrp="1"/>
          </p:cNvSpPr>
          <p:nvPr>
            <p:ph type="title"/>
          </p:nvPr>
        </p:nvSpPr>
        <p:spPr>
          <a:xfrm>
            <a:off x="205380" y="16916"/>
            <a:ext cx="11795275" cy="899437"/>
          </a:xfrm>
        </p:spPr>
        <p:txBody>
          <a:bodyPr>
            <a:normAutofit/>
          </a:bodyPr>
          <a:lstStyle/>
          <a:p>
            <a:pPr algn="l"/>
            <a:r>
              <a:rPr lang="en-US" altLang="ja-JP" sz="3200" dirty="0">
                <a:latin typeface="游ゴシック Medium" panose="020B0500000000000000" pitchFamily="50" charset="-128"/>
                <a:ea typeface="游ゴシック Medium" panose="020B0500000000000000" pitchFamily="50" charset="-128"/>
                <a:cs typeface="メイリオ" pitchFamily="50" charset="-128"/>
              </a:rPr>
              <a:t>6.1.2 </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データの予測分布</a:t>
            </a:r>
          </a:p>
        </p:txBody>
      </p:sp>
      <p:sp>
        <p:nvSpPr>
          <p:cNvPr id="3" name="テキスト ボックス 2">
            <a:extLst>
              <a:ext uri="{FF2B5EF4-FFF2-40B4-BE49-F238E27FC236}">
                <a16:creationId xmlns:a16="http://schemas.microsoft.com/office/drawing/2014/main" id="{1B6E4BF4-5A88-4556-BEE8-BFD351AFCAF9}"/>
              </a:ext>
            </a:extLst>
          </p:cNvPr>
          <p:cNvSpPr txBox="1"/>
          <p:nvPr/>
        </p:nvSpPr>
        <p:spPr>
          <a:xfrm>
            <a:off x="623392" y="1579439"/>
            <a:ext cx="11504137" cy="769441"/>
          </a:xfrm>
          <a:prstGeom prst="rect">
            <a:avLst/>
          </a:prstGeom>
          <a:noFill/>
        </p:spPr>
        <p:txBody>
          <a:bodyPr wrap="square" lIns="0" tIns="36000" rIns="0" bIns="36000" rtlCol="0">
            <a:noAutofit/>
          </a:bodyPr>
          <a:lstStyle/>
          <a:p>
            <a:pPr>
              <a:lnSpc>
                <a:spcPts val="3000"/>
              </a:lnSpc>
            </a:pPr>
            <a:r>
              <a:rPr lang="en-US" altLang="ja-JP" sz="2200" dirty="0" err="1">
                <a:latin typeface="メイリオ" pitchFamily="50" charset="-128"/>
                <a:ea typeface="メイリオ" pitchFamily="50" charset="-128"/>
                <a:cs typeface="メイリオ" pitchFamily="50" charset="-128"/>
              </a:rPr>
              <a:t>ppd</a:t>
            </a:r>
            <a:r>
              <a:rPr lang="ja-JP" altLang="en-US" sz="2200" dirty="0">
                <a:latin typeface="メイリオ" pitchFamily="50" charset="-128"/>
                <a:ea typeface="メイリオ" pitchFamily="50" charset="-128"/>
                <a:cs typeface="メイリオ" pitchFamily="50" charset="-128"/>
              </a:rPr>
              <a:t> </a:t>
            </a:r>
            <a:r>
              <a:rPr lang="en-US" altLang="ja-JP" sz="2200" dirty="0">
                <a:latin typeface="メイリオ" pitchFamily="50" charset="-128"/>
                <a:ea typeface="メイリオ" pitchFamily="50" charset="-128"/>
                <a:cs typeface="メイリオ" pitchFamily="50" charset="-128"/>
              </a:rPr>
              <a:t>(Posterior Predictive Distribution)</a:t>
            </a:r>
            <a:r>
              <a:rPr lang="ja-JP" altLang="en-US" sz="2200" dirty="0">
                <a:latin typeface="メイリオ" pitchFamily="50" charset="-128"/>
                <a:ea typeface="メイリオ" pitchFamily="50" charset="-128"/>
                <a:cs typeface="メイリオ" pitchFamily="50" charset="-128"/>
              </a:rPr>
              <a:t>：事後予測分布</a:t>
            </a:r>
          </a:p>
        </p:txBody>
      </p:sp>
      <p:pic>
        <p:nvPicPr>
          <p:cNvPr id="2" name="図 1">
            <a:extLst>
              <a:ext uri="{FF2B5EF4-FFF2-40B4-BE49-F238E27FC236}">
                <a16:creationId xmlns:a16="http://schemas.microsoft.com/office/drawing/2014/main" id="{DD0047AE-3FE9-461E-9195-253AFBD07ABC}"/>
              </a:ext>
            </a:extLst>
          </p:cNvPr>
          <p:cNvPicPr>
            <a:picLocks noChangeAspect="1"/>
          </p:cNvPicPr>
          <p:nvPr/>
        </p:nvPicPr>
        <p:blipFill>
          <a:blip r:embed="rId3"/>
          <a:stretch>
            <a:fillRect/>
          </a:stretch>
        </p:blipFill>
        <p:spPr>
          <a:xfrm>
            <a:off x="822275" y="2113788"/>
            <a:ext cx="8858250" cy="742950"/>
          </a:xfrm>
          <a:prstGeom prst="rect">
            <a:avLst/>
          </a:prstGeom>
        </p:spPr>
      </p:pic>
      <p:sp>
        <p:nvSpPr>
          <p:cNvPr id="6" name="テキスト ボックス 5">
            <a:extLst>
              <a:ext uri="{FF2B5EF4-FFF2-40B4-BE49-F238E27FC236}">
                <a16:creationId xmlns:a16="http://schemas.microsoft.com/office/drawing/2014/main" id="{38B5D7CF-4D15-4D41-BA40-C834E0E8AEFA}"/>
              </a:ext>
            </a:extLst>
          </p:cNvPr>
          <p:cNvSpPr txBox="1"/>
          <p:nvPr/>
        </p:nvSpPr>
        <p:spPr>
          <a:xfrm>
            <a:off x="966291" y="3019599"/>
            <a:ext cx="10945216" cy="769441"/>
          </a:xfrm>
          <a:prstGeom prst="rect">
            <a:avLst/>
          </a:prstGeom>
          <a:noFill/>
        </p:spPr>
        <p:txBody>
          <a:bodyPr wrap="square" lIns="0" tIns="36000" rIns="0" bIns="36000" rtlCol="0">
            <a:noAutofit/>
          </a:bodyPr>
          <a:lstStyle/>
          <a:p>
            <a:pPr>
              <a:lnSpc>
                <a:spcPts val="3000"/>
              </a:lnSpc>
            </a:pPr>
            <a:r>
              <a:rPr lang="en-US" altLang="ja-JP" dirty="0">
                <a:latin typeface="メイリオ" pitchFamily="50" charset="-128"/>
                <a:ea typeface="メイリオ" pitchFamily="50" charset="-128"/>
                <a:cs typeface="メイリオ" pitchFamily="50" charset="-128"/>
              </a:rPr>
              <a:t>Y</a:t>
            </a:r>
            <a:r>
              <a:rPr lang="ja-JP" altLang="en-US" dirty="0">
                <a:latin typeface="メイリオ" pitchFamily="50" charset="-128"/>
                <a:ea typeface="メイリオ" pitchFamily="50" charset="-128"/>
                <a:cs typeface="メイリオ" pitchFamily="50" charset="-128"/>
              </a:rPr>
              <a:t>：真のプロセス、</a:t>
            </a:r>
            <a:r>
              <a:rPr lang="en-US" altLang="ja-JP" dirty="0">
                <a:latin typeface="メイリオ" pitchFamily="50" charset="-128"/>
                <a:ea typeface="メイリオ" pitchFamily="50" charset="-128"/>
                <a:cs typeface="メイリオ" pitchFamily="50" charset="-128"/>
              </a:rPr>
              <a:t>θ</a:t>
            </a:r>
            <a:r>
              <a:rPr lang="ja-JP" altLang="en-US" dirty="0">
                <a:latin typeface="メイリオ" pitchFamily="50" charset="-128"/>
                <a:ea typeface="メイリオ" pitchFamily="50" charset="-128"/>
                <a:cs typeface="メイリオ" pitchFamily="50" charset="-128"/>
              </a:rPr>
              <a:t>：パラメータ、</a:t>
            </a:r>
            <a:r>
              <a:rPr lang="en-US" altLang="ja-JP" dirty="0">
                <a:latin typeface="メイリオ" pitchFamily="50" charset="-128"/>
                <a:ea typeface="メイリオ" pitchFamily="50" charset="-128"/>
                <a:cs typeface="メイリオ" pitchFamily="50" charset="-128"/>
              </a:rPr>
              <a:t>Z</a:t>
            </a:r>
            <a:r>
              <a:rPr lang="ja-JP" altLang="en-US" dirty="0">
                <a:latin typeface="メイリオ" pitchFamily="50" charset="-128"/>
                <a:ea typeface="メイリオ" pitchFamily="50" charset="-128"/>
                <a:cs typeface="メイリオ" pitchFamily="50" charset="-128"/>
              </a:rPr>
              <a:t>：観測データ、</a:t>
            </a:r>
            <a:r>
              <a:rPr lang="en-US" altLang="ja-JP" dirty="0" err="1">
                <a:latin typeface="メイリオ" pitchFamily="50" charset="-128"/>
                <a:ea typeface="メイリオ" pitchFamily="50" charset="-128"/>
                <a:cs typeface="メイリオ" pitchFamily="50" charset="-128"/>
              </a:rPr>
              <a:t>Z</a:t>
            </a:r>
            <a:r>
              <a:rPr lang="en-US" altLang="ja-JP" baseline="-25000" dirty="0" err="1">
                <a:latin typeface="メイリオ" pitchFamily="50" charset="-128"/>
                <a:ea typeface="メイリオ" pitchFamily="50" charset="-128"/>
                <a:cs typeface="メイリオ" pitchFamily="50" charset="-128"/>
              </a:rPr>
              <a:t>ppd</a:t>
            </a:r>
            <a:r>
              <a:rPr lang="ja-JP" altLang="en-US" dirty="0">
                <a:latin typeface="メイリオ" pitchFamily="50" charset="-128"/>
                <a:ea typeface="メイリオ" pitchFamily="50" charset="-128"/>
                <a:cs typeface="メイリオ" pitchFamily="50" charset="-128"/>
              </a:rPr>
              <a:t>：ある時空間点における予測ベクトル</a:t>
            </a:r>
            <a:endParaRPr lang="en-US" altLang="ja-JP" dirty="0">
              <a:latin typeface="メイリオ" pitchFamily="50" charset="-128"/>
              <a:ea typeface="メイリオ" pitchFamily="50" charset="-128"/>
              <a:cs typeface="メイリオ" pitchFamily="50" charset="-128"/>
            </a:endParaRPr>
          </a:p>
        </p:txBody>
      </p:sp>
      <p:sp>
        <p:nvSpPr>
          <p:cNvPr id="7" name="テキスト ボックス 6">
            <a:extLst>
              <a:ext uri="{FF2B5EF4-FFF2-40B4-BE49-F238E27FC236}">
                <a16:creationId xmlns:a16="http://schemas.microsoft.com/office/drawing/2014/main" id="{C329FDF4-A2FF-4FA8-B754-BAEE34D6FD88}"/>
              </a:ext>
            </a:extLst>
          </p:cNvPr>
          <p:cNvSpPr txBox="1"/>
          <p:nvPr/>
        </p:nvSpPr>
        <p:spPr>
          <a:xfrm>
            <a:off x="623394" y="3883695"/>
            <a:ext cx="11504137" cy="769441"/>
          </a:xfrm>
          <a:prstGeom prst="rect">
            <a:avLst/>
          </a:prstGeom>
          <a:noFill/>
        </p:spPr>
        <p:txBody>
          <a:bodyPr wrap="square" lIns="0" tIns="36000" rIns="0" bIns="36000" rtlCol="0">
            <a:noAutofit/>
          </a:bodyPr>
          <a:lstStyle/>
          <a:p>
            <a:pPr>
              <a:lnSpc>
                <a:spcPts val="3000"/>
              </a:lnSpc>
            </a:pPr>
            <a:r>
              <a:rPr lang="en-US" altLang="ja-JP" sz="2200" dirty="0" err="1">
                <a:latin typeface="メイリオ" pitchFamily="50" charset="-128"/>
                <a:ea typeface="メイリオ" pitchFamily="50" charset="-128"/>
                <a:cs typeface="メイリオ" pitchFamily="50" charset="-128"/>
              </a:rPr>
              <a:t>pri</a:t>
            </a:r>
            <a:r>
              <a:rPr lang="ja-JP" altLang="en-US" sz="2200" dirty="0">
                <a:latin typeface="メイリオ" pitchFamily="50" charset="-128"/>
                <a:ea typeface="メイリオ" pitchFamily="50" charset="-128"/>
                <a:cs typeface="メイリオ" pitchFamily="50" charset="-128"/>
              </a:rPr>
              <a:t> </a:t>
            </a:r>
            <a:r>
              <a:rPr lang="en-US" altLang="ja-JP" sz="2200" dirty="0">
                <a:latin typeface="メイリオ" pitchFamily="50" charset="-128"/>
                <a:ea typeface="メイリオ" pitchFamily="50" charset="-128"/>
                <a:cs typeface="メイリオ" pitchFamily="50" charset="-128"/>
              </a:rPr>
              <a:t>(Prior Predictive Distribution)</a:t>
            </a:r>
            <a:r>
              <a:rPr lang="ja-JP" altLang="en-US" sz="2200" dirty="0">
                <a:latin typeface="メイリオ" pitchFamily="50" charset="-128"/>
                <a:ea typeface="メイリオ" pitchFamily="50" charset="-128"/>
                <a:cs typeface="メイリオ" pitchFamily="50" charset="-128"/>
              </a:rPr>
              <a:t>：事前予測分布</a:t>
            </a:r>
          </a:p>
        </p:txBody>
      </p:sp>
      <p:pic>
        <p:nvPicPr>
          <p:cNvPr id="5" name="図 4">
            <a:extLst>
              <a:ext uri="{FF2B5EF4-FFF2-40B4-BE49-F238E27FC236}">
                <a16:creationId xmlns:a16="http://schemas.microsoft.com/office/drawing/2014/main" id="{5617A751-04F4-4756-9F84-7963F56D69E3}"/>
              </a:ext>
            </a:extLst>
          </p:cNvPr>
          <p:cNvPicPr>
            <a:picLocks noChangeAspect="1"/>
          </p:cNvPicPr>
          <p:nvPr/>
        </p:nvPicPr>
        <p:blipFill>
          <a:blip r:embed="rId4"/>
          <a:stretch>
            <a:fillRect/>
          </a:stretch>
        </p:blipFill>
        <p:spPr>
          <a:xfrm>
            <a:off x="881210" y="4365104"/>
            <a:ext cx="8582025" cy="828675"/>
          </a:xfrm>
          <a:prstGeom prst="rect">
            <a:avLst/>
          </a:prstGeom>
        </p:spPr>
      </p:pic>
      <p:sp>
        <p:nvSpPr>
          <p:cNvPr id="9" name="テキスト ボックス 8">
            <a:extLst>
              <a:ext uri="{FF2B5EF4-FFF2-40B4-BE49-F238E27FC236}">
                <a16:creationId xmlns:a16="http://schemas.microsoft.com/office/drawing/2014/main" id="{20C7221E-194D-4ED5-810A-568CAE2745CE}"/>
              </a:ext>
            </a:extLst>
          </p:cNvPr>
          <p:cNvSpPr txBox="1"/>
          <p:nvPr/>
        </p:nvSpPr>
        <p:spPr>
          <a:xfrm>
            <a:off x="966291" y="5251847"/>
            <a:ext cx="10945216" cy="769441"/>
          </a:xfrm>
          <a:prstGeom prst="rect">
            <a:avLst/>
          </a:prstGeom>
          <a:noFill/>
        </p:spPr>
        <p:txBody>
          <a:bodyPr wrap="square" lIns="0" tIns="36000" rIns="0" bIns="36000" rtlCol="0">
            <a:noAutofit/>
          </a:bodyPr>
          <a:lstStyle/>
          <a:p>
            <a:pPr>
              <a:lnSpc>
                <a:spcPts val="3000"/>
              </a:lnSpc>
            </a:pPr>
            <a:r>
              <a:rPr lang="en-US" altLang="ja-JP" dirty="0" err="1">
                <a:latin typeface="メイリオ" pitchFamily="50" charset="-128"/>
                <a:ea typeface="メイリオ" pitchFamily="50" charset="-128"/>
                <a:cs typeface="メイリオ" pitchFamily="50" charset="-128"/>
              </a:rPr>
              <a:t>Z</a:t>
            </a:r>
            <a:r>
              <a:rPr lang="en-US" altLang="ja-JP" baseline="-25000" dirty="0" err="1">
                <a:latin typeface="メイリオ" pitchFamily="50" charset="-128"/>
                <a:ea typeface="メイリオ" pitchFamily="50" charset="-128"/>
                <a:cs typeface="メイリオ" pitchFamily="50" charset="-128"/>
              </a:rPr>
              <a:t>pri</a:t>
            </a:r>
            <a:r>
              <a:rPr lang="ja-JP" altLang="en-US" dirty="0">
                <a:latin typeface="メイリオ" pitchFamily="50" charset="-128"/>
                <a:ea typeface="メイリオ" pitchFamily="50" charset="-128"/>
                <a:cs typeface="メイリオ" pitchFamily="50" charset="-128"/>
              </a:rPr>
              <a:t>：ある時空間点における予測ベクトル</a:t>
            </a:r>
            <a:endParaRPr lang="en-US" altLang="ja-JP" dirty="0">
              <a:latin typeface="メイリオ" pitchFamily="50" charset="-128"/>
              <a:ea typeface="メイリオ" pitchFamily="50" charset="-128"/>
              <a:cs typeface="メイリオ" pitchFamily="50" charset="-128"/>
            </a:endParaRPr>
          </a:p>
        </p:txBody>
      </p:sp>
      <p:sp>
        <p:nvSpPr>
          <p:cNvPr id="10" name="テキスト ボックス 9">
            <a:extLst>
              <a:ext uri="{FF2B5EF4-FFF2-40B4-BE49-F238E27FC236}">
                <a16:creationId xmlns:a16="http://schemas.microsoft.com/office/drawing/2014/main" id="{4211F1C7-0D1F-4875-9681-1F5C21BF952D}"/>
              </a:ext>
            </a:extLst>
          </p:cNvPr>
          <p:cNvSpPr txBox="1"/>
          <p:nvPr/>
        </p:nvSpPr>
        <p:spPr>
          <a:xfrm>
            <a:off x="496517" y="980728"/>
            <a:ext cx="11504137" cy="769441"/>
          </a:xfrm>
          <a:prstGeom prst="rect">
            <a:avLst/>
          </a:prstGeom>
          <a:noFill/>
        </p:spPr>
        <p:txBody>
          <a:bodyPr wrap="square" lIns="0" tIns="36000" rIns="0" bIns="36000" rtlCol="0">
            <a:noAutofit/>
          </a:bodyPr>
          <a:lstStyle/>
          <a:p>
            <a:pPr>
              <a:lnSpc>
                <a:spcPts val="3000"/>
              </a:lnSpc>
            </a:pPr>
            <a:r>
              <a:rPr lang="ja-JP" altLang="en-US" sz="2200" dirty="0">
                <a:latin typeface="メイリオ" pitchFamily="50" charset="-128"/>
                <a:ea typeface="メイリオ" pitchFamily="50" charset="-128"/>
                <a:cs typeface="メイリオ" pitchFamily="50" charset="-128"/>
              </a:rPr>
              <a:t>階層ベイズモデル（</a:t>
            </a:r>
            <a:r>
              <a:rPr lang="en-US" altLang="ja-JP" sz="2200" dirty="0">
                <a:latin typeface="メイリオ" pitchFamily="50" charset="-128"/>
                <a:ea typeface="メイリオ" pitchFamily="50" charset="-128"/>
                <a:cs typeface="メイリオ" pitchFamily="50" charset="-128"/>
              </a:rPr>
              <a:t>BHM</a:t>
            </a:r>
            <a:r>
              <a:rPr lang="ja-JP" altLang="en-US" sz="2200" dirty="0">
                <a:latin typeface="メイリオ" pitchFamily="50" charset="-128"/>
                <a:ea typeface="メイリオ" pitchFamily="50" charset="-128"/>
                <a:cs typeface="メイリオ" pitchFamily="50" charset="-128"/>
              </a:rPr>
              <a:t>）の枠組みで得られるもの</a:t>
            </a:r>
          </a:p>
        </p:txBody>
      </p:sp>
    </p:spTree>
    <p:extLst>
      <p:ext uri="{BB962C8B-B14F-4D97-AF65-F5344CB8AC3E}">
        <p14:creationId xmlns:p14="http://schemas.microsoft.com/office/powerpoint/2010/main" val="110758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C928B971-EE70-498F-A4EE-28C5F30D88BB}"/>
              </a:ext>
            </a:extLst>
          </p:cNvPr>
          <p:cNvSpPr>
            <a:spLocks noGrp="1"/>
          </p:cNvSpPr>
          <p:nvPr>
            <p:ph type="title"/>
          </p:nvPr>
        </p:nvSpPr>
        <p:spPr>
          <a:xfrm>
            <a:off x="205380" y="16916"/>
            <a:ext cx="11795275" cy="899437"/>
          </a:xfrm>
        </p:spPr>
        <p:txBody>
          <a:bodyPr>
            <a:normAutofit/>
          </a:bodyPr>
          <a:lstStyle/>
          <a:p>
            <a:pPr algn="l"/>
            <a:r>
              <a:rPr lang="en-US" altLang="ja-JP" sz="3200" dirty="0">
                <a:latin typeface="游ゴシック Medium" panose="020B0500000000000000" pitchFamily="50" charset="-128"/>
                <a:ea typeface="游ゴシック Medium" panose="020B0500000000000000" pitchFamily="50" charset="-128"/>
                <a:cs typeface="メイリオ" pitchFamily="50" charset="-128"/>
              </a:rPr>
              <a:t>6.1.2 </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データの予測分布</a:t>
            </a:r>
          </a:p>
        </p:txBody>
      </p:sp>
      <p:sp>
        <p:nvSpPr>
          <p:cNvPr id="3" name="テキスト ボックス 2">
            <a:extLst>
              <a:ext uri="{FF2B5EF4-FFF2-40B4-BE49-F238E27FC236}">
                <a16:creationId xmlns:a16="http://schemas.microsoft.com/office/drawing/2014/main" id="{1B6E4BF4-5A88-4556-BEE8-BFD351AFCAF9}"/>
              </a:ext>
            </a:extLst>
          </p:cNvPr>
          <p:cNvSpPr txBox="1"/>
          <p:nvPr/>
        </p:nvSpPr>
        <p:spPr>
          <a:xfrm>
            <a:off x="640533" y="1484784"/>
            <a:ext cx="11504137" cy="769441"/>
          </a:xfrm>
          <a:prstGeom prst="rect">
            <a:avLst/>
          </a:prstGeom>
          <a:noFill/>
        </p:spPr>
        <p:txBody>
          <a:bodyPr wrap="square" lIns="0" tIns="36000" rIns="0" bIns="36000" rtlCol="0">
            <a:noAutofit/>
          </a:bodyPr>
          <a:lstStyle/>
          <a:p>
            <a:pPr>
              <a:lnSpc>
                <a:spcPts val="3000"/>
              </a:lnSpc>
            </a:pPr>
            <a:r>
              <a:rPr lang="en-US" altLang="ja-JP" sz="2200" dirty="0" err="1">
                <a:latin typeface="メイリオ" pitchFamily="50" charset="-128"/>
                <a:ea typeface="メイリオ" pitchFamily="50" charset="-128"/>
                <a:cs typeface="メイリオ" pitchFamily="50" charset="-128"/>
              </a:rPr>
              <a:t>epd</a:t>
            </a:r>
            <a:r>
              <a:rPr lang="ja-JP" altLang="en-US" sz="2200" dirty="0">
                <a:latin typeface="メイリオ" pitchFamily="50" charset="-128"/>
                <a:ea typeface="メイリオ" pitchFamily="50" charset="-128"/>
                <a:cs typeface="メイリオ" pitchFamily="50" charset="-128"/>
              </a:rPr>
              <a:t> </a:t>
            </a:r>
            <a:r>
              <a:rPr lang="en-US" altLang="ja-JP" sz="2200" dirty="0">
                <a:latin typeface="メイリオ" pitchFamily="50" charset="-128"/>
                <a:ea typeface="メイリオ" pitchFamily="50" charset="-128"/>
                <a:cs typeface="メイリオ" pitchFamily="50" charset="-128"/>
              </a:rPr>
              <a:t>(Empirical Predictive Distribution)</a:t>
            </a:r>
            <a:r>
              <a:rPr lang="ja-JP" altLang="en-US" sz="2200" dirty="0">
                <a:latin typeface="メイリオ" pitchFamily="50" charset="-128"/>
                <a:ea typeface="メイリオ" pitchFamily="50" charset="-128"/>
                <a:cs typeface="メイリオ" pitchFamily="50" charset="-128"/>
              </a:rPr>
              <a:t>：経験的予測分布</a:t>
            </a:r>
          </a:p>
        </p:txBody>
      </p:sp>
      <p:sp>
        <p:nvSpPr>
          <p:cNvPr id="7" name="テキスト ボックス 6">
            <a:extLst>
              <a:ext uri="{FF2B5EF4-FFF2-40B4-BE49-F238E27FC236}">
                <a16:creationId xmlns:a16="http://schemas.microsoft.com/office/drawing/2014/main" id="{C329FDF4-A2FF-4FA8-B754-BAEE34D6FD88}"/>
              </a:ext>
            </a:extLst>
          </p:cNvPr>
          <p:cNvSpPr txBox="1"/>
          <p:nvPr/>
        </p:nvSpPr>
        <p:spPr>
          <a:xfrm>
            <a:off x="640535" y="3091607"/>
            <a:ext cx="11504137" cy="769441"/>
          </a:xfrm>
          <a:prstGeom prst="rect">
            <a:avLst/>
          </a:prstGeom>
          <a:noFill/>
        </p:spPr>
        <p:txBody>
          <a:bodyPr wrap="square" lIns="0" tIns="36000" rIns="0" bIns="36000" rtlCol="0">
            <a:noAutofit/>
          </a:bodyPr>
          <a:lstStyle/>
          <a:p>
            <a:pPr>
              <a:lnSpc>
                <a:spcPts val="3000"/>
              </a:lnSpc>
            </a:pPr>
            <a:r>
              <a:rPr lang="en-US" altLang="ja-JP" sz="2200" dirty="0">
                <a:latin typeface="メイリオ" pitchFamily="50" charset="-128"/>
                <a:ea typeface="メイリオ" pitchFamily="50" charset="-128"/>
                <a:cs typeface="メイリオ" pitchFamily="50" charset="-128"/>
              </a:rPr>
              <a:t>emp</a:t>
            </a:r>
            <a:r>
              <a:rPr lang="ja-JP" altLang="en-US" sz="2200" dirty="0">
                <a:latin typeface="メイリオ" pitchFamily="50" charset="-128"/>
                <a:ea typeface="メイリオ" pitchFamily="50" charset="-128"/>
                <a:cs typeface="メイリオ" pitchFamily="50" charset="-128"/>
              </a:rPr>
              <a:t> </a:t>
            </a:r>
            <a:r>
              <a:rPr lang="en-US" altLang="ja-JP" sz="2200" dirty="0">
                <a:latin typeface="メイリオ" pitchFamily="50" charset="-128"/>
                <a:ea typeface="メイリオ" pitchFamily="50" charset="-128"/>
                <a:cs typeface="メイリオ" pitchFamily="50" charset="-128"/>
              </a:rPr>
              <a:t>(Empirical Marginal Distribution)</a:t>
            </a:r>
            <a:r>
              <a:rPr lang="ja-JP" altLang="en-US" sz="2200" dirty="0">
                <a:latin typeface="メイリオ" pitchFamily="50" charset="-128"/>
                <a:ea typeface="メイリオ" pitchFamily="50" charset="-128"/>
                <a:cs typeface="メイリオ" pitchFamily="50" charset="-128"/>
              </a:rPr>
              <a:t>：経験的周辺分布</a:t>
            </a:r>
          </a:p>
        </p:txBody>
      </p:sp>
      <p:sp>
        <p:nvSpPr>
          <p:cNvPr id="9" name="テキスト ボックス 8">
            <a:extLst>
              <a:ext uri="{FF2B5EF4-FFF2-40B4-BE49-F238E27FC236}">
                <a16:creationId xmlns:a16="http://schemas.microsoft.com/office/drawing/2014/main" id="{20C7221E-194D-4ED5-810A-568CAE2745CE}"/>
              </a:ext>
            </a:extLst>
          </p:cNvPr>
          <p:cNvSpPr txBox="1"/>
          <p:nvPr/>
        </p:nvSpPr>
        <p:spPr>
          <a:xfrm>
            <a:off x="983432" y="4459759"/>
            <a:ext cx="10945216" cy="769441"/>
          </a:xfrm>
          <a:prstGeom prst="rect">
            <a:avLst/>
          </a:prstGeom>
          <a:noFill/>
        </p:spPr>
        <p:txBody>
          <a:bodyPr wrap="square" lIns="0" tIns="36000" rIns="0" bIns="36000" rtlCol="0">
            <a:noAutofit/>
          </a:bodyPr>
          <a:lstStyle/>
          <a:p>
            <a:pPr>
              <a:lnSpc>
                <a:spcPts val="3000"/>
              </a:lnSpc>
            </a:pPr>
            <a:r>
              <a:rPr lang="en-US" altLang="ja-JP" dirty="0" err="1">
                <a:latin typeface="メイリオ" pitchFamily="50" charset="-128"/>
                <a:ea typeface="メイリオ" pitchFamily="50" charset="-128"/>
                <a:cs typeface="メイリオ" pitchFamily="50" charset="-128"/>
              </a:rPr>
              <a:t>Z</a:t>
            </a:r>
            <a:r>
              <a:rPr lang="en-US" altLang="ja-JP" baseline="-25000" dirty="0" err="1">
                <a:latin typeface="メイリオ" pitchFamily="50" charset="-128"/>
                <a:ea typeface="メイリオ" pitchFamily="50" charset="-128"/>
                <a:cs typeface="メイリオ" pitchFamily="50" charset="-128"/>
              </a:rPr>
              <a:t>epd</a:t>
            </a:r>
            <a:r>
              <a:rPr lang="en-US" altLang="ja-JP" baseline="-25000" dirty="0">
                <a:latin typeface="メイリオ" pitchFamily="50" charset="-128"/>
                <a:ea typeface="メイリオ" pitchFamily="50" charset="-128"/>
                <a:cs typeface="メイリオ" pitchFamily="50" charset="-128"/>
              </a:rPr>
              <a:t> </a:t>
            </a:r>
            <a:r>
              <a:rPr lang="ja-JP" altLang="en-US" dirty="0">
                <a:latin typeface="メイリオ" pitchFamily="50" charset="-128"/>
                <a:ea typeface="メイリオ" pitchFamily="50" charset="-128"/>
                <a:cs typeface="メイリオ" pitchFamily="50" charset="-128"/>
              </a:rPr>
              <a:t>、 </a:t>
            </a:r>
            <a:r>
              <a:rPr lang="en-US" altLang="ja-JP" dirty="0" err="1">
                <a:latin typeface="メイリオ" pitchFamily="50" charset="-128"/>
                <a:ea typeface="メイリオ" pitchFamily="50" charset="-128"/>
                <a:cs typeface="メイリオ" pitchFamily="50" charset="-128"/>
              </a:rPr>
              <a:t>Z</a:t>
            </a:r>
            <a:r>
              <a:rPr lang="en-US" altLang="ja-JP" baseline="-25000" dirty="0" err="1">
                <a:latin typeface="メイリオ" pitchFamily="50" charset="-128"/>
                <a:ea typeface="メイリオ" pitchFamily="50" charset="-128"/>
                <a:cs typeface="メイリオ" pitchFamily="50" charset="-128"/>
              </a:rPr>
              <a:t>emp</a:t>
            </a:r>
            <a:r>
              <a:rPr lang="ja-JP" altLang="en-US" dirty="0">
                <a:latin typeface="メイリオ" pitchFamily="50" charset="-128"/>
                <a:ea typeface="メイリオ" pitchFamily="50" charset="-128"/>
                <a:cs typeface="メイリオ" pitchFamily="50" charset="-128"/>
              </a:rPr>
              <a:t>：ある時空間点における予測ベクトル</a:t>
            </a:r>
            <a:endParaRPr lang="en-US" altLang="ja-JP" dirty="0">
              <a:latin typeface="メイリオ" pitchFamily="50" charset="-128"/>
              <a:ea typeface="メイリオ" pitchFamily="50" charset="-128"/>
              <a:cs typeface="メイリオ" pitchFamily="50" charset="-128"/>
            </a:endParaRPr>
          </a:p>
        </p:txBody>
      </p:sp>
      <p:pic>
        <p:nvPicPr>
          <p:cNvPr id="4" name="図 3">
            <a:extLst>
              <a:ext uri="{FF2B5EF4-FFF2-40B4-BE49-F238E27FC236}">
                <a16:creationId xmlns:a16="http://schemas.microsoft.com/office/drawing/2014/main" id="{40E85FD1-B2A5-413D-A74E-32BE3E9A5633}"/>
              </a:ext>
            </a:extLst>
          </p:cNvPr>
          <p:cNvPicPr>
            <a:picLocks noChangeAspect="1"/>
          </p:cNvPicPr>
          <p:nvPr/>
        </p:nvPicPr>
        <p:blipFill>
          <a:blip r:embed="rId3"/>
          <a:stretch>
            <a:fillRect/>
          </a:stretch>
        </p:blipFill>
        <p:spPr>
          <a:xfrm>
            <a:off x="983432" y="1988840"/>
            <a:ext cx="8362950" cy="895350"/>
          </a:xfrm>
          <a:prstGeom prst="rect">
            <a:avLst/>
          </a:prstGeom>
        </p:spPr>
      </p:pic>
      <p:pic>
        <p:nvPicPr>
          <p:cNvPr id="8" name="図 7">
            <a:extLst>
              <a:ext uri="{FF2B5EF4-FFF2-40B4-BE49-F238E27FC236}">
                <a16:creationId xmlns:a16="http://schemas.microsoft.com/office/drawing/2014/main" id="{96F7607D-A6DD-4A7D-861B-E4A23102F0CD}"/>
              </a:ext>
            </a:extLst>
          </p:cNvPr>
          <p:cNvPicPr>
            <a:picLocks noChangeAspect="1"/>
          </p:cNvPicPr>
          <p:nvPr/>
        </p:nvPicPr>
        <p:blipFill>
          <a:blip r:embed="rId4"/>
          <a:stretch>
            <a:fillRect/>
          </a:stretch>
        </p:blipFill>
        <p:spPr>
          <a:xfrm>
            <a:off x="983432" y="3574529"/>
            <a:ext cx="8058150" cy="790575"/>
          </a:xfrm>
          <a:prstGeom prst="rect">
            <a:avLst/>
          </a:prstGeom>
        </p:spPr>
      </p:pic>
      <p:sp>
        <p:nvSpPr>
          <p:cNvPr id="12" name="テキスト ボックス 11">
            <a:extLst>
              <a:ext uri="{FF2B5EF4-FFF2-40B4-BE49-F238E27FC236}">
                <a16:creationId xmlns:a16="http://schemas.microsoft.com/office/drawing/2014/main" id="{FFC897E4-6316-4C89-84FC-9197D148A09C}"/>
              </a:ext>
            </a:extLst>
          </p:cNvPr>
          <p:cNvSpPr txBox="1"/>
          <p:nvPr/>
        </p:nvSpPr>
        <p:spPr>
          <a:xfrm>
            <a:off x="496517" y="980728"/>
            <a:ext cx="11504137" cy="769441"/>
          </a:xfrm>
          <a:prstGeom prst="rect">
            <a:avLst/>
          </a:prstGeom>
          <a:noFill/>
        </p:spPr>
        <p:txBody>
          <a:bodyPr wrap="square" lIns="0" tIns="36000" rIns="0" bIns="36000" rtlCol="0">
            <a:noAutofit/>
          </a:bodyPr>
          <a:lstStyle/>
          <a:p>
            <a:pPr>
              <a:lnSpc>
                <a:spcPts val="3000"/>
              </a:lnSpc>
            </a:pPr>
            <a:r>
              <a:rPr lang="ja-JP" altLang="en-US" sz="2200" dirty="0">
                <a:latin typeface="メイリオ" pitchFamily="50" charset="-128"/>
                <a:ea typeface="メイリオ" pitchFamily="50" charset="-128"/>
                <a:cs typeface="メイリオ" pitchFamily="50" charset="-128"/>
              </a:rPr>
              <a:t>経験的階層モデル（</a:t>
            </a:r>
            <a:r>
              <a:rPr lang="en-US" altLang="ja-JP" sz="2200" dirty="0">
                <a:latin typeface="メイリオ" pitchFamily="50" charset="-128"/>
                <a:ea typeface="メイリオ" pitchFamily="50" charset="-128"/>
                <a:cs typeface="メイリオ" pitchFamily="50" charset="-128"/>
              </a:rPr>
              <a:t>EHM</a:t>
            </a:r>
            <a:r>
              <a:rPr lang="ja-JP" altLang="en-US" sz="2200" dirty="0">
                <a:latin typeface="メイリオ" pitchFamily="50" charset="-128"/>
                <a:ea typeface="メイリオ" pitchFamily="50" charset="-128"/>
                <a:cs typeface="メイリオ" pitchFamily="50" charset="-128"/>
              </a:rPr>
              <a:t>）の枠組みで得られるもの</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3CFB2CB-9DB8-456F-B7AE-E68D29DF7706}"/>
                  </a:ext>
                </a:extLst>
              </p:cNvPr>
              <p:cNvSpPr txBox="1"/>
              <p:nvPr/>
            </p:nvSpPr>
            <p:spPr>
              <a:xfrm>
                <a:off x="983432" y="4963815"/>
                <a:ext cx="10945216" cy="769441"/>
              </a:xfrm>
              <a:prstGeom prst="rect">
                <a:avLst/>
              </a:prstGeom>
              <a:noFill/>
            </p:spPr>
            <p:txBody>
              <a:bodyPr wrap="square" lIns="0" tIns="36000" rIns="0" bIns="36000" rtlCol="0">
                <a:noAutofit/>
              </a:bodyPr>
              <a:lstStyle/>
              <a:p>
                <a:pPr>
                  <a:lnSpc>
                    <a:spcPts val="3000"/>
                  </a:lnSpc>
                </a:pPr>
                <a14:m>
                  <m:oMath xmlns:m="http://schemas.openxmlformats.org/officeDocument/2006/math">
                    <m:acc>
                      <m:accPr>
                        <m:chr m:val="̂"/>
                        <m:ctrlPr>
                          <a:rPr lang="ja-JP" altLang="en-US" i="1" smtClean="0">
                            <a:latin typeface="Cambria Math" panose="02040503050406030204" pitchFamily="18" charset="0"/>
                            <a:ea typeface="メイリオ" pitchFamily="50" charset="-128"/>
                          </a:rPr>
                        </m:ctrlPr>
                      </m:accPr>
                      <m:e>
                        <m:r>
                          <a:rPr lang="ja-JP" altLang="en-US" i="1" smtClean="0">
                            <a:latin typeface="Cambria Math" panose="02040503050406030204" pitchFamily="18" charset="0"/>
                            <a:ea typeface="メイリオ" pitchFamily="50" charset="-128"/>
                          </a:rPr>
                          <m:t>𝜃</m:t>
                        </m:r>
                      </m:e>
                    </m:acc>
                  </m:oMath>
                </a14:m>
                <a:r>
                  <a:rPr lang="ja-JP" altLang="en-US" dirty="0">
                    <a:latin typeface="メイリオ" pitchFamily="50" charset="-128"/>
                    <a:ea typeface="メイリオ" pitchFamily="50" charset="-128"/>
                    <a:cs typeface="メイリオ" pitchFamily="50" charset="-128"/>
                  </a:rPr>
                  <a:t>：パラメータ推定値（</a:t>
                </a:r>
                <a:r>
                  <a:rPr lang="en-US" altLang="ja-JP" dirty="0">
                    <a:latin typeface="メイリオ" pitchFamily="50" charset="-128"/>
                    <a:ea typeface="メイリオ" pitchFamily="50" charset="-128"/>
                    <a:cs typeface="メイリオ" pitchFamily="50" charset="-128"/>
                  </a:rPr>
                  <a:t>ML</a:t>
                </a:r>
                <a:r>
                  <a:rPr lang="ja-JP" altLang="en-US" dirty="0">
                    <a:latin typeface="メイリオ" pitchFamily="50" charset="-128"/>
                    <a:ea typeface="メイリオ" pitchFamily="50" charset="-128"/>
                    <a:cs typeface="メイリオ" pitchFamily="50" charset="-128"/>
                  </a:rPr>
                  <a:t>または</a:t>
                </a:r>
                <a:r>
                  <a:rPr lang="en-US" altLang="ja-JP" dirty="0">
                    <a:latin typeface="メイリオ" pitchFamily="50" charset="-128"/>
                    <a:ea typeface="メイリオ" pitchFamily="50" charset="-128"/>
                    <a:cs typeface="メイリオ" pitchFamily="50" charset="-128"/>
                  </a:rPr>
                  <a:t>REML</a:t>
                </a:r>
                <a:r>
                  <a:rPr lang="ja-JP" altLang="en-US" dirty="0">
                    <a:latin typeface="メイリオ" pitchFamily="50" charset="-128"/>
                    <a:ea typeface="メイリオ" pitchFamily="50" charset="-128"/>
                    <a:cs typeface="メイリオ" pitchFamily="50" charset="-128"/>
                  </a:rPr>
                  <a:t>推定値）</a:t>
                </a:r>
                <a:endParaRPr lang="en-US" altLang="ja-JP" dirty="0">
                  <a:latin typeface="メイリオ" pitchFamily="50" charset="-128"/>
                  <a:ea typeface="メイリオ" pitchFamily="50" charset="-128"/>
                  <a:cs typeface="メイリオ" pitchFamily="50" charset="-128"/>
                </a:endParaRPr>
              </a:p>
            </p:txBody>
          </p:sp>
        </mc:Choice>
        <mc:Fallback xmlns="">
          <p:sp>
            <p:nvSpPr>
              <p:cNvPr id="13" name="テキスト ボックス 12">
                <a:extLst>
                  <a:ext uri="{FF2B5EF4-FFF2-40B4-BE49-F238E27FC236}">
                    <a16:creationId xmlns:a16="http://schemas.microsoft.com/office/drawing/2014/main" id="{D3CFB2CB-9DB8-456F-B7AE-E68D29DF7706}"/>
                  </a:ext>
                </a:extLst>
              </p:cNvPr>
              <p:cNvSpPr txBox="1">
                <a:spLocks noRot="1" noChangeAspect="1" noMove="1" noResize="1" noEditPoints="1" noAdjustHandles="1" noChangeArrowheads="1" noChangeShapeType="1" noTextEdit="1"/>
              </p:cNvSpPr>
              <p:nvPr/>
            </p:nvSpPr>
            <p:spPr>
              <a:xfrm>
                <a:off x="983432" y="4963815"/>
                <a:ext cx="10945216" cy="769441"/>
              </a:xfrm>
              <a:prstGeom prst="rect">
                <a:avLst/>
              </a:prstGeom>
              <a:blipFill>
                <a:blip r:embed="rId5"/>
                <a:stretch>
                  <a:fillRect l="-724"/>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AF6D4A55-A936-4AAC-9A95-8D308677E8A9}"/>
              </a:ext>
            </a:extLst>
          </p:cNvPr>
          <p:cNvSpPr txBox="1"/>
          <p:nvPr/>
        </p:nvSpPr>
        <p:spPr>
          <a:xfrm>
            <a:off x="498832" y="5971927"/>
            <a:ext cx="11504137" cy="769441"/>
          </a:xfrm>
          <a:prstGeom prst="rect">
            <a:avLst/>
          </a:prstGeom>
          <a:noFill/>
        </p:spPr>
        <p:txBody>
          <a:bodyPr wrap="square" lIns="0" tIns="36000" rIns="0" bIns="36000" rtlCol="0">
            <a:noAutofit/>
          </a:bodyPr>
          <a:lstStyle/>
          <a:p>
            <a:pPr>
              <a:lnSpc>
                <a:spcPts val="3000"/>
              </a:lnSpc>
            </a:pPr>
            <a:r>
              <a:rPr lang="en-US" altLang="ja-JP" sz="2200" dirty="0">
                <a:latin typeface="メイリオ" pitchFamily="50" charset="-128"/>
                <a:ea typeface="メイリオ" pitchFamily="50" charset="-128"/>
                <a:cs typeface="メイリオ" pitchFamily="50" charset="-128"/>
              </a:rPr>
              <a:t>6.1</a:t>
            </a:r>
            <a:r>
              <a:rPr lang="ja-JP" altLang="en-US" sz="2200" dirty="0">
                <a:latin typeface="メイリオ" pitchFamily="50" charset="-128"/>
                <a:ea typeface="メイリオ" pitchFamily="50" charset="-128"/>
                <a:cs typeface="メイリオ" pitchFamily="50" charset="-128"/>
              </a:rPr>
              <a:t>～</a:t>
            </a:r>
            <a:r>
              <a:rPr lang="en-US" altLang="ja-JP" sz="2200" dirty="0">
                <a:latin typeface="メイリオ" pitchFamily="50" charset="-128"/>
                <a:ea typeface="メイリオ" pitchFamily="50" charset="-128"/>
                <a:cs typeface="メイリオ" pitchFamily="50" charset="-128"/>
              </a:rPr>
              <a:t>6.4</a:t>
            </a:r>
            <a:r>
              <a:rPr lang="ja-JP" altLang="en-US" sz="2200" dirty="0">
                <a:latin typeface="メイリオ" pitchFamily="50" charset="-128"/>
                <a:ea typeface="メイリオ" pitchFamily="50" charset="-128"/>
                <a:cs typeface="メイリオ" pitchFamily="50" charset="-128"/>
              </a:rPr>
              <a:t>式はいくつかのパッケージで取得可能（例：</a:t>
            </a:r>
            <a:r>
              <a:rPr lang="en-US" altLang="ja-JP" sz="2200" dirty="0" err="1">
                <a:latin typeface="メイリオ" pitchFamily="50" charset="-128"/>
                <a:ea typeface="メイリオ" pitchFamily="50" charset="-128"/>
                <a:cs typeface="メイリオ" pitchFamily="50" charset="-128"/>
              </a:rPr>
              <a:t>gstat</a:t>
            </a:r>
            <a:r>
              <a:rPr lang="en-US" altLang="ja-JP" sz="2200" dirty="0">
                <a:latin typeface="メイリオ" pitchFamily="50" charset="-128"/>
                <a:ea typeface="メイリオ" pitchFamily="50" charset="-128"/>
                <a:cs typeface="メイリオ" pitchFamily="50" charset="-128"/>
              </a:rPr>
              <a:t>, IDE</a:t>
            </a:r>
            <a:r>
              <a:rPr lang="ja-JP" altLang="en-US" sz="2200" dirty="0">
                <a:latin typeface="メイリオ" pitchFamily="50" charset="-128"/>
                <a:ea typeface="メイリオ" pitchFamily="50" charset="-128"/>
                <a:cs typeface="メイリオ" pitchFamily="50" charset="-128"/>
              </a:rPr>
              <a:t>）</a:t>
            </a:r>
          </a:p>
        </p:txBody>
      </p:sp>
    </p:spTree>
    <p:extLst>
      <p:ext uri="{BB962C8B-B14F-4D97-AF65-F5344CB8AC3E}">
        <p14:creationId xmlns:p14="http://schemas.microsoft.com/office/powerpoint/2010/main" val="138247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C928B971-EE70-498F-A4EE-28C5F30D88BB}"/>
              </a:ext>
            </a:extLst>
          </p:cNvPr>
          <p:cNvSpPr>
            <a:spLocks noGrp="1"/>
          </p:cNvSpPr>
          <p:nvPr>
            <p:ph type="title"/>
          </p:nvPr>
        </p:nvSpPr>
        <p:spPr>
          <a:xfrm>
            <a:off x="205380" y="16916"/>
            <a:ext cx="11795275" cy="899437"/>
          </a:xfrm>
        </p:spPr>
        <p:txBody>
          <a:bodyPr>
            <a:normAutofit/>
          </a:bodyPr>
          <a:lstStyle/>
          <a:p>
            <a:pPr algn="l"/>
            <a:r>
              <a:rPr lang="en-US" altLang="ja-JP" sz="3200" dirty="0">
                <a:latin typeface="游ゴシック Medium" panose="020B0500000000000000" pitchFamily="50" charset="-128"/>
                <a:ea typeface="游ゴシック Medium" panose="020B0500000000000000" pitchFamily="50" charset="-128"/>
                <a:cs typeface="メイリオ" pitchFamily="50" charset="-128"/>
              </a:rPr>
              <a:t>6.1.2 </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データの予測分布</a:t>
            </a:r>
          </a:p>
        </p:txBody>
      </p:sp>
      <p:pic>
        <p:nvPicPr>
          <p:cNvPr id="2" name="図 1">
            <a:extLst>
              <a:ext uri="{FF2B5EF4-FFF2-40B4-BE49-F238E27FC236}">
                <a16:creationId xmlns:a16="http://schemas.microsoft.com/office/drawing/2014/main" id="{A4A02645-9769-4DBA-9018-493A5332BF0B}"/>
              </a:ext>
            </a:extLst>
          </p:cNvPr>
          <p:cNvPicPr>
            <a:picLocks noChangeAspect="1"/>
          </p:cNvPicPr>
          <p:nvPr/>
        </p:nvPicPr>
        <p:blipFill>
          <a:blip r:embed="rId3"/>
          <a:stretch>
            <a:fillRect/>
          </a:stretch>
        </p:blipFill>
        <p:spPr>
          <a:xfrm>
            <a:off x="345078" y="1441194"/>
            <a:ext cx="7096567" cy="4580094"/>
          </a:xfrm>
          <a:prstGeom prst="rect">
            <a:avLst/>
          </a:prstGeom>
        </p:spPr>
      </p:pic>
      <p:sp>
        <p:nvSpPr>
          <p:cNvPr id="11" name="テキスト ボックス 10">
            <a:extLst>
              <a:ext uri="{FF2B5EF4-FFF2-40B4-BE49-F238E27FC236}">
                <a16:creationId xmlns:a16="http://schemas.microsoft.com/office/drawing/2014/main" id="{350BCF46-A3C4-42BA-A1E0-2C4DECE25BD4}"/>
              </a:ext>
            </a:extLst>
          </p:cNvPr>
          <p:cNvSpPr txBox="1"/>
          <p:nvPr/>
        </p:nvSpPr>
        <p:spPr>
          <a:xfrm>
            <a:off x="263352" y="931367"/>
            <a:ext cx="7488832"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シドニーのレーダーデータに</a:t>
            </a:r>
            <a:r>
              <a:rPr lang="en-US" altLang="ja-JP" sz="2000" dirty="0">
                <a:latin typeface="メイリオ" pitchFamily="50" charset="-128"/>
                <a:ea typeface="メイリオ" pitchFamily="50" charset="-128"/>
                <a:cs typeface="メイリオ" pitchFamily="50" charset="-128"/>
              </a:rPr>
              <a:t>IDE</a:t>
            </a:r>
            <a:r>
              <a:rPr lang="ja-JP" altLang="en-US" sz="2000" dirty="0">
                <a:latin typeface="メイリオ" pitchFamily="50" charset="-128"/>
                <a:ea typeface="メイリオ" pitchFamily="50" charset="-128"/>
                <a:cs typeface="メイリオ" pitchFamily="50" charset="-128"/>
              </a:rPr>
              <a:t>モデルを当てはめた（</a:t>
            </a:r>
            <a:r>
              <a:rPr lang="en-US" altLang="ja-JP" sz="2000" dirty="0">
                <a:latin typeface="メイリオ" pitchFamily="50" charset="-128"/>
                <a:ea typeface="メイリオ" pitchFamily="50" charset="-128"/>
                <a:cs typeface="メイリオ" pitchFamily="50" charset="-128"/>
              </a:rPr>
              <a:t>Lab</a:t>
            </a:r>
            <a:r>
              <a:rPr lang="ja-JP" altLang="en-US" sz="2000" dirty="0">
                <a:latin typeface="メイリオ" pitchFamily="50" charset="-128"/>
                <a:ea typeface="メイリオ" pitchFamily="50" charset="-128"/>
                <a:cs typeface="メイリオ" pitchFamily="50" charset="-128"/>
              </a:rPr>
              <a:t> </a:t>
            </a:r>
            <a:r>
              <a:rPr lang="en-US" altLang="ja-JP" sz="2000" dirty="0">
                <a:latin typeface="メイリオ" pitchFamily="50" charset="-128"/>
                <a:ea typeface="メイリオ" pitchFamily="50" charset="-128"/>
                <a:cs typeface="メイリオ" pitchFamily="50" charset="-128"/>
              </a:rPr>
              <a:t>5.2)</a:t>
            </a:r>
          </a:p>
        </p:txBody>
      </p:sp>
      <p:sp>
        <p:nvSpPr>
          <p:cNvPr id="15" name="テキスト ボックス 14">
            <a:extLst>
              <a:ext uri="{FF2B5EF4-FFF2-40B4-BE49-F238E27FC236}">
                <a16:creationId xmlns:a16="http://schemas.microsoft.com/office/drawing/2014/main" id="{B57E586C-FC38-4396-9F3E-E9EEBA55DE1A}"/>
              </a:ext>
            </a:extLst>
          </p:cNvPr>
          <p:cNvSpPr txBox="1"/>
          <p:nvPr/>
        </p:nvSpPr>
        <p:spPr>
          <a:xfrm>
            <a:off x="7504986" y="1464646"/>
            <a:ext cx="4519361"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・上</a:t>
            </a:r>
            <a:r>
              <a:rPr lang="en-US" altLang="ja-JP" sz="2000" dirty="0">
                <a:latin typeface="メイリオ" pitchFamily="50" charset="-128"/>
                <a:ea typeface="メイリオ" pitchFamily="50" charset="-128"/>
                <a:cs typeface="メイリオ" pitchFamily="50" charset="-128"/>
              </a:rPr>
              <a:t>2</a:t>
            </a:r>
            <a:r>
              <a:rPr lang="ja-JP" altLang="en-US" sz="2000" dirty="0">
                <a:latin typeface="メイリオ" pitchFamily="50" charset="-128"/>
                <a:ea typeface="メイリオ" pitchFamily="50" charset="-128"/>
                <a:cs typeface="メイリオ" pitchFamily="50" charset="-128"/>
              </a:rPr>
              <a:t>枚は</a:t>
            </a:r>
            <a:r>
              <a:rPr lang="en-US" altLang="ja-JP" sz="2000" dirty="0" err="1">
                <a:latin typeface="メイリオ" pitchFamily="50" charset="-128"/>
                <a:ea typeface="メイリオ" pitchFamily="50" charset="-128"/>
                <a:cs typeface="メイリオ" pitchFamily="50" charset="-128"/>
              </a:rPr>
              <a:t>epd</a:t>
            </a:r>
            <a:r>
              <a:rPr lang="ja-JP" altLang="en-US" sz="2000" dirty="0">
                <a:latin typeface="メイリオ" pitchFamily="50" charset="-128"/>
                <a:ea typeface="メイリオ" pitchFamily="50" charset="-128"/>
                <a:cs typeface="メイリオ" pitchFamily="50" charset="-128"/>
              </a:rPr>
              <a:t>からのサンプリング</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・下</a:t>
            </a:r>
            <a:r>
              <a:rPr lang="en-US" altLang="ja-JP" sz="2000" dirty="0">
                <a:latin typeface="メイリオ" pitchFamily="50" charset="-128"/>
                <a:ea typeface="メイリオ" pitchFamily="50" charset="-128"/>
                <a:cs typeface="メイリオ" pitchFamily="50" charset="-128"/>
              </a:rPr>
              <a:t>2</a:t>
            </a:r>
            <a:r>
              <a:rPr lang="ja-JP" altLang="en-US" sz="2000" dirty="0">
                <a:latin typeface="メイリオ" pitchFamily="50" charset="-128"/>
                <a:ea typeface="メイリオ" pitchFamily="50" charset="-128"/>
                <a:cs typeface="メイリオ" pitchFamily="50" charset="-128"/>
              </a:rPr>
              <a:t>枚は</a:t>
            </a:r>
            <a:r>
              <a:rPr lang="en-US" altLang="ja-JP" sz="2000" dirty="0">
                <a:latin typeface="メイリオ" pitchFamily="50" charset="-128"/>
                <a:ea typeface="メイリオ" pitchFamily="50" charset="-128"/>
                <a:cs typeface="メイリオ" pitchFamily="50" charset="-128"/>
              </a:rPr>
              <a:t>emp</a:t>
            </a:r>
            <a:r>
              <a:rPr lang="ja-JP" altLang="en-US" sz="2000" dirty="0">
                <a:latin typeface="メイリオ" pitchFamily="50" charset="-128"/>
                <a:ea typeface="メイリオ" pitchFamily="50" charset="-128"/>
                <a:cs typeface="メイリオ" pitchFamily="50" charset="-128"/>
              </a:rPr>
              <a:t>からのサンプリング</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・データの予測分布を使ったモデル</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バリデーションは</a:t>
            </a:r>
            <a:r>
              <a:rPr lang="en-US" altLang="ja-JP" sz="2000" dirty="0">
                <a:latin typeface="メイリオ" pitchFamily="50" charset="-128"/>
                <a:ea typeface="メイリオ" pitchFamily="50" charset="-128"/>
                <a:cs typeface="メイリオ" pitchFamily="50" charset="-128"/>
              </a:rPr>
              <a:t>6.3.1</a:t>
            </a:r>
            <a:r>
              <a:rPr lang="ja-JP" altLang="en-US" sz="2000" dirty="0">
                <a:latin typeface="メイリオ" pitchFamily="50" charset="-128"/>
                <a:ea typeface="メイリオ" pitchFamily="50" charset="-128"/>
                <a:cs typeface="メイリオ" pitchFamily="50" charset="-128"/>
              </a:rPr>
              <a:t>で紹介</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a:t>
            </a:r>
            <a:r>
              <a:rPr lang="en-US" altLang="ja-JP" sz="2000" dirty="0" err="1">
                <a:latin typeface="メイリオ" pitchFamily="50" charset="-128"/>
                <a:ea typeface="メイリオ" pitchFamily="50" charset="-128"/>
                <a:cs typeface="メイリオ" pitchFamily="50" charset="-128"/>
              </a:rPr>
              <a:t>epd</a:t>
            </a:r>
            <a:r>
              <a:rPr lang="ja-JP" altLang="en-US" sz="2000" dirty="0">
                <a:latin typeface="メイリオ" pitchFamily="50" charset="-128"/>
                <a:ea typeface="メイリオ" pitchFamily="50" charset="-128"/>
                <a:cs typeface="メイリオ" pitchFamily="50" charset="-128"/>
              </a:rPr>
              <a:t>からのサンプルは良く似ている</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→データが予測分布に影響している</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a:t>
            </a:r>
            <a:r>
              <a:rPr lang="en-US" altLang="ja-JP" sz="2000" dirty="0">
                <a:latin typeface="メイリオ" pitchFamily="50" charset="-128"/>
                <a:ea typeface="メイリオ" pitchFamily="50" charset="-128"/>
                <a:cs typeface="メイリオ" pitchFamily="50" charset="-128"/>
              </a:rPr>
              <a:t>emp</a:t>
            </a:r>
            <a:r>
              <a:rPr lang="ja-JP" altLang="en-US" sz="2000" dirty="0">
                <a:latin typeface="メイリオ" pitchFamily="50" charset="-128"/>
                <a:ea typeface="メイリオ" pitchFamily="50" charset="-128"/>
                <a:cs typeface="メイリオ" pitchFamily="50" charset="-128"/>
              </a:rPr>
              <a:t>からのサンプルは、モデルの</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潜在的な欠陥と強度を検討するのに</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役立つ</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→暖色系と寒色系が同様の可能性</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　→真の科学（？）を反映していない</a:t>
            </a:r>
            <a:endParaRPr lang="en-US" altLang="ja-JP" sz="2000" dirty="0">
              <a:latin typeface="メイリオ" pitchFamily="50" charset="-128"/>
              <a:ea typeface="メイリオ" pitchFamily="50" charset="-128"/>
              <a:cs typeface="メイリオ" pitchFamily="50" charset="-128"/>
            </a:endParaRPr>
          </a:p>
          <a:p>
            <a:pPr>
              <a:lnSpc>
                <a:spcPts val="3000"/>
              </a:lnSpc>
            </a:pPr>
            <a:r>
              <a:rPr lang="ja-JP" altLang="en-US" sz="2000" dirty="0">
                <a:latin typeface="メイリオ" pitchFamily="50" charset="-128"/>
                <a:ea typeface="メイリオ" pitchFamily="50" charset="-128"/>
                <a:cs typeface="メイリオ" pitchFamily="50" charset="-128"/>
              </a:rPr>
              <a:t>・時空間スケールはデータと似ている</a:t>
            </a:r>
            <a:endParaRPr lang="en-US" altLang="ja-JP" sz="2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5860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C928B971-EE70-498F-A4EE-28C5F30D88BB}"/>
              </a:ext>
            </a:extLst>
          </p:cNvPr>
          <p:cNvSpPr>
            <a:spLocks noGrp="1"/>
          </p:cNvSpPr>
          <p:nvPr>
            <p:ph type="title"/>
          </p:nvPr>
        </p:nvSpPr>
        <p:spPr>
          <a:xfrm>
            <a:off x="205380" y="16916"/>
            <a:ext cx="11795275" cy="899437"/>
          </a:xfrm>
        </p:spPr>
        <p:txBody>
          <a:bodyPr>
            <a:normAutofit/>
          </a:bodyPr>
          <a:lstStyle/>
          <a:p>
            <a:pPr algn="l"/>
            <a:r>
              <a:rPr lang="en-US" altLang="ja-JP" sz="3200" dirty="0">
                <a:latin typeface="游ゴシック Medium" panose="020B0500000000000000" pitchFamily="50" charset="-128"/>
                <a:ea typeface="游ゴシック Medium" panose="020B0500000000000000" pitchFamily="50" charset="-128"/>
                <a:cs typeface="メイリオ" pitchFamily="50" charset="-128"/>
              </a:rPr>
              <a:t>6.1.3 </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バリデーションとクロスバリデーション</a:t>
            </a:r>
          </a:p>
        </p:txBody>
      </p:sp>
      <p:sp>
        <p:nvSpPr>
          <p:cNvPr id="3" name="テキスト ボックス 2">
            <a:extLst>
              <a:ext uri="{FF2B5EF4-FFF2-40B4-BE49-F238E27FC236}">
                <a16:creationId xmlns:a16="http://schemas.microsoft.com/office/drawing/2014/main" id="{AF76CE16-B14D-4DB1-9D2C-8EF3463FF04F}"/>
              </a:ext>
            </a:extLst>
          </p:cNvPr>
          <p:cNvSpPr txBox="1"/>
          <p:nvPr/>
        </p:nvSpPr>
        <p:spPr>
          <a:xfrm>
            <a:off x="496519" y="931367"/>
            <a:ext cx="11695481"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前のセクションで示した</a:t>
            </a:r>
            <a:r>
              <a:rPr lang="en-US" altLang="ja-JP" sz="2000" dirty="0">
                <a:latin typeface="メイリオ" pitchFamily="50" charset="-128"/>
                <a:ea typeface="メイリオ" pitchFamily="50" charset="-128"/>
                <a:cs typeface="メイリオ" pitchFamily="50" charset="-128"/>
              </a:rPr>
              <a:t>4</a:t>
            </a:r>
            <a:r>
              <a:rPr lang="ja-JP" altLang="en-US" sz="2000" dirty="0">
                <a:latin typeface="メイリオ" pitchFamily="50" charset="-128"/>
                <a:ea typeface="メイリオ" pitchFamily="50" charset="-128"/>
                <a:cs typeface="メイリオ" pitchFamily="50" charset="-128"/>
              </a:rPr>
              <a:t>つの分布（</a:t>
            </a:r>
            <a:r>
              <a:rPr lang="en-US" altLang="ja-JP" sz="2000" dirty="0" err="1">
                <a:latin typeface="メイリオ" pitchFamily="50" charset="-128"/>
                <a:ea typeface="メイリオ" pitchFamily="50" charset="-128"/>
                <a:cs typeface="メイリオ" pitchFamily="50" charset="-128"/>
              </a:rPr>
              <a:t>ppd</a:t>
            </a:r>
            <a:r>
              <a:rPr lang="ja-JP" altLang="en-US" sz="2000" dirty="0">
                <a:latin typeface="メイリオ" pitchFamily="50" charset="-128"/>
                <a:ea typeface="メイリオ" pitchFamily="50" charset="-128"/>
                <a:cs typeface="メイリオ" pitchFamily="50" charset="-128"/>
              </a:rPr>
              <a:t>、</a:t>
            </a:r>
            <a:r>
              <a:rPr lang="en-US" altLang="ja-JP" sz="2000" dirty="0" err="1">
                <a:latin typeface="メイリオ" pitchFamily="50" charset="-128"/>
                <a:ea typeface="メイリオ" pitchFamily="50" charset="-128"/>
                <a:cs typeface="メイリオ" pitchFamily="50" charset="-128"/>
              </a:rPr>
              <a:t>pri</a:t>
            </a:r>
            <a:r>
              <a:rPr lang="ja-JP" altLang="en-US" sz="2000" dirty="0">
                <a:latin typeface="メイリオ" pitchFamily="50" charset="-128"/>
                <a:ea typeface="メイリオ" pitchFamily="50" charset="-128"/>
                <a:cs typeface="メイリオ" pitchFamily="50" charset="-128"/>
              </a:rPr>
              <a:t>、</a:t>
            </a:r>
            <a:r>
              <a:rPr lang="en-US" altLang="ja-JP" sz="2000" dirty="0" err="1">
                <a:latin typeface="メイリオ" pitchFamily="50" charset="-128"/>
                <a:ea typeface="メイリオ" pitchFamily="50" charset="-128"/>
                <a:cs typeface="メイリオ" pitchFamily="50" charset="-128"/>
              </a:rPr>
              <a:t>epd</a:t>
            </a:r>
            <a:r>
              <a:rPr lang="ja-JP" altLang="en-US" sz="2000" dirty="0">
                <a:latin typeface="メイリオ" pitchFamily="50" charset="-128"/>
                <a:ea typeface="メイリオ" pitchFamily="50" charset="-128"/>
                <a:cs typeface="メイリオ" pitchFamily="50" charset="-128"/>
              </a:rPr>
              <a:t>、</a:t>
            </a:r>
            <a:r>
              <a:rPr lang="en-US" altLang="ja-JP" sz="2000" dirty="0">
                <a:latin typeface="メイリオ" pitchFamily="50" charset="-128"/>
                <a:ea typeface="メイリオ" pitchFamily="50" charset="-128"/>
                <a:cs typeface="メイリオ" pitchFamily="50" charset="-128"/>
              </a:rPr>
              <a:t>emp</a:t>
            </a:r>
            <a:r>
              <a:rPr lang="ja-JP" altLang="en-US" sz="2000" dirty="0">
                <a:latin typeface="メイリオ" pitchFamily="50" charset="-128"/>
                <a:ea typeface="メイリオ" pitchFamily="50" charset="-128"/>
                <a:cs typeface="メイリオ" pitchFamily="50" charset="-128"/>
              </a:rPr>
              <a:t>）から、モデルから予測された観測（</a:t>
            </a:r>
            <a:r>
              <a:rPr lang="en-US" altLang="ja-JP" sz="2000" dirty="0" err="1">
                <a:latin typeface="メイリオ" pitchFamily="50" charset="-128"/>
                <a:ea typeface="メイリオ" pitchFamily="50" charset="-128"/>
                <a:cs typeface="メイリオ" pitchFamily="50" charset="-128"/>
              </a:rPr>
              <a:t>Zp</a:t>
            </a:r>
            <a:r>
              <a:rPr lang="ja-JP" altLang="en-US" sz="2000" dirty="0">
                <a:latin typeface="メイリオ" pitchFamily="50" charset="-128"/>
                <a:ea typeface="メイリオ" pitchFamily="50" charset="-128"/>
                <a:cs typeface="メイリオ" pitchFamily="50" charset="-128"/>
              </a:rPr>
              <a:t>）と実際の検証観測（</a:t>
            </a:r>
            <a:r>
              <a:rPr lang="en-US" altLang="ja-JP" sz="2000" dirty="0" err="1">
                <a:latin typeface="メイリオ" pitchFamily="50" charset="-128"/>
                <a:ea typeface="メイリオ" pitchFamily="50" charset="-128"/>
                <a:cs typeface="メイリオ" pitchFamily="50" charset="-128"/>
              </a:rPr>
              <a:t>Zv</a:t>
            </a:r>
            <a:r>
              <a:rPr lang="ja-JP" altLang="en-US" sz="2000" dirty="0">
                <a:latin typeface="メイリオ" pitchFamily="50" charset="-128"/>
                <a:ea typeface="メイリオ" pitchFamily="50" charset="-128"/>
                <a:cs typeface="メイリオ" pitchFamily="50" charset="-128"/>
              </a:rPr>
              <a:t>）を比較する時、時空間プロセスの特性（依存関係）を考慮する</a:t>
            </a:r>
          </a:p>
        </p:txBody>
      </p:sp>
      <p:sp>
        <p:nvSpPr>
          <p:cNvPr id="5" name="テキスト ボックス 4">
            <a:extLst>
              <a:ext uri="{FF2B5EF4-FFF2-40B4-BE49-F238E27FC236}">
                <a16:creationId xmlns:a16="http://schemas.microsoft.com/office/drawing/2014/main" id="{189E7378-EBA1-427B-A651-0C865F736131}"/>
              </a:ext>
            </a:extLst>
          </p:cNvPr>
          <p:cNvSpPr txBox="1"/>
          <p:nvPr/>
        </p:nvSpPr>
        <p:spPr>
          <a:xfrm>
            <a:off x="551384" y="1882197"/>
            <a:ext cx="10945216" cy="769441"/>
          </a:xfrm>
          <a:prstGeom prst="rect">
            <a:avLst/>
          </a:prstGeom>
          <a:noFill/>
        </p:spPr>
        <p:txBody>
          <a:bodyPr wrap="square" lIns="0" tIns="36000" rIns="0" bIns="36000" rtlCol="0">
            <a:noAutofit/>
          </a:bodyPr>
          <a:lstStyle/>
          <a:p>
            <a:pPr>
              <a:lnSpc>
                <a:spcPts val="3000"/>
              </a:lnSpc>
            </a:pPr>
            <a:r>
              <a:rPr lang="en-US" altLang="ja-JP" dirty="0">
                <a:latin typeface="メイリオ" pitchFamily="50" charset="-128"/>
                <a:ea typeface="メイリオ" pitchFamily="50" charset="-128"/>
                <a:cs typeface="メイリオ" pitchFamily="50" charset="-128"/>
              </a:rPr>
              <a:t>a</a:t>
            </a:r>
            <a:r>
              <a:rPr lang="ja-JP" altLang="en-US" dirty="0">
                <a:latin typeface="メイリオ" pitchFamily="50" charset="-128"/>
                <a:ea typeface="メイリオ" pitchFamily="50" charset="-128"/>
                <a:cs typeface="メイリオ" pitchFamily="50" charset="-128"/>
              </a:rPr>
              <a:t>）</a:t>
            </a:r>
            <a:r>
              <a:rPr lang="en-US" altLang="ja-JP" dirty="0">
                <a:latin typeface="メイリオ" pitchFamily="50" charset="-128"/>
                <a:ea typeface="メイリオ" pitchFamily="50" charset="-128"/>
                <a:cs typeface="メイリオ" pitchFamily="50" charset="-128"/>
              </a:rPr>
              <a:t>Training-data validation</a:t>
            </a:r>
          </a:p>
          <a:p>
            <a:pPr>
              <a:lnSpc>
                <a:spcPts val="3000"/>
              </a:lnSpc>
            </a:pPr>
            <a:r>
              <a:rPr lang="ja-JP" altLang="en-US" dirty="0">
                <a:latin typeface="メイリオ" pitchFamily="50" charset="-128"/>
                <a:ea typeface="メイリオ" pitchFamily="50" charset="-128"/>
                <a:cs typeface="メイリオ" pitchFamily="50" charset="-128"/>
              </a:rPr>
              <a:t> トレーニングデータセットの予測観測値（</a:t>
            </a:r>
            <a:r>
              <a:rPr lang="en-US" altLang="ja-JP" dirty="0" err="1">
                <a:latin typeface="メイリオ" pitchFamily="50" charset="-128"/>
                <a:ea typeface="メイリオ" pitchFamily="50" charset="-128"/>
                <a:cs typeface="メイリオ" pitchFamily="50" charset="-128"/>
              </a:rPr>
              <a:t>Z</a:t>
            </a:r>
            <a:r>
              <a:rPr lang="en-US" altLang="ja-JP" baseline="-25000" dirty="0" err="1">
                <a:latin typeface="メイリオ" pitchFamily="50" charset="-128"/>
                <a:ea typeface="メイリオ" pitchFamily="50" charset="-128"/>
                <a:cs typeface="メイリオ" pitchFamily="50" charset="-128"/>
              </a:rPr>
              <a:t>v</a:t>
            </a:r>
            <a:r>
              <a:rPr lang="en-US" altLang="ja-JP" dirty="0">
                <a:latin typeface="メイリオ" pitchFamily="50" charset="-128"/>
                <a:ea typeface="メイリオ" pitchFamily="50" charset="-128"/>
                <a:cs typeface="メイリオ" pitchFamily="50" charset="-128"/>
              </a:rPr>
              <a:t> = Z</a:t>
            </a:r>
            <a:r>
              <a:rPr lang="ja-JP" altLang="en-US" dirty="0">
                <a:latin typeface="メイリオ" pitchFamily="50" charset="-128"/>
                <a:ea typeface="メイリオ" pitchFamily="50" charset="-128"/>
                <a:cs typeface="メイリオ" pitchFamily="50" charset="-128"/>
              </a:rPr>
              <a:t>）を使用すると、モデルのデータ適合能力を評価したり、</a:t>
            </a:r>
            <a:endParaRPr lang="en-US" altLang="ja-JP" dirty="0">
              <a:latin typeface="メイリオ" pitchFamily="50" charset="-128"/>
              <a:ea typeface="メイリオ" pitchFamily="50" charset="-128"/>
              <a:cs typeface="メイリオ" pitchFamily="50" charset="-128"/>
            </a:endParaRPr>
          </a:p>
          <a:p>
            <a:pPr>
              <a:lnSpc>
                <a:spcPts val="3000"/>
              </a:lnSpc>
            </a:pPr>
            <a:r>
              <a:rPr lang="en-US" altLang="ja-JP" dirty="0">
                <a:latin typeface="メイリオ" pitchFamily="50" charset="-128"/>
                <a:ea typeface="メイリオ" pitchFamily="50" charset="-128"/>
                <a:cs typeface="メイリオ" pitchFamily="50" charset="-128"/>
              </a:rPr>
              <a:t>  </a:t>
            </a:r>
            <a:r>
              <a:rPr lang="ja-JP" altLang="en-US" dirty="0">
                <a:latin typeface="メイリオ" pitchFamily="50" charset="-128"/>
                <a:ea typeface="メイリオ" pitchFamily="50" charset="-128"/>
                <a:cs typeface="メイリオ" pitchFamily="50" charset="-128"/>
              </a:rPr>
              <a:t>診断を介してモデルの仮定を確認したりする際に有益</a:t>
            </a:r>
            <a:endParaRPr lang="en-US" altLang="ja-JP" dirty="0">
              <a:latin typeface="メイリオ" pitchFamily="50" charset="-128"/>
              <a:ea typeface="メイリオ" pitchFamily="50" charset="-128"/>
              <a:cs typeface="メイリオ" pitchFamily="50" charset="-128"/>
            </a:endParaRPr>
          </a:p>
        </p:txBody>
      </p:sp>
      <p:sp>
        <p:nvSpPr>
          <p:cNvPr id="6" name="テキスト ボックス 5">
            <a:extLst>
              <a:ext uri="{FF2B5EF4-FFF2-40B4-BE49-F238E27FC236}">
                <a16:creationId xmlns:a16="http://schemas.microsoft.com/office/drawing/2014/main" id="{70FAD79D-AB42-45C1-A3B5-B25B69FFA56B}"/>
              </a:ext>
            </a:extLst>
          </p:cNvPr>
          <p:cNvSpPr txBox="1"/>
          <p:nvPr/>
        </p:nvSpPr>
        <p:spPr>
          <a:xfrm>
            <a:off x="551384" y="3345004"/>
            <a:ext cx="10945216" cy="769441"/>
          </a:xfrm>
          <a:prstGeom prst="rect">
            <a:avLst/>
          </a:prstGeom>
          <a:noFill/>
        </p:spPr>
        <p:txBody>
          <a:bodyPr wrap="square" lIns="0" tIns="36000" rIns="0" bIns="36000" rtlCol="0">
            <a:noAutofit/>
          </a:bodyPr>
          <a:lstStyle/>
          <a:p>
            <a:pPr>
              <a:lnSpc>
                <a:spcPts val="3000"/>
              </a:lnSpc>
            </a:pPr>
            <a:r>
              <a:rPr lang="en-US" altLang="ja-JP" dirty="0">
                <a:latin typeface="メイリオ" pitchFamily="50" charset="-128"/>
                <a:ea typeface="メイリオ" pitchFamily="50" charset="-128"/>
                <a:cs typeface="メイリオ" pitchFamily="50" charset="-128"/>
              </a:rPr>
              <a:t>b</a:t>
            </a:r>
            <a:r>
              <a:rPr lang="ja-JP" altLang="en-US" dirty="0">
                <a:latin typeface="メイリオ" pitchFamily="50" charset="-128"/>
                <a:ea typeface="メイリオ" pitchFamily="50" charset="-128"/>
                <a:cs typeface="メイリオ" pitchFamily="50" charset="-128"/>
              </a:rPr>
              <a:t>）</a:t>
            </a:r>
            <a:r>
              <a:rPr lang="en-US" altLang="ja-JP" dirty="0">
                <a:latin typeface="メイリオ" pitchFamily="50" charset="-128"/>
                <a:ea typeface="メイリオ" pitchFamily="50" charset="-128"/>
                <a:cs typeface="メイリオ" pitchFamily="50" charset="-128"/>
              </a:rPr>
              <a:t>Within-sample validation</a:t>
            </a:r>
          </a:p>
          <a:p>
            <a:pPr>
              <a:lnSpc>
                <a:spcPts val="3000"/>
              </a:lnSpc>
            </a:pPr>
            <a:r>
              <a:rPr lang="ja-JP" altLang="en-US" dirty="0">
                <a:latin typeface="メイリオ" pitchFamily="50" charset="-128"/>
                <a:ea typeface="メイリオ" pitchFamily="50" charset="-128"/>
                <a:cs typeface="メイリオ" pitchFamily="50" charset="-128"/>
              </a:rPr>
              <a:t> トレーニングデータセットの範囲の時空間ウィンドウ内で、ある時ある空間の観測を除外した検証</a:t>
            </a:r>
            <a:endParaRPr lang="en-US" altLang="ja-JP" dirty="0">
              <a:latin typeface="メイリオ" pitchFamily="50" charset="-128"/>
              <a:ea typeface="メイリオ" pitchFamily="50" charset="-128"/>
              <a:cs typeface="メイリオ" pitchFamily="50" charset="-128"/>
            </a:endParaRPr>
          </a:p>
          <a:p>
            <a:pPr>
              <a:lnSpc>
                <a:spcPts val="3000"/>
              </a:lnSpc>
            </a:pPr>
            <a:r>
              <a:rPr lang="ja-JP" altLang="en-US" dirty="0">
                <a:latin typeface="メイリオ" pitchFamily="50" charset="-128"/>
                <a:ea typeface="メイリオ" pitchFamily="50" charset="-128"/>
                <a:cs typeface="メイリオ" pitchFamily="50" charset="-128"/>
              </a:rPr>
              <a:t>  サンプルを検討する</a:t>
            </a:r>
            <a:endParaRPr lang="en-US" altLang="ja-JP" dirty="0">
              <a:latin typeface="メイリオ" pitchFamily="50" charset="-128"/>
              <a:ea typeface="メイリオ" pitchFamily="50" charset="-128"/>
              <a:cs typeface="メイリオ" pitchFamily="50" charset="-128"/>
            </a:endParaRPr>
          </a:p>
        </p:txBody>
      </p:sp>
      <p:sp>
        <p:nvSpPr>
          <p:cNvPr id="7" name="テキスト ボックス 6">
            <a:extLst>
              <a:ext uri="{FF2B5EF4-FFF2-40B4-BE49-F238E27FC236}">
                <a16:creationId xmlns:a16="http://schemas.microsoft.com/office/drawing/2014/main" id="{FA163366-0119-4384-BCA1-FF283A6B3420}"/>
              </a:ext>
            </a:extLst>
          </p:cNvPr>
          <p:cNvSpPr txBox="1"/>
          <p:nvPr/>
        </p:nvSpPr>
        <p:spPr>
          <a:xfrm>
            <a:off x="551384" y="4713156"/>
            <a:ext cx="10945216" cy="769441"/>
          </a:xfrm>
          <a:prstGeom prst="rect">
            <a:avLst/>
          </a:prstGeom>
          <a:noFill/>
        </p:spPr>
        <p:txBody>
          <a:bodyPr wrap="square" lIns="0" tIns="36000" rIns="0" bIns="36000" rtlCol="0">
            <a:noAutofit/>
          </a:bodyPr>
          <a:lstStyle/>
          <a:p>
            <a:pPr>
              <a:lnSpc>
                <a:spcPts val="3000"/>
              </a:lnSpc>
            </a:pPr>
            <a:r>
              <a:rPr lang="en-US" altLang="ja-JP" dirty="0">
                <a:latin typeface="メイリオ" pitchFamily="50" charset="-128"/>
                <a:ea typeface="メイリオ" pitchFamily="50" charset="-128"/>
                <a:cs typeface="メイリオ" pitchFamily="50" charset="-128"/>
              </a:rPr>
              <a:t>c</a:t>
            </a:r>
            <a:r>
              <a:rPr lang="ja-JP" altLang="en-US" dirty="0">
                <a:latin typeface="メイリオ" pitchFamily="50" charset="-128"/>
                <a:ea typeface="メイリオ" pitchFamily="50" charset="-128"/>
                <a:cs typeface="メイリオ" pitchFamily="50" charset="-128"/>
              </a:rPr>
              <a:t>）</a:t>
            </a:r>
            <a:r>
              <a:rPr lang="en-US" altLang="ja-JP" dirty="0">
                <a:latin typeface="メイリオ" pitchFamily="50" charset="-128"/>
                <a:ea typeface="メイリオ" pitchFamily="50" charset="-128"/>
                <a:cs typeface="メイリオ" pitchFamily="50" charset="-128"/>
              </a:rPr>
              <a:t>Forecast validation</a:t>
            </a:r>
          </a:p>
          <a:p>
            <a:pPr>
              <a:lnSpc>
                <a:spcPts val="3000"/>
              </a:lnSpc>
            </a:pPr>
            <a:r>
              <a:rPr lang="ja-JP" altLang="en-US" dirty="0">
                <a:latin typeface="メイリオ" pitchFamily="50" charset="-128"/>
                <a:ea typeface="メイリオ" pitchFamily="50" charset="-128"/>
                <a:cs typeface="メイリオ" pitchFamily="50" charset="-128"/>
              </a:rPr>
              <a:t>  時間依存データで最もよく使用される検証方法の</a:t>
            </a:r>
            <a:r>
              <a:rPr lang="en-US" altLang="ja-JP" dirty="0">
                <a:latin typeface="メイリオ" pitchFamily="50" charset="-128"/>
                <a:ea typeface="メイリオ" pitchFamily="50" charset="-128"/>
                <a:cs typeface="メイリオ" pitchFamily="50" charset="-128"/>
              </a:rPr>
              <a:t>1</a:t>
            </a:r>
            <a:r>
              <a:rPr lang="ja-JP" altLang="en-US" dirty="0">
                <a:latin typeface="メイリオ" pitchFamily="50" charset="-128"/>
                <a:ea typeface="メイリオ" pitchFamily="50" charset="-128"/>
                <a:cs typeface="メイリオ" pitchFamily="50" charset="-128"/>
              </a:rPr>
              <a:t>つで、トレーニング期間の最後の期間を超えて</a:t>
            </a:r>
            <a:endParaRPr lang="en-US" altLang="ja-JP" dirty="0">
              <a:latin typeface="メイリオ" pitchFamily="50" charset="-128"/>
              <a:ea typeface="メイリオ" pitchFamily="50" charset="-128"/>
              <a:cs typeface="メイリオ" pitchFamily="50" charset="-128"/>
            </a:endParaRPr>
          </a:p>
          <a:p>
            <a:pPr>
              <a:lnSpc>
                <a:spcPts val="3000"/>
              </a:lnSpc>
            </a:pPr>
            <a:r>
              <a:rPr lang="ja-JP" altLang="en-US" dirty="0">
                <a:latin typeface="メイリオ" pitchFamily="50" charset="-128"/>
                <a:ea typeface="メイリオ" pitchFamily="50" charset="-128"/>
                <a:cs typeface="メイリオ" pitchFamily="50" charset="-128"/>
              </a:rPr>
              <a:t>　検証データを除外し、モデルを使用してこれらの将来の期間として予測する</a:t>
            </a:r>
            <a:endParaRPr lang="en-US" altLang="ja-JP"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16842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C928B971-EE70-498F-A4EE-28C5F30D88BB}"/>
              </a:ext>
            </a:extLst>
          </p:cNvPr>
          <p:cNvSpPr>
            <a:spLocks noGrp="1"/>
          </p:cNvSpPr>
          <p:nvPr>
            <p:ph type="title"/>
          </p:nvPr>
        </p:nvSpPr>
        <p:spPr>
          <a:xfrm>
            <a:off x="205380" y="16916"/>
            <a:ext cx="11795275" cy="899437"/>
          </a:xfrm>
        </p:spPr>
        <p:txBody>
          <a:bodyPr>
            <a:normAutofit/>
          </a:bodyPr>
          <a:lstStyle/>
          <a:p>
            <a:pPr algn="l"/>
            <a:r>
              <a:rPr lang="en-US" altLang="ja-JP" sz="3200" dirty="0">
                <a:latin typeface="游ゴシック Medium" panose="020B0500000000000000" pitchFamily="50" charset="-128"/>
                <a:ea typeface="游ゴシック Medium" panose="020B0500000000000000" pitchFamily="50" charset="-128"/>
                <a:cs typeface="メイリオ" pitchFamily="50" charset="-128"/>
              </a:rPr>
              <a:t>6.1.3 </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バリデーションとクロスバリデーション</a:t>
            </a:r>
          </a:p>
        </p:txBody>
      </p:sp>
      <p:sp>
        <p:nvSpPr>
          <p:cNvPr id="5" name="テキスト ボックス 4">
            <a:extLst>
              <a:ext uri="{FF2B5EF4-FFF2-40B4-BE49-F238E27FC236}">
                <a16:creationId xmlns:a16="http://schemas.microsoft.com/office/drawing/2014/main" id="{189E7378-EBA1-427B-A651-0C865F736131}"/>
              </a:ext>
            </a:extLst>
          </p:cNvPr>
          <p:cNvSpPr txBox="1"/>
          <p:nvPr/>
        </p:nvSpPr>
        <p:spPr>
          <a:xfrm>
            <a:off x="547195" y="1872532"/>
            <a:ext cx="10945216" cy="769441"/>
          </a:xfrm>
          <a:prstGeom prst="rect">
            <a:avLst/>
          </a:prstGeom>
          <a:noFill/>
        </p:spPr>
        <p:txBody>
          <a:bodyPr wrap="square" lIns="0" tIns="36000" rIns="0" bIns="36000" rtlCol="0">
            <a:noAutofit/>
          </a:bodyPr>
          <a:lstStyle/>
          <a:p>
            <a:pPr>
              <a:lnSpc>
                <a:spcPts val="3000"/>
              </a:lnSpc>
            </a:pPr>
            <a:r>
              <a:rPr lang="en-US" altLang="ja-JP" dirty="0">
                <a:latin typeface="メイリオ" pitchFamily="50" charset="-128"/>
                <a:ea typeface="メイリオ" pitchFamily="50" charset="-128"/>
                <a:cs typeface="メイリオ" pitchFamily="50" charset="-128"/>
              </a:rPr>
              <a:t>d</a:t>
            </a:r>
            <a:r>
              <a:rPr lang="ja-JP" altLang="en-US" dirty="0">
                <a:latin typeface="メイリオ" pitchFamily="50" charset="-128"/>
                <a:ea typeface="メイリオ" pitchFamily="50" charset="-128"/>
                <a:cs typeface="メイリオ" pitchFamily="50" charset="-128"/>
              </a:rPr>
              <a:t>）</a:t>
            </a:r>
            <a:r>
              <a:rPr lang="en-US" altLang="ja-JP" dirty="0">
                <a:latin typeface="メイリオ" pitchFamily="50" charset="-128"/>
                <a:ea typeface="メイリオ" pitchFamily="50" charset="-128"/>
                <a:cs typeface="メイリオ" pitchFamily="50" charset="-128"/>
              </a:rPr>
              <a:t>Hindcast validation</a:t>
            </a:r>
          </a:p>
          <a:p>
            <a:pPr>
              <a:lnSpc>
                <a:spcPts val="3000"/>
              </a:lnSpc>
            </a:pPr>
            <a:r>
              <a:rPr lang="ja-JP" altLang="en-US" dirty="0">
                <a:latin typeface="メイリオ" pitchFamily="50" charset="-128"/>
                <a:ea typeface="メイリオ" pitchFamily="50" charset="-128"/>
                <a:cs typeface="メイリオ" pitchFamily="50" charset="-128"/>
              </a:rPr>
              <a:t> バックテストとも呼ばれ、モデルを使用してトレーニングサンプルの最初の期間より前の期間の検証</a:t>
            </a:r>
            <a:endParaRPr lang="en-US" altLang="ja-JP" dirty="0">
              <a:latin typeface="メイリオ" pitchFamily="50" charset="-128"/>
              <a:ea typeface="メイリオ" pitchFamily="50" charset="-128"/>
              <a:cs typeface="メイリオ" pitchFamily="50" charset="-128"/>
            </a:endParaRPr>
          </a:p>
          <a:p>
            <a:pPr>
              <a:lnSpc>
                <a:spcPts val="3000"/>
              </a:lnSpc>
            </a:pPr>
            <a:r>
              <a:rPr lang="ja-JP" altLang="en-US" dirty="0">
                <a:latin typeface="メイリオ" pitchFamily="50" charset="-128"/>
                <a:ea typeface="メイリオ" pitchFamily="50" charset="-128"/>
                <a:cs typeface="メイリオ" pitchFamily="50" charset="-128"/>
              </a:rPr>
              <a:t> データを予測する（トレーニングデータよりも前の時間のデータを使えることが前提）</a:t>
            </a:r>
            <a:endParaRPr lang="en-US" altLang="ja-JP" dirty="0">
              <a:latin typeface="メイリオ" pitchFamily="50" charset="-128"/>
              <a:ea typeface="メイリオ" pitchFamily="50" charset="-128"/>
              <a:cs typeface="メイリオ" pitchFamily="50" charset="-128"/>
            </a:endParaRPr>
          </a:p>
        </p:txBody>
      </p:sp>
      <p:sp>
        <p:nvSpPr>
          <p:cNvPr id="6" name="テキスト ボックス 5">
            <a:extLst>
              <a:ext uri="{FF2B5EF4-FFF2-40B4-BE49-F238E27FC236}">
                <a16:creationId xmlns:a16="http://schemas.microsoft.com/office/drawing/2014/main" id="{70FAD79D-AB42-45C1-A3B5-B25B69FFA56B}"/>
              </a:ext>
            </a:extLst>
          </p:cNvPr>
          <p:cNvSpPr txBox="1"/>
          <p:nvPr/>
        </p:nvSpPr>
        <p:spPr>
          <a:xfrm>
            <a:off x="547195" y="3335339"/>
            <a:ext cx="10945216" cy="769441"/>
          </a:xfrm>
          <a:prstGeom prst="rect">
            <a:avLst/>
          </a:prstGeom>
          <a:noFill/>
        </p:spPr>
        <p:txBody>
          <a:bodyPr wrap="square" lIns="0" tIns="36000" rIns="0" bIns="36000" rtlCol="0">
            <a:noAutofit/>
          </a:bodyPr>
          <a:lstStyle/>
          <a:p>
            <a:pPr>
              <a:lnSpc>
                <a:spcPts val="3000"/>
              </a:lnSpc>
            </a:pPr>
            <a:r>
              <a:rPr lang="en-US" altLang="ja-JP" dirty="0">
                <a:latin typeface="メイリオ" pitchFamily="50" charset="-128"/>
                <a:ea typeface="メイリオ" pitchFamily="50" charset="-128"/>
                <a:cs typeface="メイリオ" pitchFamily="50" charset="-128"/>
              </a:rPr>
              <a:t>e</a:t>
            </a:r>
            <a:r>
              <a:rPr lang="ja-JP" altLang="en-US" dirty="0">
                <a:latin typeface="メイリオ" pitchFamily="50" charset="-128"/>
                <a:ea typeface="メイリオ" pitchFamily="50" charset="-128"/>
                <a:cs typeface="メイリオ" pitchFamily="50" charset="-128"/>
              </a:rPr>
              <a:t>）</a:t>
            </a:r>
            <a:r>
              <a:rPr lang="en-US" altLang="ja-JP" dirty="0">
                <a:latin typeface="メイリオ" pitchFamily="50" charset="-128"/>
                <a:ea typeface="メイリオ" pitchFamily="50" charset="-128"/>
                <a:cs typeface="メイリオ" pitchFamily="50" charset="-128"/>
              </a:rPr>
              <a:t>Cross-validation</a:t>
            </a:r>
          </a:p>
          <a:p>
            <a:pPr>
              <a:lnSpc>
                <a:spcPts val="3000"/>
              </a:lnSpc>
            </a:pPr>
            <a:r>
              <a:rPr lang="ja-JP" altLang="en-US" dirty="0">
                <a:latin typeface="メイリオ" pitchFamily="50" charset="-128"/>
                <a:ea typeface="メイリオ" pitchFamily="50" charset="-128"/>
                <a:cs typeface="メイリオ" pitchFamily="50" charset="-128"/>
              </a:rPr>
              <a:t>トレーニングデータとして利用可能なすべての観測値を必要とする場合（特にデータの最初と最後）、</a:t>
            </a:r>
            <a:endParaRPr lang="en-US" altLang="ja-JP" dirty="0">
              <a:latin typeface="メイリオ" pitchFamily="50" charset="-128"/>
              <a:ea typeface="メイリオ" pitchFamily="50" charset="-128"/>
              <a:cs typeface="メイリオ" pitchFamily="50" charset="-128"/>
            </a:endParaRPr>
          </a:p>
          <a:p>
            <a:pPr>
              <a:lnSpc>
                <a:spcPts val="3000"/>
              </a:lnSpc>
            </a:pPr>
            <a:r>
              <a:rPr lang="en-US" altLang="ja-JP" dirty="0">
                <a:latin typeface="メイリオ" pitchFamily="50" charset="-128"/>
                <a:ea typeface="メイリオ" pitchFamily="50" charset="-128"/>
                <a:cs typeface="メイリオ" pitchFamily="50" charset="-128"/>
              </a:rPr>
              <a:t> Cross-validation</a:t>
            </a:r>
            <a:r>
              <a:rPr lang="ja-JP" altLang="en-US" dirty="0">
                <a:latin typeface="メイリオ" pitchFamily="50" charset="-128"/>
                <a:ea typeface="メイリオ" pitchFamily="50" charset="-128"/>
                <a:cs typeface="メイリオ" pitchFamily="50" charset="-128"/>
              </a:rPr>
              <a:t>が有効（テクニカルノート</a:t>
            </a:r>
            <a:r>
              <a:rPr lang="en-US" altLang="ja-JP" dirty="0">
                <a:latin typeface="メイリオ" pitchFamily="50" charset="-128"/>
                <a:ea typeface="メイリオ" pitchFamily="50" charset="-128"/>
                <a:cs typeface="メイリオ" pitchFamily="50" charset="-128"/>
              </a:rPr>
              <a:t>3.1</a:t>
            </a:r>
            <a:r>
              <a:rPr lang="ja-JP" altLang="en-US" dirty="0">
                <a:latin typeface="メイリオ" pitchFamily="50" charset="-128"/>
                <a:ea typeface="メイリオ" pitchFamily="50" charset="-128"/>
                <a:cs typeface="メイリオ" pitchFamily="50" charset="-128"/>
              </a:rPr>
              <a:t>参照）。</a:t>
            </a:r>
            <a:endParaRPr lang="en-US" altLang="ja-JP" dirty="0">
              <a:latin typeface="メイリオ" pitchFamily="50" charset="-128"/>
              <a:ea typeface="メイリオ" pitchFamily="50" charset="-128"/>
              <a:cs typeface="メイリオ" pitchFamily="50" charset="-128"/>
            </a:endParaRPr>
          </a:p>
          <a:p>
            <a:pPr>
              <a:lnSpc>
                <a:spcPts val="3000"/>
              </a:lnSpc>
            </a:pPr>
            <a:r>
              <a:rPr lang="ja-JP" altLang="en-US" dirty="0">
                <a:latin typeface="メイリオ" pitchFamily="50" charset="-128"/>
                <a:ea typeface="メイリオ" pitchFamily="50" charset="-128"/>
                <a:cs typeface="メイリオ" pitchFamily="50" charset="-128"/>
              </a:rPr>
              <a:t>・複雑な依存関係を持つ時空間モデルの場合、</a:t>
            </a:r>
            <a:r>
              <a:rPr lang="en-US" altLang="ja-JP" dirty="0">
                <a:latin typeface="メイリオ" pitchFamily="50" charset="-128"/>
                <a:ea typeface="メイリオ" pitchFamily="50" charset="-128"/>
                <a:cs typeface="メイリオ" pitchFamily="50" charset="-128"/>
              </a:rPr>
              <a:t>Cross-validation</a:t>
            </a:r>
            <a:r>
              <a:rPr lang="ja-JP" altLang="en-US" dirty="0">
                <a:latin typeface="メイリオ" pitchFamily="50" charset="-128"/>
                <a:ea typeface="メイリオ" pitchFamily="50" charset="-128"/>
                <a:cs typeface="メイリオ" pitchFamily="50" charset="-128"/>
              </a:rPr>
              <a:t>に使うデータも依存関係を考慮する必要</a:t>
            </a:r>
            <a:endParaRPr lang="en-US" altLang="ja-JP" dirty="0">
              <a:latin typeface="メイリオ" pitchFamily="50" charset="-128"/>
              <a:ea typeface="メイリオ" pitchFamily="50" charset="-128"/>
              <a:cs typeface="メイリオ" pitchFamily="50" charset="-128"/>
            </a:endParaRPr>
          </a:p>
          <a:p>
            <a:pPr>
              <a:lnSpc>
                <a:spcPts val="3000"/>
              </a:lnSpc>
            </a:pPr>
            <a:r>
              <a:rPr lang="ja-JP" altLang="en-US" dirty="0">
                <a:latin typeface="メイリオ" pitchFamily="50" charset="-128"/>
                <a:ea typeface="メイリオ" pitchFamily="50" charset="-128"/>
                <a:cs typeface="メイリオ" pitchFamily="50" charset="-128"/>
              </a:rPr>
              <a:t>・時空間モデルに適用する場合、計算負荷が高くなる可能性がある</a:t>
            </a:r>
            <a:endParaRPr lang="en-US" altLang="ja-JP" dirty="0">
              <a:latin typeface="メイリオ" pitchFamily="50" charset="-128"/>
              <a:ea typeface="メイリオ" pitchFamily="50" charset="-128"/>
              <a:cs typeface="メイリオ" pitchFamily="50" charset="-128"/>
            </a:endParaRPr>
          </a:p>
        </p:txBody>
      </p:sp>
      <p:sp>
        <p:nvSpPr>
          <p:cNvPr id="8" name="テキスト ボックス 7">
            <a:extLst>
              <a:ext uri="{FF2B5EF4-FFF2-40B4-BE49-F238E27FC236}">
                <a16:creationId xmlns:a16="http://schemas.microsoft.com/office/drawing/2014/main" id="{C8F0A25B-AECE-4B47-96D0-E7C0484B9675}"/>
              </a:ext>
            </a:extLst>
          </p:cNvPr>
          <p:cNvSpPr txBox="1"/>
          <p:nvPr/>
        </p:nvSpPr>
        <p:spPr>
          <a:xfrm>
            <a:off x="496519" y="931367"/>
            <a:ext cx="11695481" cy="769441"/>
          </a:xfrm>
          <a:prstGeom prst="rect">
            <a:avLst/>
          </a:prstGeom>
          <a:noFill/>
        </p:spPr>
        <p:txBody>
          <a:bodyPr wrap="square" lIns="0" tIns="36000" rIns="0" bIns="36000" rtlCol="0">
            <a:noAutofit/>
          </a:bodyPr>
          <a:lstStyle/>
          <a:p>
            <a:pPr>
              <a:lnSpc>
                <a:spcPts val="3000"/>
              </a:lnSpc>
            </a:pPr>
            <a:r>
              <a:rPr lang="ja-JP" altLang="en-US" sz="2000" dirty="0">
                <a:latin typeface="メイリオ" pitchFamily="50" charset="-128"/>
                <a:ea typeface="メイリオ" pitchFamily="50" charset="-128"/>
                <a:cs typeface="メイリオ" pitchFamily="50" charset="-128"/>
              </a:rPr>
              <a:t>前のセクションで示した</a:t>
            </a:r>
            <a:r>
              <a:rPr lang="en-US" altLang="ja-JP" sz="2000" dirty="0">
                <a:latin typeface="メイリオ" pitchFamily="50" charset="-128"/>
                <a:ea typeface="メイリオ" pitchFamily="50" charset="-128"/>
                <a:cs typeface="メイリオ" pitchFamily="50" charset="-128"/>
              </a:rPr>
              <a:t>4</a:t>
            </a:r>
            <a:r>
              <a:rPr lang="ja-JP" altLang="en-US" sz="2000" dirty="0">
                <a:latin typeface="メイリオ" pitchFamily="50" charset="-128"/>
                <a:ea typeface="メイリオ" pitchFamily="50" charset="-128"/>
                <a:cs typeface="メイリオ" pitchFamily="50" charset="-128"/>
              </a:rPr>
              <a:t>つの分布（</a:t>
            </a:r>
            <a:r>
              <a:rPr lang="en-US" altLang="ja-JP" sz="2000" dirty="0" err="1">
                <a:latin typeface="メイリオ" pitchFamily="50" charset="-128"/>
                <a:ea typeface="メイリオ" pitchFamily="50" charset="-128"/>
                <a:cs typeface="メイリオ" pitchFamily="50" charset="-128"/>
              </a:rPr>
              <a:t>ppd</a:t>
            </a:r>
            <a:r>
              <a:rPr lang="ja-JP" altLang="en-US" sz="2000" dirty="0">
                <a:latin typeface="メイリオ" pitchFamily="50" charset="-128"/>
                <a:ea typeface="メイリオ" pitchFamily="50" charset="-128"/>
                <a:cs typeface="メイリオ" pitchFamily="50" charset="-128"/>
              </a:rPr>
              <a:t>、</a:t>
            </a:r>
            <a:r>
              <a:rPr lang="en-US" altLang="ja-JP" sz="2000" dirty="0" err="1">
                <a:latin typeface="メイリオ" pitchFamily="50" charset="-128"/>
                <a:ea typeface="メイリオ" pitchFamily="50" charset="-128"/>
                <a:cs typeface="メイリオ" pitchFamily="50" charset="-128"/>
              </a:rPr>
              <a:t>pri</a:t>
            </a:r>
            <a:r>
              <a:rPr lang="ja-JP" altLang="en-US" sz="2000" dirty="0">
                <a:latin typeface="メイリオ" pitchFamily="50" charset="-128"/>
                <a:ea typeface="メイリオ" pitchFamily="50" charset="-128"/>
                <a:cs typeface="メイリオ" pitchFamily="50" charset="-128"/>
              </a:rPr>
              <a:t>、</a:t>
            </a:r>
            <a:r>
              <a:rPr lang="en-US" altLang="ja-JP" sz="2000" dirty="0" err="1">
                <a:latin typeface="メイリオ" pitchFamily="50" charset="-128"/>
                <a:ea typeface="メイリオ" pitchFamily="50" charset="-128"/>
                <a:cs typeface="メイリオ" pitchFamily="50" charset="-128"/>
              </a:rPr>
              <a:t>epd</a:t>
            </a:r>
            <a:r>
              <a:rPr lang="ja-JP" altLang="en-US" sz="2000" dirty="0">
                <a:latin typeface="メイリオ" pitchFamily="50" charset="-128"/>
                <a:ea typeface="メイリオ" pitchFamily="50" charset="-128"/>
                <a:cs typeface="メイリオ" pitchFamily="50" charset="-128"/>
              </a:rPr>
              <a:t>、</a:t>
            </a:r>
            <a:r>
              <a:rPr lang="en-US" altLang="ja-JP" sz="2000" dirty="0">
                <a:latin typeface="メイリオ" pitchFamily="50" charset="-128"/>
                <a:ea typeface="メイリオ" pitchFamily="50" charset="-128"/>
                <a:cs typeface="メイリオ" pitchFamily="50" charset="-128"/>
              </a:rPr>
              <a:t>emp</a:t>
            </a:r>
            <a:r>
              <a:rPr lang="ja-JP" altLang="en-US" sz="2000" dirty="0">
                <a:latin typeface="メイリオ" pitchFamily="50" charset="-128"/>
                <a:ea typeface="メイリオ" pitchFamily="50" charset="-128"/>
                <a:cs typeface="メイリオ" pitchFamily="50" charset="-128"/>
              </a:rPr>
              <a:t>）から、モデルから予測された観測（</a:t>
            </a:r>
            <a:r>
              <a:rPr lang="en-US" altLang="ja-JP" sz="2000" dirty="0" err="1">
                <a:latin typeface="メイリオ" pitchFamily="50" charset="-128"/>
                <a:ea typeface="メイリオ" pitchFamily="50" charset="-128"/>
                <a:cs typeface="メイリオ" pitchFamily="50" charset="-128"/>
              </a:rPr>
              <a:t>Zp</a:t>
            </a:r>
            <a:r>
              <a:rPr lang="ja-JP" altLang="en-US" sz="2000" dirty="0">
                <a:latin typeface="メイリオ" pitchFamily="50" charset="-128"/>
                <a:ea typeface="メイリオ" pitchFamily="50" charset="-128"/>
                <a:cs typeface="メイリオ" pitchFamily="50" charset="-128"/>
              </a:rPr>
              <a:t>）と実際の検証観測（</a:t>
            </a:r>
            <a:r>
              <a:rPr lang="en-US" altLang="ja-JP" sz="2000" dirty="0" err="1">
                <a:latin typeface="メイリオ" pitchFamily="50" charset="-128"/>
                <a:ea typeface="メイリオ" pitchFamily="50" charset="-128"/>
                <a:cs typeface="メイリオ" pitchFamily="50" charset="-128"/>
              </a:rPr>
              <a:t>Zv</a:t>
            </a:r>
            <a:r>
              <a:rPr lang="ja-JP" altLang="en-US" sz="2000" dirty="0">
                <a:latin typeface="メイリオ" pitchFamily="50" charset="-128"/>
                <a:ea typeface="メイリオ" pitchFamily="50" charset="-128"/>
                <a:cs typeface="メイリオ" pitchFamily="50" charset="-128"/>
              </a:rPr>
              <a:t>）を比較する時、時空間プロセスの特性（依存関係）を考慮する</a:t>
            </a:r>
          </a:p>
        </p:txBody>
      </p:sp>
    </p:spTree>
    <p:extLst>
      <p:ext uri="{BB962C8B-B14F-4D97-AF65-F5344CB8AC3E}">
        <p14:creationId xmlns:p14="http://schemas.microsoft.com/office/powerpoint/2010/main" val="417756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
            <a:extLst>
              <a:ext uri="{FF2B5EF4-FFF2-40B4-BE49-F238E27FC236}">
                <a16:creationId xmlns:a16="http://schemas.microsoft.com/office/drawing/2014/main" id="{C928B971-EE70-498F-A4EE-28C5F30D88BB}"/>
              </a:ext>
            </a:extLst>
          </p:cNvPr>
          <p:cNvSpPr>
            <a:spLocks noGrp="1"/>
          </p:cNvSpPr>
          <p:nvPr>
            <p:ph type="title"/>
          </p:nvPr>
        </p:nvSpPr>
        <p:spPr>
          <a:xfrm>
            <a:off x="205380" y="16916"/>
            <a:ext cx="11795275" cy="899437"/>
          </a:xfrm>
        </p:spPr>
        <p:txBody>
          <a:bodyPr>
            <a:normAutofit/>
          </a:bodyPr>
          <a:lstStyle/>
          <a:p>
            <a:pPr algn="l"/>
            <a:r>
              <a:rPr lang="en-US" altLang="ja-JP" sz="3200" dirty="0">
                <a:latin typeface="游ゴシック Medium" panose="020B0500000000000000" pitchFamily="50" charset="-128"/>
                <a:ea typeface="游ゴシック Medium" panose="020B0500000000000000" pitchFamily="50" charset="-128"/>
                <a:cs typeface="メイリオ" pitchFamily="50" charset="-128"/>
              </a:rPr>
              <a:t>6.2 </a:t>
            </a:r>
            <a:r>
              <a:rPr lang="ja-JP" altLang="en-US" sz="3200" dirty="0">
                <a:latin typeface="游ゴシック Medium" panose="020B0500000000000000" pitchFamily="50" charset="-128"/>
                <a:ea typeface="游ゴシック Medium" panose="020B0500000000000000" pitchFamily="50" charset="-128"/>
                <a:cs typeface="メイリオ" pitchFamily="50" charset="-128"/>
              </a:rPr>
              <a:t>モデルチェック</a:t>
            </a:r>
          </a:p>
        </p:txBody>
      </p:sp>
      <p:sp>
        <p:nvSpPr>
          <p:cNvPr id="3" name="テキスト ボックス 2">
            <a:extLst>
              <a:ext uri="{FF2B5EF4-FFF2-40B4-BE49-F238E27FC236}">
                <a16:creationId xmlns:a16="http://schemas.microsoft.com/office/drawing/2014/main" id="{555F9DDE-CD78-42B4-9639-A49B04A8C55A}"/>
              </a:ext>
            </a:extLst>
          </p:cNvPr>
          <p:cNvSpPr txBox="1"/>
          <p:nvPr/>
        </p:nvSpPr>
        <p:spPr>
          <a:xfrm>
            <a:off x="496517" y="1052736"/>
            <a:ext cx="11504137" cy="769441"/>
          </a:xfrm>
          <a:prstGeom prst="rect">
            <a:avLst/>
          </a:prstGeom>
          <a:noFill/>
        </p:spPr>
        <p:txBody>
          <a:bodyPr wrap="square" lIns="0" tIns="36000" rIns="0" bIns="36000" rtlCol="0">
            <a:noAutofit/>
          </a:bodyPr>
          <a:lstStyle/>
          <a:p>
            <a:pPr>
              <a:lnSpc>
                <a:spcPts val="3000"/>
              </a:lnSpc>
            </a:pPr>
            <a:r>
              <a:rPr lang="ja-JP" altLang="en-US" sz="2200" dirty="0">
                <a:latin typeface="メイリオ" pitchFamily="50" charset="-128"/>
                <a:ea typeface="メイリオ" pitchFamily="50" charset="-128"/>
                <a:cs typeface="メイリオ" pitchFamily="50" charset="-128"/>
              </a:rPr>
              <a:t>モデルの仮定と、これらの仮定やモデル選択に対するモデル出力の感度を確認</a:t>
            </a:r>
            <a:endParaRPr lang="en-US" altLang="ja-JP" sz="2200" dirty="0">
              <a:latin typeface="メイリオ" pitchFamily="50" charset="-128"/>
              <a:ea typeface="メイリオ" pitchFamily="50" charset="-128"/>
              <a:cs typeface="メイリオ" pitchFamily="50" charset="-128"/>
            </a:endParaRPr>
          </a:p>
          <a:p>
            <a:pPr>
              <a:lnSpc>
                <a:spcPts val="3000"/>
              </a:lnSpc>
            </a:pPr>
            <a:r>
              <a:rPr lang="ja-JP" altLang="en-US" sz="2200" dirty="0">
                <a:latin typeface="メイリオ" pitchFamily="50" charset="-128"/>
                <a:ea typeface="メイリオ" pitchFamily="50" charset="-128"/>
                <a:cs typeface="メイリオ" pitchFamily="50" charset="-128"/>
              </a:rPr>
              <a:t>　→ 統計的診断を使用して時空間モデルを評価</a:t>
            </a:r>
          </a:p>
        </p:txBody>
      </p:sp>
      <p:sp>
        <p:nvSpPr>
          <p:cNvPr id="4" name="テキスト ボックス 3">
            <a:extLst>
              <a:ext uri="{FF2B5EF4-FFF2-40B4-BE49-F238E27FC236}">
                <a16:creationId xmlns:a16="http://schemas.microsoft.com/office/drawing/2014/main" id="{84874428-BFF5-43FF-88D5-1C34DF99BF4F}"/>
              </a:ext>
            </a:extLst>
          </p:cNvPr>
          <p:cNvSpPr txBox="1"/>
          <p:nvPr/>
        </p:nvSpPr>
        <p:spPr>
          <a:xfrm>
            <a:off x="709254" y="2227511"/>
            <a:ext cx="8843130" cy="769441"/>
          </a:xfrm>
          <a:prstGeom prst="rect">
            <a:avLst/>
          </a:prstGeom>
          <a:noFill/>
        </p:spPr>
        <p:txBody>
          <a:bodyPr wrap="square" lIns="0" tIns="36000" rIns="0" bIns="36000" rtlCol="0">
            <a:noAutofit/>
          </a:bodyPr>
          <a:lstStyle/>
          <a:p>
            <a:pPr>
              <a:lnSpc>
                <a:spcPts val="3000"/>
              </a:lnSpc>
            </a:pPr>
            <a:r>
              <a:rPr lang="en-US" altLang="ja-JP" sz="2200" dirty="0">
                <a:latin typeface="メイリオ" pitchFamily="50" charset="-128"/>
                <a:ea typeface="メイリオ" pitchFamily="50" charset="-128"/>
                <a:cs typeface="メイリオ" pitchFamily="50" charset="-128"/>
              </a:rPr>
              <a:t>1</a:t>
            </a:r>
            <a:r>
              <a:rPr lang="ja-JP" altLang="en-US" sz="2200" dirty="0">
                <a:latin typeface="メイリオ" pitchFamily="50" charset="-128"/>
                <a:ea typeface="メイリオ" pitchFamily="50" charset="-128"/>
                <a:cs typeface="メイリオ" pitchFamily="50" charset="-128"/>
              </a:rPr>
              <a:t>）標準的な回帰診断の可能な拡張の簡単な説明</a:t>
            </a:r>
            <a:endParaRPr lang="en-US" altLang="ja-JP" sz="2200" dirty="0">
              <a:latin typeface="メイリオ" pitchFamily="50" charset="-128"/>
              <a:ea typeface="メイリオ" pitchFamily="50" charset="-128"/>
              <a:cs typeface="メイリオ" pitchFamily="50" charset="-128"/>
            </a:endParaRPr>
          </a:p>
          <a:p>
            <a:pPr>
              <a:lnSpc>
                <a:spcPts val="3000"/>
              </a:lnSpc>
            </a:pPr>
            <a:endParaRPr lang="en-US" altLang="ja-JP" sz="2200" dirty="0">
              <a:latin typeface="メイリオ" pitchFamily="50" charset="-128"/>
              <a:ea typeface="メイリオ" pitchFamily="50" charset="-128"/>
              <a:cs typeface="メイリオ" pitchFamily="50" charset="-128"/>
            </a:endParaRPr>
          </a:p>
          <a:p>
            <a:pPr>
              <a:lnSpc>
                <a:spcPts val="3000"/>
              </a:lnSpc>
            </a:pPr>
            <a:r>
              <a:rPr lang="en-US" altLang="ja-JP" sz="2200" dirty="0">
                <a:latin typeface="メイリオ" pitchFamily="50" charset="-128"/>
                <a:ea typeface="メイリオ" pitchFamily="50" charset="-128"/>
                <a:cs typeface="メイリオ" pitchFamily="50" charset="-128"/>
              </a:rPr>
              <a:t>2</a:t>
            </a:r>
            <a:r>
              <a:rPr lang="ja-JP" altLang="en-US" sz="2200" dirty="0">
                <a:latin typeface="メイリオ" pitchFamily="50" charset="-128"/>
                <a:ea typeface="メイリオ" pitchFamily="50" charset="-128"/>
                <a:cs typeface="メイリオ" pitchFamily="50" charset="-128"/>
              </a:rPr>
              <a:t>）いくつかの簡単なグラフィカルな診断</a:t>
            </a:r>
            <a:endParaRPr lang="en-US" altLang="ja-JP" sz="2200" dirty="0">
              <a:latin typeface="メイリオ" pitchFamily="50" charset="-128"/>
              <a:ea typeface="メイリオ" pitchFamily="50" charset="-128"/>
              <a:cs typeface="メイリオ" pitchFamily="50" charset="-128"/>
            </a:endParaRPr>
          </a:p>
        </p:txBody>
      </p:sp>
      <p:sp>
        <p:nvSpPr>
          <p:cNvPr id="7" name="テキスト ボックス 6">
            <a:extLst>
              <a:ext uri="{FF2B5EF4-FFF2-40B4-BE49-F238E27FC236}">
                <a16:creationId xmlns:a16="http://schemas.microsoft.com/office/drawing/2014/main" id="{0A6B2CD9-6AC5-498D-B697-2F540C1D459A}"/>
              </a:ext>
            </a:extLst>
          </p:cNvPr>
          <p:cNvSpPr txBox="1"/>
          <p:nvPr/>
        </p:nvSpPr>
        <p:spPr>
          <a:xfrm>
            <a:off x="1199456" y="3476328"/>
            <a:ext cx="11504137" cy="769441"/>
          </a:xfrm>
          <a:prstGeom prst="rect">
            <a:avLst/>
          </a:prstGeom>
          <a:noFill/>
        </p:spPr>
        <p:txBody>
          <a:bodyPr wrap="square" lIns="0" tIns="36000" rIns="0" bIns="36000" rtlCol="0">
            <a:noAutofit/>
          </a:bodyPr>
          <a:lstStyle/>
          <a:p>
            <a:pPr>
              <a:lnSpc>
                <a:spcPts val="3000"/>
              </a:lnSpc>
            </a:pPr>
            <a:r>
              <a:rPr lang="ja-JP" altLang="en-US" sz="2200" dirty="0">
                <a:latin typeface="メイリオ" pitchFamily="50" charset="-128"/>
                <a:ea typeface="メイリオ" pitchFamily="50" charset="-128"/>
                <a:cs typeface="メイリオ" pitchFamily="50" charset="-128"/>
              </a:rPr>
              <a:t>・予測モデルの評価にはいくつかの診断プロットが有用（観測タイプに大きく依存）</a:t>
            </a:r>
            <a:endParaRPr lang="en-US" altLang="ja-JP" sz="2200" dirty="0">
              <a:latin typeface="メイリオ" pitchFamily="50" charset="-128"/>
              <a:ea typeface="メイリオ" pitchFamily="50" charset="-128"/>
              <a:cs typeface="メイリオ" pitchFamily="50" charset="-128"/>
            </a:endParaRPr>
          </a:p>
          <a:p>
            <a:pPr>
              <a:lnSpc>
                <a:spcPts val="3000"/>
              </a:lnSpc>
            </a:pPr>
            <a:r>
              <a:rPr lang="ja-JP" altLang="en-US" sz="2200" dirty="0">
                <a:latin typeface="メイリオ" pitchFamily="50" charset="-128"/>
                <a:ea typeface="メイリオ" pitchFamily="50" charset="-128"/>
                <a:cs typeface="メイリオ" pitchFamily="50" charset="-128"/>
              </a:rPr>
              <a:t>・グラフィカルな手法は、実際には時空間データ様に設計されていないことに注意</a:t>
            </a:r>
          </a:p>
        </p:txBody>
      </p:sp>
      <p:sp>
        <p:nvSpPr>
          <p:cNvPr id="8" name="テキスト ボックス 7">
            <a:extLst>
              <a:ext uri="{FF2B5EF4-FFF2-40B4-BE49-F238E27FC236}">
                <a16:creationId xmlns:a16="http://schemas.microsoft.com/office/drawing/2014/main" id="{5BD1B8CF-8769-4536-9A56-C058498BAFEE}"/>
              </a:ext>
            </a:extLst>
          </p:cNvPr>
          <p:cNvSpPr txBox="1"/>
          <p:nvPr/>
        </p:nvSpPr>
        <p:spPr>
          <a:xfrm>
            <a:off x="702327" y="4531767"/>
            <a:ext cx="8843130" cy="769441"/>
          </a:xfrm>
          <a:prstGeom prst="rect">
            <a:avLst/>
          </a:prstGeom>
          <a:noFill/>
        </p:spPr>
        <p:txBody>
          <a:bodyPr wrap="square" lIns="0" tIns="36000" rIns="0" bIns="36000" rtlCol="0">
            <a:noAutofit/>
          </a:bodyPr>
          <a:lstStyle/>
          <a:p>
            <a:pPr>
              <a:lnSpc>
                <a:spcPts val="3000"/>
              </a:lnSpc>
            </a:pPr>
            <a:r>
              <a:rPr lang="en-US" altLang="ja-JP" sz="2200" dirty="0">
                <a:latin typeface="メイリオ" pitchFamily="50" charset="-128"/>
                <a:ea typeface="メイリオ" pitchFamily="50" charset="-128"/>
                <a:cs typeface="メイリオ" pitchFamily="50" charset="-128"/>
              </a:rPr>
              <a:t>3</a:t>
            </a:r>
            <a:r>
              <a:rPr lang="ja-JP" altLang="en-US" sz="2200" dirty="0">
                <a:latin typeface="メイリオ" pitchFamily="50" charset="-128"/>
                <a:ea typeface="メイリオ" pitchFamily="50" charset="-128"/>
                <a:cs typeface="メイリオ" pitchFamily="50" charset="-128"/>
              </a:rPr>
              <a:t>）堅牢性チェックの簡単な説明（感度分析）</a:t>
            </a:r>
          </a:p>
        </p:txBody>
      </p:sp>
    </p:spTree>
    <p:extLst>
      <p:ext uri="{BB962C8B-B14F-4D97-AF65-F5344CB8AC3E}">
        <p14:creationId xmlns:p14="http://schemas.microsoft.com/office/powerpoint/2010/main" val="33480493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3774</TotalTime>
  <Words>1695</Words>
  <Application>Microsoft Office PowerPoint</Application>
  <PresentationFormat>ワイド画面</PresentationFormat>
  <Paragraphs>169</Paragraphs>
  <Slides>16</Slides>
  <Notes>15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メイリオ</vt:lpstr>
      <vt:lpstr>游ゴシック Medium</vt:lpstr>
      <vt:lpstr>Arial</vt:lpstr>
      <vt:lpstr>Calibri</vt:lpstr>
      <vt:lpstr>Cambria Math</vt:lpstr>
      <vt:lpstr>Office ​​テーマ</vt:lpstr>
      <vt:lpstr>Evaluating Spatio-Temporal Statistical Models</vt:lpstr>
      <vt:lpstr>6.1 モデルの出力とデータを比較：何を比較するのか?</vt:lpstr>
      <vt:lpstr>6.1.1 シミュレーションされた”真の”プロセスと比較</vt:lpstr>
      <vt:lpstr>6.1.2 データの予測分布</vt:lpstr>
      <vt:lpstr>6.1.2 データの予測分布</vt:lpstr>
      <vt:lpstr>6.1.2 データの予測分布</vt:lpstr>
      <vt:lpstr>6.1.3 バリデーションとクロスバリデーション</vt:lpstr>
      <vt:lpstr>6.1.3 バリデーションとクロスバリデーション</vt:lpstr>
      <vt:lpstr>6.2 モデルチェック</vt:lpstr>
      <vt:lpstr>6.2.1 回帰診断の拡張</vt:lpstr>
      <vt:lpstr>6.2.1 回帰診断の拡張</vt:lpstr>
      <vt:lpstr>6.2.2 視覚的な診断</vt:lpstr>
      <vt:lpstr>6.2.2 視覚的な診断</vt:lpstr>
      <vt:lpstr>6.2.2 視覚的な診断</vt:lpstr>
      <vt:lpstr>6.2.3 感度分析（Sensitivity analysis）</vt:lpstr>
      <vt:lpstr>6.2.3 感度分析（Sensitivity analysis）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dc:creator>
  <cp:lastModifiedBy>Okuda</cp:lastModifiedBy>
  <cp:revision>213</cp:revision>
  <dcterms:created xsi:type="dcterms:W3CDTF">2012-09-10T02:29:58Z</dcterms:created>
  <dcterms:modified xsi:type="dcterms:W3CDTF">2019-11-11T14:18:27Z</dcterms:modified>
</cp:coreProperties>
</file>