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408" r:id="rId6"/>
    <p:sldId id="451" r:id="rId7"/>
    <p:sldId id="459" r:id="rId8"/>
    <p:sldId id="460" r:id="rId9"/>
    <p:sldId id="461" r:id="rId10"/>
    <p:sldId id="463" r:id="rId11"/>
    <p:sldId id="469" r:id="rId12"/>
    <p:sldId id="464" r:id="rId13"/>
    <p:sldId id="465" r:id="rId14"/>
    <p:sldId id="470" r:id="rId15"/>
    <p:sldId id="467" r:id="rId16"/>
  </p:sldIdLst>
  <p:sldSz cx="9144000" cy="6858000" type="letter"/>
  <p:notesSz cx="6810375" cy="99425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672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orient="horz" pos="816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pos="2880">
          <p15:clr>
            <a:srgbClr val="A4A3A4"/>
          </p15:clr>
        </p15:guide>
        <p15:guide id="11" pos="96">
          <p15:clr>
            <a:srgbClr val="A4A3A4"/>
          </p15:clr>
        </p15:guide>
        <p15:guide id="12" pos="5664">
          <p15:clr>
            <a:srgbClr val="A4A3A4"/>
          </p15:clr>
        </p15:guide>
        <p15:guide id="13" pos="2784">
          <p15:clr>
            <a:srgbClr val="A4A3A4"/>
          </p15:clr>
        </p15:guide>
        <p15:guide id="14" pos="29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kai" initials="l" lastIdx="1" clrIdx="0">
    <p:extLst>
      <p:ext uri="{19B8F6BF-5375-455C-9EA6-DF929625EA0E}">
        <p15:presenceInfo xmlns:p15="http://schemas.microsoft.com/office/powerpoint/2012/main" userId="lik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015"/>
    <a:srgbClr val="97999B"/>
    <a:srgbClr val="890C58"/>
    <a:srgbClr val="00843D"/>
    <a:srgbClr val="C99700"/>
    <a:srgbClr val="CCF2FC"/>
    <a:srgbClr val="EAEBEB"/>
    <a:srgbClr val="99DFE3"/>
    <a:srgbClr val="00B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00" autoAdjust="0"/>
  </p:normalViewPr>
  <p:slideViewPr>
    <p:cSldViewPr>
      <p:cViewPr varScale="1">
        <p:scale>
          <a:sx n="114" d="100"/>
          <a:sy n="114" d="100"/>
        </p:scale>
        <p:origin x="1380" y="102"/>
      </p:cViewPr>
      <p:guideLst>
        <p:guide orient="horz" pos="2256"/>
        <p:guide orient="horz" pos="4032"/>
        <p:guide orient="horz" pos="288"/>
        <p:guide orient="horz" pos="432"/>
        <p:guide orient="horz" pos="672"/>
        <p:guide orient="horz" pos="3888"/>
        <p:guide orient="horz" pos="816"/>
        <p:guide orient="horz" pos="2448"/>
        <p:guide orient="horz" pos="2352"/>
        <p:guide pos="2880"/>
        <p:guide pos="96"/>
        <p:guide pos="5664"/>
        <p:guide pos="2784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986DC-AE2C-46D0-948F-9BAF21EA1C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D223A8-0FD0-41D8-AA53-74F8EE348812}">
      <dgm:prSet phldrT="[Text]"/>
      <dgm:spPr/>
      <dgm:t>
        <a:bodyPr/>
        <a:lstStyle/>
        <a:p>
          <a:r>
            <a:rPr lang="zh-CN" altLang="en-US" dirty="0"/>
            <a:t>出版社</a:t>
          </a:r>
          <a:endParaRPr lang="en-US" dirty="0"/>
        </a:p>
      </dgm:t>
    </dgm:pt>
    <dgm:pt modelId="{A30CB310-AF31-4FA5-ABD4-A1B6A26D363A}" type="parTrans" cxnId="{26993EC3-0E10-41C6-A88C-A8C3A9463D4F}">
      <dgm:prSet/>
      <dgm:spPr/>
      <dgm:t>
        <a:bodyPr/>
        <a:lstStyle/>
        <a:p>
          <a:endParaRPr lang="en-US"/>
        </a:p>
      </dgm:t>
    </dgm:pt>
    <dgm:pt modelId="{E92BCF44-B5B1-4917-806C-11796D823CAC}" type="sibTrans" cxnId="{26993EC3-0E10-41C6-A88C-A8C3A9463D4F}">
      <dgm:prSet/>
      <dgm:spPr/>
      <dgm:t>
        <a:bodyPr/>
        <a:lstStyle/>
        <a:p>
          <a:endParaRPr lang="en-US"/>
        </a:p>
      </dgm:t>
    </dgm:pt>
    <dgm:pt modelId="{3CD68D9B-37D3-4065-922E-FB2E568421C2}">
      <dgm:prSet phldrT="[Text]"/>
      <dgm:spPr/>
      <dgm:t>
        <a:bodyPr/>
        <a:lstStyle/>
        <a:p>
          <a:r>
            <a:rPr lang="zh-CN" altLang="en-US" dirty="0"/>
            <a:t>第一事业部</a:t>
          </a:r>
          <a:endParaRPr lang="en-US" dirty="0"/>
        </a:p>
      </dgm:t>
    </dgm:pt>
    <dgm:pt modelId="{56E6AF54-BB1F-4DD5-B5AD-AE7325166D06}" type="parTrans" cxnId="{1EE3D258-8E32-4972-9BAE-49170BDFD067}">
      <dgm:prSet/>
      <dgm:spPr/>
      <dgm:t>
        <a:bodyPr/>
        <a:lstStyle/>
        <a:p>
          <a:endParaRPr lang="en-US"/>
        </a:p>
      </dgm:t>
    </dgm:pt>
    <dgm:pt modelId="{D3B878B2-7AF4-4FF3-9B20-5C321C223EBC}" type="sibTrans" cxnId="{1EE3D258-8E32-4972-9BAE-49170BDFD067}">
      <dgm:prSet/>
      <dgm:spPr/>
      <dgm:t>
        <a:bodyPr/>
        <a:lstStyle/>
        <a:p>
          <a:endParaRPr lang="en-US"/>
        </a:p>
      </dgm:t>
    </dgm:pt>
    <dgm:pt modelId="{3F42F78C-F278-4AAB-B741-F0D468D74A7B}">
      <dgm:prSet phldrT="[Text]"/>
      <dgm:spPr/>
      <dgm:t>
        <a:bodyPr/>
        <a:lstStyle/>
        <a:p>
          <a:r>
            <a:rPr lang="zh-CN" altLang="en-US" dirty="0"/>
            <a:t>第二事业部</a:t>
          </a:r>
          <a:endParaRPr lang="en-US" dirty="0"/>
        </a:p>
      </dgm:t>
    </dgm:pt>
    <dgm:pt modelId="{6052D2C2-9479-44A5-ACBD-398598FB6477}" type="parTrans" cxnId="{74356CE4-F4A9-47E4-9F9A-CB14B4E83228}">
      <dgm:prSet/>
      <dgm:spPr/>
      <dgm:t>
        <a:bodyPr/>
        <a:lstStyle/>
        <a:p>
          <a:endParaRPr lang="en-US"/>
        </a:p>
      </dgm:t>
    </dgm:pt>
    <dgm:pt modelId="{87DB8226-3EE3-4309-A0D9-3FCDE6376024}" type="sibTrans" cxnId="{74356CE4-F4A9-47E4-9F9A-CB14B4E83228}">
      <dgm:prSet/>
      <dgm:spPr/>
      <dgm:t>
        <a:bodyPr/>
        <a:lstStyle/>
        <a:p>
          <a:endParaRPr lang="en-US"/>
        </a:p>
      </dgm:t>
    </dgm:pt>
    <dgm:pt modelId="{C70B0171-890C-435F-AFCB-A5C4ADB47A4F}">
      <dgm:prSet phldrT="[Text]"/>
      <dgm:spPr/>
      <dgm:t>
        <a:bodyPr/>
        <a:lstStyle/>
        <a:p>
          <a:r>
            <a:rPr lang="zh-CN" altLang="en-US" dirty="0"/>
            <a:t>第六事业部</a:t>
          </a:r>
          <a:endParaRPr lang="en-US" dirty="0"/>
        </a:p>
      </dgm:t>
    </dgm:pt>
    <dgm:pt modelId="{8C8AE933-1936-4385-84D1-567E582853C5}" type="parTrans" cxnId="{ACF38AAF-6D34-424A-A7B0-430873FCF2A4}">
      <dgm:prSet/>
      <dgm:spPr/>
      <dgm:t>
        <a:bodyPr/>
        <a:lstStyle/>
        <a:p>
          <a:endParaRPr lang="en-US"/>
        </a:p>
      </dgm:t>
    </dgm:pt>
    <dgm:pt modelId="{41D69FA2-95DD-419D-97CB-75C7921638CB}" type="sibTrans" cxnId="{ACF38AAF-6D34-424A-A7B0-430873FCF2A4}">
      <dgm:prSet/>
      <dgm:spPr/>
      <dgm:t>
        <a:bodyPr/>
        <a:lstStyle/>
        <a:p>
          <a:endParaRPr lang="en-US"/>
        </a:p>
      </dgm:t>
    </dgm:pt>
    <dgm:pt modelId="{463AC111-1FD6-4ED9-AC64-1A395F61C6B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FA5027CD-F614-47C8-B64F-22A582EE1C13}" type="parTrans" cxnId="{17590B02-5BDE-4A13-94D6-54048238911C}">
      <dgm:prSet/>
      <dgm:spPr/>
      <dgm:t>
        <a:bodyPr/>
        <a:lstStyle/>
        <a:p>
          <a:endParaRPr lang="en-US"/>
        </a:p>
      </dgm:t>
    </dgm:pt>
    <dgm:pt modelId="{671E33EA-2C93-4872-A2E0-9D197718B3A6}" type="sibTrans" cxnId="{17590B02-5BDE-4A13-94D6-54048238911C}">
      <dgm:prSet/>
      <dgm:spPr/>
      <dgm:t>
        <a:bodyPr/>
        <a:lstStyle/>
        <a:p>
          <a:endParaRPr lang="en-US"/>
        </a:p>
      </dgm:t>
    </dgm:pt>
    <dgm:pt modelId="{BA14403E-6435-4D6E-A3D6-1335B6CC44C0}">
      <dgm:prSet phldrT="[Text]"/>
      <dgm:spPr/>
      <dgm:t>
        <a:bodyPr/>
        <a:lstStyle/>
        <a:p>
          <a:r>
            <a:rPr lang="en-US" altLang="zh-CN" dirty="0"/>
            <a:t>…</a:t>
          </a:r>
          <a:endParaRPr lang="en-US" dirty="0"/>
        </a:p>
      </dgm:t>
    </dgm:pt>
    <dgm:pt modelId="{C659D7CF-E09F-40F2-BD96-509CCD83E4E3}" type="parTrans" cxnId="{696ECDF4-0F71-4648-9828-8141451C6D17}">
      <dgm:prSet/>
      <dgm:spPr/>
      <dgm:t>
        <a:bodyPr/>
        <a:lstStyle/>
        <a:p>
          <a:endParaRPr lang="en-US"/>
        </a:p>
      </dgm:t>
    </dgm:pt>
    <dgm:pt modelId="{85884292-9BFE-4648-9326-98E5746DCC2B}" type="sibTrans" cxnId="{696ECDF4-0F71-4648-9828-8141451C6D17}">
      <dgm:prSet/>
      <dgm:spPr/>
      <dgm:t>
        <a:bodyPr/>
        <a:lstStyle/>
        <a:p>
          <a:endParaRPr lang="en-US"/>
        </a:p>
      </dgm:t>
    </dgm:pt>
    <dgm:pt modelId="{138E879D-FCFC-4287-B79A-3731044788EB}">
      <dgm:prSet phldrT="[Text]"/>
      <dgm:spPr/>
      <dgm:t>
        <a:bodyPr/>
        <a:lstStyle/>
        <a:p>
          <a:r>
            <a:rPr lang="zh-CN" altLang="en-US" dirty="0"/>
            <a:t>第五事业部</a:t>
          </a:r>
          <a:endParaRPr lang="en-US" dirty="0"/>
        </a:p>
      </dgm:t>
    </dgm:pt>
    <dgm:pt modelId="{7B67289A-B0D1-49AC-B80B-D0774913687E}" type="parTrans" cxnId="{72D624CB-8D9A-4F8D-98C3-F869F1BAC49E}">
      <dgm:prSet/>
      <dgm:spPr/>
      <dgm:t>
        <a:bodyPr/>
        <a:lstStyle/>
        <a:p>
          <a:endParaRPr lang="en-US"/>
        </a:p>
      </dgm:t>
    </dgm:pt>
    <dgm:pt modelId="{D8966F34-FC1A-4C3D-B06E-8E7736AA5F8F}" type="sibTrans" cxnId="{72D624CB-8D9A-4F8D-98C3-F869F1BAC49E}">
      <dgm:prSet/>
      <dgm:spPr/>
      <dgm:t>
        <a:bodyPr/>
        <a:lstStyle/>
        <a:p>
          <a:endParaRPr lang="en-US"/>
        </a:p>
      </dgm:t>
    </dgm:pt>
    <dgm:pt modelId="{8BA0ADF4-82D6-4460-85C4-00DCE711218E}" type="pres">
      <dgm:prSet presAssocID="{480986DC-AE2C-46D0-948F-9BAF21EA1C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783A92-F92A-45B9-8A05-2B7DD3F52998}" type="pres">
      <dgm:prSet presAssocID="{75D223A8-0FD0-41D8-AA53-74F8EE348812}" presName="hierRoot1" presStyleCnt="0">
        <dgm:presLayoutVars>
          <dgm:hierBranch val="init"/>
        </dgm:presLayoutVars>
      </dgm:prSet>
      <dgm:spPr/>
    </dgm:pt>
    <dgm:pt modelId="{6692C9B2-AA4C-4098-A5D2-BF16553CC4C9}" type="pres">
      <dgm:prSet presAssocID="{75D223A8-0FD0-41D8-AA53-74F8EE348812}" presName="rootComposite1" presStyleCnt="0"/>
      <dgm:spPr/>
    </dgm:pt>
    <dgm:pt modelId="{01BA51C9-6D2F-4D5E-86BA-E5BD51DB134E}" type="pres">
      <dgm:prSet presAssocID="{75D223A8-0FD0-41D8-AA53-74F8EE348812}" presName="rootText1" presStyleLbl="node0" presStyleIdx="0" presStyleCnt="1">
        <dgm:presLayoutVars>
          <dgm:chPref val="3"/>
        </dgm:presLayoutVars>
      </dgm:prSet>
      <dgm:spPr/>
    </dgm:pt>
    <dgm:pt modelId="{9761236C-603C-4FA4-AFCA-0E40B6D8963D}" type="pres">
      <dgm:prSet presAssocID="{75D223A8-0FD0-41D8-AA53-74F8EE348812}" presName="rootConnector1" presStyleLbl="node1" presStyleIdx="0" presStyleCnt="0"/>
      <dgm:spPr/>
    </dgm:pt>
    <dgm:pt modelId="{71CA0801-64E5-48B8-98FE-1F31B6B6C1C9}" type="pres">
      <dgm:prSet presAssocID="{75D223A8-0FD0-41D8-AA53-74F8EE348812}" presName="hierChild2" presStyleCnt="0"/>
      <dgm:spPr/>
    </dgm:pt>
    <dgm:pt modelId="{9E4C4663-8EF3-4144-9570-50309A3C9615}" type="pres">
      <dgm:prSet presAssocID="{56E6AF54-BB1F-4DD5-B5AD-AE7325166D06}" presName="Name37" presStyleLbl="parChTrans1D2" presStyleIdx="0" presStyleCnt="6"/>
      <dgm:spPr/>
    </dgm:pt>
    <dgm:pt modelId="{B4981C57-3F2D-4A0B-98CD-6A6688CE4595}" type="pres">
      <dgm:prSet presAssocID="{3CD68D9B-37D3-4065-922E-FB2E568421C2}" presName="hierRoot2" presStyleCnt="0">
        <dgm:presLayoutVars>
          <dgm:hierBranch val="init"/>
        </dgm:presLayoutVars>
      </dgm:prSet>
      <dgm:spPr/>
    </dgm:pt>
    <dgm:pt modelId="{23902ABF-EBDB-473D-9763-8A1DD72F0DAA}" type="pres">
      <dgm:prSet presAssocID="{3CD68D9B-37D3-4065-922E-FB2E568421C2}" presName="rootComposite" presStyleCnt="0"/>
      <dgm:spPr/>
    </dgm:pt>
    <dgm:pt modelId="{8C863EB4-22D7-4B6C-AB8B-5B179012980E}" type="pres">
      <dgm:prSet presAssocID="{3CD68D9B-37D3-4065-922E-FB2E568421C2}" presName="rootText" presStyleLbl="node2" presStyleIdx="0" presStyleCnt="6">
        <dgm:presLayoutVars>
          <dgm:chPref val="3"/>
        </dgm:presLayoutVars>
      </dgm:prSet>
      <dgm:spPr/>
    </dgm:pt>
    <dgm:pt modelId="{7618F55B-662F-418B-945A-89A62A735DA6}" type="pres">
      <dgm:prSet presAssocID="{3CD68D9B-37D3-4065-922E-FB2E568421C2}" presName="rootConnector" presStyleLbl="node2" presStyleIdx="0" presStyleCnt="6"/>
      <dgm:spPr/>
    </dgm:pt>
    <dgm:pt modelId="{3B549148-E02B-41BE-BBE1-6C6D0185C1BB}" type="pres">
      <dgm:prSet presAssocID="{3CD68D9B-37D3-4065-922E-FB2E568421C2}" presName="hierChild4" presStyleCnt="0"/>
      <dgm:spPr/>
    </dgm:pt>
    <dgm:pt modelId="{6A029609-9B14-48EE-B678-7DB5A8E1C5AC}" type="pres">
      <dgm:prSet presAssocID="{3CD68D9B-37D3-4065-922E-FB2E568421C2}" presName="hierChild5" presStyleCnt="0"/>
      <dgm:spPr/>
    </dgm:pt>
    <dgm:pt modelId="{E89B3ECF-1615-4B96-83FA-DE8CD781E872}" type="pres">
      <dgm:prSet presAssocID="{6052D2C2-9479-44A5-ACBD-398598FB6477}" presName="Name37" presStyleLbl="parChTrans1D2" presStyleIdx="1" presStyleCnt="6"/>
      <dgm:spPr/>
    </dgm:pt>
    <dgm:pt modelId="{23842521-7304-47A3-BDF2-3500083C2621}" type="pres">
      <dgm:prSet presAssocID="{3F42F78C-F278-4AAB-B741-F0D468D74A7B}" presName="hierRoot2" presStyleCnt="0">
        <dgm:presLayoutVars>
          <dgm:hierBranch val="init"/>
        </dgm:presLayoutVars>
      </dgm:prSet>
      <dgm:spPr/>
    </dgm:pt>
    <dgm:pt modelId="{A93C2779-8A0C-4271-96CC-1355567552AF}" type="pres">
      <dgm:prSet presAssocID="{3F42F78C-F278-4AAB-B741-F0D468D74A7B}" presName="rootComposite" presStyleCnt="0"/>
      <dgm:spPr/>
    </dgm:pt>
    <dgm:pt modelId="{B665880C-FBB1-459B-9170-446C7FE7C5D9}" type="pres">
      <dgm:prSet presAssocID="{3F42F78C-F278-4AAB-B741-F0D468D74A7B}" presName="rootText" presStyleLbl="node2" presStyleIdx="1" presStyleCnt="6">
        <dgm:presLayoutVars>
          <dgm:chPref val="3"/>
        </dgm:presLayoutVars>
      </dgm:prSet>
      <dgm:spPr/>
    </dgm:pt>
    <dgm:pt modelId="{C51BD85B-74EF-43EA-8707-35936A881605}" type="pres">
      <dgm:prSet presAssocID="{3F42F78C-F278-4AAB-B741-F0D468D74A7B}" presName="rootConnector" presStyleLbl="node2" presStyleIdx="1" presStyleCnt="6"/>
      <dgm:spPr/>
    </dgm:pt>
    <dgm:pt modelId="{69F3490B-AF2C-4C06-A96D-8F5D1217212D}" type="pres">
      <dgm:prSet presAssocID="{3F42F78C-F278-4AAB-B741-F0D468D74A7B}" presName="hierChild4" presStyleCnt="0"/>
      <dgm:spPr/>
    </dgm:pt>
    <dgm:pt modelId="{07AB132F-4F74-4835-B69F-8F3DEB9B4F0A}" type="pres">
      <dgm:prSet presAssocID="{3F42F78C-F278-4AAB-B741-F0D468D74A7B}" presName="hierChild5" presStyleCnt="0"/>
      <dgm:spPr/>
    </dgm:pt>
    <dgm:pt modelId="{517EDC86-16E8-49B8-AD43-8F449F44A170}" type="pres">
      <dgm:prSet presAssocID="{FA5027CD-F614-47C8-B64F-22A582EE1C13}" presName="Name37" presStyleLbl="parChTrans1D2" presStyleIdx="2" presStyleCnt="6"/>
      <dgm:spPr/>
    </dgm:pt>
    <dgm:pt modelId="{7321775F-91D8-4F11-AAE6-DA4EA79F9F66}" type="pres">
      <dgm:prSet presAssocID="{463AC111-1FD6-4ED9-AC64-1A395F61C6BB}" presName="hierRoot2" presStyleCnt="0">
        <dgm:presLayoutVars>
          <dgm:hierBranch val="init"/>
        </dgm:presLayoutVars>
      </dgm:prSet>
      <dgm:spPr/>
    </dgm:pt>
    <dgm:pt modelId="{870A770C-F5E6-46E1-9BD2-E762E721ED8A}" type="pres">
      <dgm:prSet presAssocID="{463AC111-1FD6-4ED9-AC64-1A395F61C6BB}" presName="rootComposite" presStyleCnt="0"/>
      <dgm:spPr/>
    </dgm:pt>
    <dgm:pt modelId="{A7A21565-49A8-4AF5-A54D-1E574D9A2A91}" type="pres">
      <dgm:prSet presAssocID="{463AC111-1FD6-4ED9-AC64-1A395F61C6BB}" presName="rootText" presStyleLbl="node2" presStyleIdx="2" presStyleCnt="6">
        <dgm:presLayoutVars>
          <dgm:chPref val="3"/>
        </dgm:presLayoutVars>
      </dgm:prSet>
      <dgm:spPr/>
    </dgm:pt>
    <dgm:pt modelId="{F1D4E2AE-F955-4761-BA8E-3CC543AF9A9A}" type="pres">
      <dgm:prSet presAssocID="{463AC111-1FD6-4ED9-AC64-1A395F61C6BB}" presName="rootConnector" presStyleLbl="node2" presStyleIdx="2" presStyleCnt="6"/>
      <dgm:spPr/>
    </dgm:pt>
    <dgm:pt modelId="{674BD89A-A2B0-44CC-B3F5-3D4F263E63AA}" type="pres">
      <dgm:prSet presAssocID="{463AC111-1FD6-4ED9-AC64-1A395F61C6BB}" presName="hierChild4" presStyleCnt="0"/>
      <dgm:spPr/>
    </dgm:pt>
    <dgm:pt modelId="{BC5DBC97-B070-4B5C-BD59-FCC552566952}" type="pres">
      <dgm:prSet presAssocID="{463AC111-1FD6-4ED9-AC64-1A395F61C6BB}" presName="hierChild5" presStyleCnt="0"/>
      <dgm:spPr/>
    </dgm:pt>
    <dgm:pt modelId="{FC714DF9-AEA2-4778-9097-0D8F4632C368}" type="pres">
      <dgm:prSet presAssocID="{C659D7CF-E09F-40F2-BD96-509CCD83E4E3}" presName="Name37" presStyleLbl="parChTrans1D2" presStyleIdx="3" presStyleCnt="6"/>
      <dgm:spPr/>
    </dgm:pt>
    <dgm:pt modelId="{64A2CDF7-B57A-4E87-9E96-AA5CA72DD070}" type="pres">
      <dgm:prSet presAssocID="{BA14403E-6435-4D6E-A3D6-1335B6CC44C0}" presName="hierRoot2" presStyleCnt="0">
        <dgm:presLayoutVars>
          <dgm:hierBranch val="init"/>
        </dgm:presLayoutVars>
      </dgm:prSet>
      <dgm:spPr/>
    </dgm:pt>
    <dgm:pt modelId="{66145025-00D3-4F16-9251-FE4ED5F24CA8}" type="pres">
      <dgm:prSet presAssocID="{BA14403E-6435-4D6E-A3D6-1335B6CC44C0}" presName="rootComposite" presStyleCnt="0"/>
      <dgm:spPr/>
    </dgm:pt>
    <dgm:pt modelId="{09F3F547-B54C-4B61-AC39-5E3127BB7371}" type="pres">
      <dgm:prSet presAssocID="{BA14403E-6435-4D6E-A3D6-1335B6CC44C0}" presName="rootText" presStyleLbl="node2" presStyleIdx="3" presStyleCnt="6">
        <dgm:presLayoutVars>
          <dgm:chPref val="3"/>
        </dgm:presLayoutVars>
      </dgm:prSet>
      <dgm:spPr/>
    </dgm:pt>
    <dgm:pt modelId="{BEF17986-911A-45D5-A444-A73BAE0006FE}" type="pres">
      <dgm:prSet presAssocID="{BA14403E-6435-4D6E-A3D6-1335B6CC44C0}" presName="rootConnector" presStyleLbl="node2" presStyleIdx="3" presStyleCnt="6"/>
      <dgm:spPr/>
    </dgm:pt>
    <dgm:pt modelId="{0E81193F-E5D8-4C35-9873-1F5AE5A20824}" type="pres">
      <dgm:prSet presAssocID="{BA14403E-6435-4D6E-A3D6-1335B6CC44C0}" presName="hierChild4" presStyleCnt="0"/>
      <dgm:spPr/>
    </dgm:pt>
    <dgm:pt modelId="{C5C6931E-5261-416B-A482-89E01C714D57}" type="pres">
      <dgm:prSet presAssocID="{BA14403E-6435-4D6E-A3D6-1335B6CC44C0}" presName="hierChild5" presStyleCnt="0"/>
      <dgm:spPr/>
    </dgm:pt>
    <dgm:pt modelId="{FFE8E596-0F1A-473B-A8C8-A58F67E553CA}" type="pres">
      <dgm:prSet presAssocID="{7B67289A-B0D1-49AC-B80B-D0774913687E}" presName="Name37" presStyleLbl="parChTrans1D2" presStyleIdx="4" presStyleCnt="6"/>
      <dgm:spPr/>
    </dgm:pt>
    <dgm:pt modelId="{D0159B4D-9407-425B-9F84-833BEBE6BFE3}" type="pres">
      <dgm:prSet presAssocID="{138E879D-FCFC-4287-B79A-3731044788EB}" presName="hierRoot2" presStyleCnt="0">
        <dgm:presLayoutVars>
          <dgm:hierBranch val="init"/>
        </dgm:presLayoutVars>
      </dgm:prSet>
      <dgm:spPr/>
    </dgm:pt>
    <dgm:pt modelId="{C909E795-9A1D-44E3-A629-041F96EB790C}" type="pres">
      <dgm:prSet presAssocID="{138E879D-FCFC-4287-B79A-3731044788EB}" presName="rootComposite" presStyleCnt="0"/>
      <dgm:spPr/>
    </dgm:pt>
    <dgm:pt modelId="{746D9833-4C4C-4215-B14E-7402CE9F03C1}" type="pres">
      <dgm:prSet presAssocID="{138E879D-FCFC-4287-B79A-3731044788EB}" presName="rootText" presStyleLbl="node2" presStyleIdx="4" presStyleCnt="6">
        <dgm:presLayoutVars>
          <dgm:chPref val="3"/>
        </dgm:presLayoutVars>
      </dgm:prSet>
      <dgm:spPr/>
    </dgm:pt>
    <dgm:pt modelId="{870B66D9-578C-4512-96A7-F22DE2331D72}" type="pres">
      <dgm:prSet presAssocID="{138E879D-FCFC-4287-B79A-3731044788EB}" presName="rootConnector" presStyleLbl="node2" presStyleIdx="4" presStyleCnt="6"/>
      <dgm:spPr/>
    </dgm:pt>
    <dgm:pt modelId="{CF7DB5EF-AF20-4B8A-BE99-353A9C4291E3}" type="pres">
      <dgm:prSet presAssocID="{138E879D-FCFC-4287-B79A-3731044788EB}" presName="hierChild4" presStyleCnt="0"/>
      <dgm:spPr/>
    </dgm:pt>
    <dgm:pt modelId="{26320AAD-1D81-4D47-8591-C2D990C21D36}" type="pres">
      <dgm:prSet presAssocID="{138E879D-FCFC-4287-B79A-3731044788EB}" presName="hierChild5" presStyleCnt="0"/>
      <dgm:spPr/>
    </dgm:pt>
    <dgm:pt modelId="{8F63162C-4ADD-48BD-9946-BD2FAAE4CBE1}" type="pres">
      <dgm:prSet presAssocID="{8C8AE933-1936-4385-84D1-567E582853C5}" presName="Name37" presStyleLbl="parChTrans1D2" presStyleIdx="5" presStyleCnt="6"/>
      <dgm:spPr/>
    </dgm:pt>
    <dgm:pt modelId="{FFEC9196-9D11-48E1-B501-7731B31D4876}" type="pres">
      <dgm:prSet presAssocID="{C70B0171-890C-435F-AFCB-A5C4ADB47A4F}" presName="hierRoot2" presStyleCnt="0">
        <dgm:presLayoutVars>
          <dgm:hierBranch val="init"/>
        </dgm:presLayoutVars>
      </dgm:prSet>
      <dgm:spPr/>
    </dgm:pt>
    <dgm:pt modelId="{D54EAE3C-7AF3-422C-9300-2822815C99CD}" type="pres">
      <dgm:prSet presAssocID="{C70B0171-890C-435F-AFCB-A5C4ADB47A4F}" presName="rootComposite" presStyleCnt="0"/>
      <dgm:spPr/>
    </dgm:pt>
    <dgm:pt modelId="{4A3EB1D2-F072-4477-A7DF-C10076B15EAC}" type="pres">
      <dgm:prSet presAssocID="{C70B0171-890C-435F-AFCB-A5C4ADB47A4F}" presName="rootText" presStyleLbl="node2" presStyleIdx="5" presStyleCnt="6">
        <dgm:presLayoutVars>
          <dgm:chPref val="3"/>
        </dgm:presLayoutVars>
      </dgm:prSet>
      <dgm:spPr/>
    </dgm:pt>
    <dgm:pt modelId="{54D8B736-DE9D-4B5A-A128-F04DA52EE403}" type="pres">
      <dgm:prSet presAssocID="{C70B0171-890C-435F-AFCB-A5C4ADB47A4F}" presName="rootConnector" presStyleLbl="node2" presStyleIdx="5" presStyleCnt="6"/>
      <dgm:spPr/>
    </dgm:pt>
    <dgm:pt modelId="{EFD37263-3C6A-49C1-876E-B0490B415B76}" type="pres">
      <dgm:prSet presAssocID="{C70B0171-890C-435F-AFCB-A5C4ADB47A4F}" presName="hierChild4" presStyleCnt="0"/>
      <dgm:spPr/>
    </dgm:pt>
    <dgm:pt modelId="{99495A4F-E3DE-4016-AE62-3A5AEA986355}" type="pres">
      <dgm:prSet presAssocID="{C70B0171-890C-435F-AFCB-A5C4ADB47A4F}" presName="hierChild5" presStyleCnt="0"/>
      <dgm:spPr/>
    </dgm:pt>
    <dgm:pt modelId="{8FFE3A01-7CDC-4A18-8701-69968C06180E}" type="pres">
      <dgm:prSet presAssocID="{75D223A8-0FD0-41D8-AA53-74F8EE348812}" presName="hierChild3" presStyleCnt="0"/>
      <dgm:spPr/>
    </dgm:pt>
  </dgm:ptLst>
  <dgm:cxnLst>
    <dgm:cxn modelId="{17590B02-5BDE-4A13-94D6-54048238911C}" srcId="{75D223A8-0FD0-41D8-AA53-74F8EE348812}" destId="{463AC111-1FD6-4ED9-AC64-1A395F61C6BB}" srcOrd="2" destOrd="0" parTransId="{FA5027CD-F614-47C8-B64F-22A582EE1C13}" sibTransId="{671E33EA-2C93-4872-A2E0-9D197718B3A6}"/>
    <dgm:cxn modelId="{AE89FD07-C462-40E4-AA4F-E6E791A7C12E}" type="presOf" srcId="{56E6AF54-BB1F-4DD5-B5AD-AE7325166D06}" destId="{9E4C4663-8EF3-4144-9570-50309A3C9615}" srcOrd="0" destOrd="0" presId="urn:microsoft.com/office/officeart/2005/8/layout/orgChart1"/>
    <dgm:cxn modelId="{2F500609-4726-4119-A3DD-9F1EBFB3ED0B}" type="presOf" srcId="{C659D7CF-E09F-40F2-BD96-509CCD83E4E3}" destId="{FC714DF9-AEA2-4778-9097-0D8F4632C368}" srcOrd="0" destOrd="0" presId="urn:microsoft.com/office/officeart/2005/8/layout/orgChart1"/>
    <dgm:cxn modelId="{1429010A-C859-4A2B-A652-98D43794ACEA}" type="presOf" srcId="{138E879D-FCFC-4287-B79A-3731044788EB}" destId="{870B66D9-578C-4512-96A7-F22DE2331D72}" srcOrd="1" destOrd="0" presId="urn:microsoft.com/office/officeart/2005/8/layout/orgChart1"/>
    <dgm:cxn modelId="{A2428A14-A7A5-40B0-A8D4-40C9D1626921}" type="presOf" srcId="{BA14403E-6435-4D6E-A3D6-1335B6CC44C0}" destId="{BEF17986-911A-45D5-A444-A73BAE0006FE}" srcOrd="1" destOrd="0" presId="urn:microsoft.com/office/officeart/2005/8/layout/orgChart1"/>
    <dgm:cxn modelId="{76490219-EF6D-4F68-AA9C-D18EC9018430}" type="presOf" srcId="{7B67289A-B0D1-49AC-B80B-D0774913687E}" destId="{FFE8E596-0F1A-473B-A8C8-A58F67E553CA}" srcOrd="0" destOrd="0" presId="urn:microsoft.com/office/officeart/2005/8/layout/orgChart1"/>
    <dgm:cxn modelId="{AE0DA51B-12F0-4210-84B0-80ECD24BC4C3}" type="presOf" srcId="{463AC111-1FD6-4ED9-AC64-1A395F61C6BB}" destId="{A7A21565-49A8-4AF5-A54D-1E574D9A2A91}" srcOrd="0" destOrd="0" presId="urn:microsoft.com/office/officeart/2005/8/layout/orgChart1"/>
    <dgm:cxn modelId="{56279932-6899-4702-B257-CBADB7E372EB}" type="presOf" srcId="{463AC111-1FD6-4ED9-AC64-1A395F61C6BB}" destId="{F1D4E2AE-F955-4761-BA8E-3CC543AF9A9A}" srcOrd="1" destOrd="0" presId="urn:microsoft.com/office/officeart/2005/8/layout/orgChart1"/>
    <dgm:cxn modelId="{76A32940-F792-478F-ADBF-34C86A304FEF}" type="presOf" srcId="{8C8AE933-1936-4385-84D1-567E582853C5}" destId="{8F63162C-4ADD-48BD-9946-BD2FAAE4CBE1}" srcOrd="0" destOrd="0" presId="urn:microsoft.com/office/officeart/2005/8/layout/orgChart1"/>
    <dgm:cxn modelId="{77CAF05B-D6C3-4720-8A87-8E026AF92AF6}" type="presOf" srcId="{BA14403E-6435-4D6E-A3D6-1335B6CC44C0}" destId="{09F3F547-B54C-4B61-AC39-5E3127BB7371}" srcOrd="0" destOrd="0" presId="urn:microsoft.com/office/officeart/2005/8/layout/orgChart1"/>
    <dgm:cxn modelId="{F5113462-4214-423B-A9C3-3FFFF28453D8}" type="presOf" srcId="{480986DC-AE2C-46D0-948F-9BAF21EA1CF6}" destId="{8BA0ADF4-82D6-4460-85C4-00DCE711218E}" srcOrd="0" destOrd="0" presId="urn:microsoft.com/office/officeart/2005/8/layout/orgChart1"/>
    <dgm:cxn modelId="{1EE3D258-8E32-4972-9BAE-49170BDFD067}" srcId="{75D223A8-0FD0-41D8-AA53-74F8EE348812}" destId="{3CD68D9B-37D3-4065-922E-FB2E568421C2}" srcOrd="0" destOrd="0" parTransId="{56E6AF54-BB1F-4DD5-B5AD-AE7325166D06}" sibTransId="{D3B878B2-7AF4-4FF3-9B20-5C321C223EBC}"/>
    <dgm:cxn modelId="{CDBF6081-B21D-4F37-8446-5FA3DBDE122C}" type="presOf" srcId="{C70B0171-890C-435F-AFCB-A5C4ADB47A4F}" destId="{4A3EB1D2-F072-4477-A7DF-C10076B15EAC}" srcOrd="0" destOrd="0" presId="urn:microsoft.com/office/officeart/2005/8/layout/orgChart1"/>
    <dgm:cxn modelId="{25805A84-D6F8-47C6-B32E-0DDB38458E0E}" type="presOf" srcId="{FA5027CD-F614-47C8-B64F-22A582EE1C13}" destId="{517EDC86-16E8-49B8-AD43-8F449F44A170}" srcOrd="0" destOrd="0" presId="urn:microsoft.com/office/officeart/2005/8/layout/orgChart1"/>
    <dgm:cxn modelId="{F01B8F99-9868-4491-912C-43F85B3802DF}" type="presOf" srcId="{3CD68D9B-37D3-4065-922E-FB2E568421C2}" destId="{8C863EB4-22D7-4B6C-AB8B-5B179012980E}" srcOrd="0" destOrd="0" presId="urn:microsoft.com/office/officeart/2005/8/layout/orgChart1"/>
    <dgm:cxn modelId="{EDA32AA6-F392-4713-967F-86F1AD0FC6DF}" type="presOf" srcId="{138E879D-FCFC-4287-B79A-3731044788EB}" destId="{746D9833-4C4C-4215-B14E-7402CE9F03C1}" srcOrd="0" destOrd="0" presId="urn:microsoft.com/office/officeart/2005/8/layout/orgChart1"/>
    <dgm:cxn modelId="{93A9FAAB-C6ED-49F1-83D6-448020001F76}" type="presOf" srcId="{3F42F78C-F278-4AAB-B741-F0D468D74A7B}" destId="{C51BD85B-74EF-43EA-8707-35936A881605}" srcOrd="1" destOrd="0" presId="urn:microsoft.com/office/officeart/2005/8/layout/orgChart1"/>
    <dgm:cxn modelId="{ACF38AAF-6D34-424A-A7B0-430873FCF2A4}" srcId="{75D223A8-0FD0-41D8-AA53-74F8EE348812}" destId="{C70B0171-890C-435F-AFCB-A5C4ADB47A4F}" srcOrd="5" destOrd="0" parTransId="{8C8AE933-1936-4385-84D1-567E582853C5}" sibTransId="{41D69FA2-95DD-419D-97CB-75C7921638CB}"/>
    <dgm:cxn modelId="{AC1567B0-D5B9-463D-ABF2-024A2F6C8271}" type="presOf" srcId="{75D223A8-0FD0-41D8-AA53-74F8EE348812}" destId="{01BA51C9-6D2F-4D5E-86BA-E5BD51DB134E}" srcOrd="0" destOrd="0" presId="urn:microsoft.com/office/officeart/2005/8/layout/orgChart1"/>
    <dgm:cxn modelId="{26993EC3-0E10-41C6-A88C-A8C3A9463D4F}" srcId="{480986DC-AE2C-46D0-948F-9BAF21EA1CF6}" destId="{75D223A8-0FD0-41D8-AA53-74F8EE348812}" srcOrd="0" destOrd="0" parTransId="{A30CB310-AF31-4FA5-ABD4-A1B6A26D363A}" sibTransId="{E92BCF44-B5B1-4917-806C-11796D823CAC}"/>
    <dgm:cxn modelId="{72D624CB-8D9A-4F8D-98C3-F869F1BAC49E}" srcId="{75D223A8-0FD0-41D8-AA53-74F8EE348812}" destId="{138E879D-FCFC-4287-B79A-3731044788EB}" srcOrd="4" destOrd="0" parTransId="{7B67289A-B0D1-49AC-B80B-D0774913687E}" sibTransId="{D8966F34-FC1A-4C3D-B06E-8E7736AA5F8F}"/>
    <dgm:cxn modelId="{9C827BD3-0A62-498B-9FF9-1B8EBD63327F}" type="presOf" srcId="{3F42F78C-F278-4AAB-B741-F0D468D74A7B}" destId="{B665880C-FBB1-459B-9170-446C7FE7C5D9}" srcOrd="0" destOrd="0" presId="urn:microsoft.com/office/officeart/2005/8/layout/orgChart1"/>
    <dgm:cxn modelId="{AA7C4EDA-9EF5-4E9E-B6F2-FFE2E5F505A0}" type="presOf" srcId="{3CD68D9B-37D3-4065-922E-FB2E568421C2}" destId="{7618F55B-662F-418B-945A-89A62A735DA6}" srcOrd="1" destOrd="0" presId="urn:microsoft.com/office/officeart/2005/8/layout/orgChart1"/>
    <dgm:cxn modelId="{F37701E0-12F5-42B8-A900-77E279B88F82}" type="presOf" srcId="{C70B0171-890C-435F-AFCB-A5C4ADB47A4F}" destId="{54D8B736-DE9D-4B5A-A128-F04DA52EE403}" srcOrd="1" destOrd="0" presId="urn:microsoft.com/office/officeart/2005/8/layout/orgChart1"/>
    <dgm:cxn modelId="{74356CE4-F4A9-47E4-9F9A-CB14B4E83228}" srcId="{75D223A8-0FD0-41D8-AA53-74F8EE348812}" destId="{3F42F78C-F278-4AAB-B741-F0D468D74A7B}" srcOrd="1" destOrd="0" parTransId="{6052D2C2-9479-44A5-ACBD-398598FB6477}" sibTransId="{87DB8226-3EE3-4309-A0D9-3FCDE6376024}"/>
    <dgm:cxn modelId="{37A061EB-D0B7-4EF3-A47C-F82999150F57}" type="presOf" srcId="{75D223A8-0FD0-41D8-AA53-74F8EE348812}" destId="{9761236C-603C-4FA4-AFCA-0E40B6D8963D}" srcOrd="1" destOrd="0" presId="urn:microsoft.com/office/officeart/2005/8/layout/orgChart1"/>
    <dgm:cxn modelId="{696ECDF4-0F71-4648-9828-8141451C6D17}" srcId="{75D223A8-0FD0-41D8-AA53-74F8EE348812}" destId="{BA14403E-6435-4D6E-A3D6-1335B6CC44C0}" srcOrd="3" destOrd="0" parTransId="{C659D7CF-E09F-40F2-BD96-509CCD83E4E3}" sibTransId="{85884292-9BFE-4648-9326-98E5746DCC2B}"/>
    <dgm:cxn modelId="{1F807CFF-E3A9-4FB4-B857-E67FB93DE50E}" type="presOf" srcId="{6052D2C2-9479-44A5-ACBD-398598FB6477}" destId="{E89B3ECF-1615-4B96-83FA-DE8CD781E872}" srcOrd="0" destOrd="0" presId="urn:microsoft.com/office/officeart/2005/8/layout/orgChart1"/>
    <dgm:cxn modelId="{5D755DA2-AF9C-41C2-B277-6262B96D0C4F}" type="presParOf" srcId="{8BA0ADF4-82D6-4460-85C4-00DCE711218E}" destId="{4A783A92-F92A-45B9-8A05-2B7DD3F52998}" srcOrd="0" destOrd="0" presId="urn:microsoft.com/office/officeart/2005/8/layout/orgChart1"/>
    <dgm:cxn modelId="{00FDFFC3-68E6-457E-BC5F-07E84886E943}" type="presParOf" srcId="{4A783A92-F92A-45B9-8A05-2B7DD3F52998}" destId="{6692C9B2-AA4C-4098-A5D2-BF16553CC4C9}" srcOrd="0" destOrd="0" presId="urn:microsoft.com/office/officeart/2005/8/layout/orgChart1"/>
    <dgm:cxn modelId="{00E3CA20-9197-43F6-AE16-9B92E149B29C}" type="presParOf" srcId="{6692C9B2-AA4C-4098-A5D2-BF16553CC4C9}" destId="{01BA51C9-6D2F-4D5E-86BA-E5BD51DB134E}" srcOrd="0" destOrd="0" presId="urn:microsoft.com/office/officeart/2005/8/layout/orgChart1"/>
    <dgm:cxn modelId="{BAC8D99B-A68F-4F93-9D08-46C55468D8AE}" type="presParOf" srcId="{6692C9B2-AA4C-4098-A5D2-BF16553CC4C9}" destId="{9761236C-603C-4FA4-AFCA-0E40B6D8963D}" srcOrd="1" destOrd="0" presId="urn:microsoft.com/office/officeart/2005/8/layout/orgChart1"/>
    <dgm:cxn modelId="{76233FFE-6AB4-4EF1-89DB-7FCDC4A14568}" type="presParOf" srcId="{4A783A92-F92A-45B9-8A05-2B7DD3F52998}" destId="{71CA0801-64E5-48B8-98FE-1F31B6B6C1C9}" srcOrd="1" destOrd="0" presId="urn:microsoft.com/office/officeart/2005/8/layout/orgChart1"/>
    <dgm:cxn modelId="{6F8CDDCE-F26B-4DA1-B7F5-97BB44E4BA66}" type="presParOf" srcId="{71CA0801-64E5-48B8-98FE-1F31B6B6C1C9}" destId="{9E4C4663-8EF3-4144-9570-50309A3C9615}" srcOrd="0" destOrd="0" presId="urn:microsoft.com/office/officeart/2005/8/layout/orgChart1"/>
    <dgm:cxn modelId="{9EF96E94-4C45-4CD9-9160-8E665A46CB5F}" type="presParOf" srcId="{71CA0801-64E5-48B8-98FE-1F31B6B6C1C9}" destId="{B4981C57-3F2D-4A0B-98CD-6A6688CE4595}" srcOrd="1" destOrd="0" presId="urn:microsoft.com/office/officeart/2005/8/layout/orgChart1"/>
    <dgm:cxn modelId="{ECAD7655-F132-49AD-87AD-BD53D18AB364}" type="presParOf" srcId="{B4981C57-3F2D-4A0B-98CD-6A6688CE4595}" destId="{23902ABF-EBDB-473D-9763-8A1DD72F0DAA}" srcOrd="0" destOrd="0" presId="urn:microsoft.com/office/officeart/2005/8/layout/orgChart1"/>
    <dgm:cxn modelId="{347C6FEC-05AA-4358-B796-F05F47E912D5}" type="presParOf" srcId="{23902ABF-EBDB-473D-9763-8A1DD72F0DAA}" destId="{8C863EB4-22D7-4B6C-AB8B-5B179012980E}" srcOrd="0" destOrd="0" presId="urn:microsoft.com/office/officeart/2005/8/layout/orgChart1"/>
    <dgm:cxn modelId="{3C7F2442-7BBA-448D-88E9-22CF1A7C091F}" type="presParOf" srcId="{23902ABF-EBDB-473D-9763-8A1DD72F0DAA}" destId="{7618F55B-662F-418B-945A-89A62A735DA6}" srcOrd="1" destOrd="0" presId="urn:microsoft.com/office/officeart/2005/8/layout/orgChart1"/>
    <dgm:cxn modelId="{4CFB3CE8-9C18-4846-8AB8-1B46DAEB1E5E}" type="presParOf" srcId="{B4981C57-3F2D-4A0B-98CD-6A6688CE4595}" destId="{3B549148-E02B-41BE-BBE1-6C6D0185C1BB}" srcOrd="1" destOrd="0" presId="urn:microsoft.com/office/officeart/2005/8/layout/orgChart1"/>
    <dgm:cxn modelId="{D892A2C7-7362-43FB-A261-DE18CF0AB93E}" type="presParOf" srcId="{B4981C57-3F2D-4A0B-98CD-6A6688CE4595}" destId="{6A029609-9B14-48EE-B678-7DB5A8E1C5AC}" srcOrd="2" destOrd="0" presId="urn:microsoft.com/office/officeart/2005/8/layout/orgChart1"/>
    <dgm:cxn modelId="{216D0D8D-AEB5-4B04-B8A6-AE3D56290A0F}" type="presParOf" srcId="{71CA0801-64E5-48B8-98FE-1F31B6B6C1C9}" destId="{E89B3ECF-1615-4B96-83FA-DE8CD781E872}" srcOrd="2" destOrd="0" presId="urn:microsoft.com/office/officeart/2005/8/layout/orgChart1"/>
    <dgm:cxn modelId="{0EA3E137-2082-4CAE-8BA5-C9892B4B17BF}" type="presParOf" srcId="{71CA0801-64E5-48B8-98FE-1F31B6B6C1C9}" destId="{23842521-7304-47A3-BDF2-3500083C2621}" srcOrd="3" destOrd="0" presId="urn:microsoft.com/office/officeart/2005/8/layout/orgChart1"/>
    <dgm:cxn modelId="{CF0844A1-769A-41BB-813C-CBDF0570ED92}" type="presParOf" srcId="{23842521-7304-47A3-BDF2-3500083C2621}" destId="{A93C2779-8A0C-4271-96CC-1355567552AF}" srcOrd="0" destOrd="0" presId="urn:microsoft.com/office/officeart/2005/8/layout/orgChart1"/>
    <dgm:cxn modelId="{C79BBE27-EA25-4610-818D-52C62E7AA0A9}" type="presParOf" srcId="{A93C2779-8A0C-4271-96CC-1355567552AF}" destId="{B665880C-FBB1-459B-9170-446C7FE7C5D9}" srcOrd="0" destOrd="0" presId="urn:microsoft.com/office/officeart/2005/8/layout/orgChart1"/>
    <dgm:cxn modelId="{EA664F86-C4E7-4D09-8353-4CFA3E39054B}" type="presParOf" srcId="{A93C2779-8A0C-4271-96CC-1355567552AF}" destId="{C51BD85B-74EF-43EA-8707-35936A881605}" srcOrd="1" destOrd="0" presId="urn:microsoft.com/office/officeart/2005/8/layout/orgChart1"/>
    <dgm:cxn modelId="{F91EE3ED-DA2E-409C-A8C5-9BD05A1AD879}" type="presParOf" srcId="{23842521-7304-47A3-BDF2-3500083C2621}" destId="{69F3490B-AF2C-4C06-A96D-8F5D1217212D}" srcOrd="1" destOrd="0" presId="urn:microsoft.com/office/officeart/2005/8/layout/orgChart1"/>
    <dgm:cxn modelId="{93ACE2CF-740D-467F-92C0-5E906792051D}" type="presParOf" srcId="{23842521-7304-47A3-BDF2-3500083C2621}" destId="{07AB132F-4F74-4835-B69F-8F3DEB9B4F0A}" srcOrd="2" destOrd="0" presId="urn:microsoft.com/office/officeart/2005/8/layout/orgChart1"/>
    <dgm:cxn modelId="{800C15D2-A4C2-443D-A16D-C0577F744E97}" type="presParOf" srcId="{71CA0801-64E5-48B8-98FE-1F31B6B6C1C9}" destId="{517EDC86-16E8-49B8-AD43-8F449F44A170}" srcOrd="4" destOrd="0" presId="urn:microsoft.com/office/officeart/2005/8/layout/orgChart1"/>
    <dgm:cxn modelId="{4C4DCBFF-1A74-4D3F-8FA2-B4F79B25C298}" type="presParOf" srcId="{71CA0801-64E5-48B8-98FE-1F31B6B6C1C9}" destId="{7321775F-91D8-4F11-AAE6-DA4EA79F9F66}" srcOrd="5" destOrd="0" presId="urn:microsoft.com/office/officeart/2005/8/layout/orgChart1"/>
    <dgm:cxn modelId="{16769639-F40D-4FB2-B03E-E4C6B6B5BF58}" type="presParOf" srcId="{7321775F-91D8-4F11-AAE6-DA4EA79F9F66}" destId="{870A770C-F5E6-46E1-9BD2-E762E721ED8A}" srcOrd="0" destOrd="0" presId="urn:microsoft.com/office/officeart/2005/8/layout/orgChart1"/>
    <dgm:cxn modelId="{DEF0D9E9-56BD-4F4A-ACFF-F3F916F665B0}" type="presParOf" srcId="{870A770C-F5E6-46E1-9BD2-E762E721ED8A}" destId="{A7A21565-49A8-4AF5-A54D-1E574D9A2A91}" srcOrd="0" destOrd="0" presId="urn:microsoft.com/office/officeart/2005/8/layout/orgChart1"/>
    <dgm:cxn modelId="{1D5F3D12-D105-4794-B954-1F142C09993D}" type="presParOf" srcId="{870A770C-F5E6-46E1-9BD2-E762E721ED8A}" destId="{F1D4E2AE-F955-4761-BA8E-3CC543AF9A9A}" srcOrd="1" destOrd="0" presId="urn:microsoft.com/office/officeart/2005/8/layout/orgChart1"/>
    <dgm:cxn modelId="{679D8BF2-4D34-4DF8-A8DA-0B63D57E2910}" type="presParOf" srcId="{7321775F-91D8-4F11-AAE6-DA4EA79F9F66}" destId="{674BD89A-A2B0-44CC-B3F5-3D4F263E63AA}" srcOrd="1" destOrd="0" presId="urn:microsoft.com/office/officeart/2005/8/layout/orgChart1"/>
    <dgm:cxn modelId="{57CF60F2-26AE-4846-BCDC-B55F803517E7}" type="presParOf" srcId="{7321775F-91D8-4F11-AAE6-DA4EA79F9F66}" destId="{BC5DBC97-B070-4B5C-BD59-FCC552566952}" srcOrd="2" destOrd="0" presId="urn:microsoft.com/office/officeart/2005/8/layout/orgChart1"/>
    <dgm:cxn modelId="{B36E257D-2DAA-444D-9429-0A0B5BE66148}" type="presParOf" srcId="{71CA0801-64E5-48B8-98FE-1F31B6B6C1C9}" destId="{FC714DF9-AEA2-4778-9097-0D8F4632C368}" srcOrd="6" destOrd="0" presId="urn:microsoft.com/office/officeart/2005/8/layout/orgChart1"/>
    <dgm:cxn modelId="{AC8805FC-F851-49A3-B622-575087A7396A}" type="presParOf" srcId="{71CA0801-64E5-48B8-98FE-1F31B6B6C1C9}" destId="{64A2CDF7-B57A-4E87-9E96-AA5CA72DD070}" srcOrd="7" destOrd="0" presId="urn:microsoft.com/office/officeart/2005/8/layout/orgChart1"/>
    <dgm:cxn modelId="{D7867539-3666-485C-9CFB-ED27CC2BD571}" type="presParOf" srcId="{64A2CDF7-B57A-4E87-9E96-AA5CA72DD070}" destId="{66145025-00D3-4F16-9251-FE4ED5F24CA8}" srcOrd="0" destOrd="0" presId="urn:microsoft.com/office/officeart/2005/8/layout/orgChart1"/>
    <dgm:cxn modelId="{440F01DD-6502-4FBB-B6FB-9F98E2C33E05}" type="presParOf" srcId="{66145025-00D3-4F16-9251-FE4ED5F24CA8}" destId="{09F3F547-B54C-4B61-AC39-5E3127BB7371}" srcOrd="0" destOrd="0" presId="urn:microsoft.com/office/officeart/2005/8/layout/orgChart1"/>
    <dgm:cxn modelId="{59187C64-957D-49A8-B0DA-F8E8CF43BA1B}" type="presParOf" srcId="{66145025-00D3-4F16-9251-FE4ED5F24CA8}" destId="{BEF17986-911A-45D5-A444-A73BAE0006FE}" srcOrd="1" destOrd="0" presId="urn:microsoft.com/office/officeart/2005/8/layout/orgChart1"/>
    <dgm:cxn modelId="{1111F287-7924-42DE-AB28-A826881B0F85}" type="presParOf" srcId="{64A2CDF7-B57A-4E87-9E96-AA5CA72DD070}" destId="{0E81193F-E5D8-4C35-9873-1F5AE5A20824}" srcOrd="1" destOrd="0" presId="urn:microsoft.com/office/officeart/2005/8/layout/orgChart1"/>
    <dgm:cxn modelId="{245CED92-ABF8-4E79-B4A0-A1BFA573A4D5}" type="presParOf" srcId="{64A2CDF7-B57A-4E87-9E96-AA5CA72DD070}" destId="{C5C6931E-5261-416B-A482-89E01C714D57}" srcOrd="2" destOrd="0" presId="urn:microsoft.com/office/officeart/2005/8/layout/orgChart1"/>
    <dgm:cxn modelId="{C87AB93E-C3CF-4047-8343-E67CF223D185}" type="presParOf" srcId="{71CA0801-64E5-48B8-98FE-1F31B6B6C1C9}" destId="{FFE8E596-0F1A-473B-A8C8-A58F67E553CA}" srcOrd="8" destOrd="0" presId="urn:microsoft.com/office/officeart/2005/8/layout/orgChart1"/>
    <dgm:cxn modelId="{BBBD3608-4512-4314-852A-F0FF56ADA6C5}" type="presParOf" srcId="{71CA0801-64E5-48B8-98FE-1F31B6B6C1C9}" destId="{D0159B4D-9407-425B-9F84-833BEBE6BFE3}" srcOrd="9" destOrd="0" presId="urn:microsoft.com/office/officeart/2005/8/layout/orgChart1"/>
    <dgm:cxn modelId="{42659F9B-F058-4479-A39F-709F8C84A6B2}" type="presParOf" srcId="{D0159B4D-9407-425B-9F84-833BEBE6BFE3}" destId="{C909E795-9A1D-44E3-A629-041F96EB790C}" srcOrd="0" destOrd="0" presId="urn:microsoft.com/office/officeart/2005/8/layout/orgChart1"/>
    <dgm:cxn modelId="{2A207D47-D0B2-40DB-9FE8-0ABC492EB58F}" type="presParOf" srcId="{C909E795-9A1D-44E3-A629-041F96EB790C}" destId="{746D9833-4C4C-4215-B14E-7402CE9F03C1}" srcOrd="0" destOrd="0" presId="urn:microsoft.com/office/officeart/2005/8/layout/orgChart1"/>
    <dgm:cxn modelId="{E0A04F6B-CE1C-4401-93B6-3E3BFDB2419C}" type="presParOf" srcId="{C909E795-9A1D-44E3-A629-041F96EB790C}" destId="{870B66D9-578C-4512-96A7-F22DE2331D72}" srcOrd="1" destOrd="0" presId="urn:microsoft.com/office/officeart/2005/8/layout/orgChart1"/>
    <dgm:cxn modelId="{FF7B2E49-91D9-4625-ABB7-3C239A8FEFA1}" type="presParOf" srcId="{D0159B4D-9407-425B-9F84-833BEBE6BFE3}" destId="{CF7DB5EF-AF20-4B8A-BE99-353A9C4291E3}" srcOrd="1" destOrd="0" presId="urn:microsoft.com/office/officeart/2005/8/layout/orgChart1"/>
    <dgm:cxn modelId="{8C9F4546-F995-45BA-BBBD-3C45606081A5}" type="presParOf" srcId="{D0159B4D-9407-425B-9F84-833BEBE6BFE3}" destId="{26320AAD-1D81-4D47-8591-C2D990C21D36}" srcOrd="2" destOrd="0" presId="urn:microsoft.com/office/officeart/2005/8/layout/orgChart1"/>
    <dgm:cxn modelId="{269CED4E-F58A-4D8F-9FDE-2CFBFA5D3CC6}" type="presParOf" srcId="{71CA0801-64E5-48B8-98FE-1F31B6B6C1C9}" destId="{8F63162C-4ADD-48BD-9946-BD2FAAE4CBE1}" srcOrd="10" destOrd="0" presId="urn:microsoft.com/office/officeart/2005/8/layout/orgChart1"/>
    <dgm:cxn modelId="{61D7B929-EA9C-444A-94D9-557870F1AF87}" type="presParOf" srcId="{71CA0801-64E5-48B8-98FE-1F31B6B6C1C9}" destId="{FFEC9196-9D11-48E1-B501-7731B31D4876}" srcOrd="11" destOrd="0" presId="urn:microsoft.com/office/officeart/2005/8/layout/orgChart1"/>
    <dgm:cxn modelId="{89D861FB-78D9-4539-B74C-8C4B966535E6}" type="presParOf" srcId="{FFEC9196-9D11-48E1-B501-7731B31D4876}" destId="{D54EAE3C-7AF3-422C-9300-2822815C99CD}" srcOrd="0" destOrd="0" presId="urn:microsoft.com/office/officeart/2005/8/layout/orgChart1"/>
    <dgm:cxn modelId="{4069191F-F06B-4A2C-B567-04F54DE1ED02}" type="presParOf" srcId="{D54EAE3C-7AF3-422C-9300-2822815C99CD}" destId="{4A3EB1D2-F072-4477-A7DF-C10076B15EAC}" srcOrd="0" destOrd="0" presId="urn:microsoft.com/office/officeart/2005/8/layout/orgChart1"/>
    <dgm:cxn modelId="{5854A6EA-038A-417A-A211-AD4E7F62A68E}" type="presParOf" srcId="{D54EAE3C-7AF3-422C-9300-2822815C99CD}" destId="{54D8B736-DE9D-4B5A-A128-F04DA52EE403}" srcOrd="1" destOrd="0" presId="urn:microsoft.com/office/officeart/2005/8/layout/orgChart1"/>
    <dgm:cxn modelId="{630156AF-15F6-4AF5-8939-35AA5A99CF17}" type="presParOf" srcId="{FFEC9196-9D11-48E1-B501-7731B31D4876}" destId="{EFD37263-3C6A-49C1-876E-B0490B415B76}" srcOrd="1" destOrd="0" presId="urn:microsoft.com/office/officeart/2005/8/layout/orgChart1"/>
    <dgm:cxn modelId="{D18866DD-5B47-41B8-9112-F9BC92546E26}" type="presParOf" srcId="{FFEC9196-9D11-48E1-B501-7731B31D4876}" destId="{99495A4F-E3DE-4016-AE62-3A5AEA986355}" srcOrd="2" destOrd="0" presId="urn:microsoft.com/office/officeart/2005/8/layout/orgChart1"/>
    <dgm:cxn modelId="{9B156CFC-02B8-4A24-BE75-349212AA0C2E}" type="presParOf" srcId="{4A783A92-F92A-45B9-8A05-2B7DD3F52998}" destId="{8FFE3A01-7CDC-4A18-8701-69968C0618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3162C-4ADD-48BD-9946-BD2FAAE4CBE1}">
      <dsp:nvSpPr>
        <dsp:cNvPr id="0" name=""/>
        <dsp:cNvSpPr/>
      </dsp:nvSpPr>
      <dsp:spPr>
        <a:xfrm>
          <a:off x="4425156" y="1697070"/>
          <a:ext cx="3795069" cy="263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9"/>
              </a:lnTo>
              <a:lnTo>
                <a:pt x="3795069" y="131729"/>
              </a:lnTo>
              <a:lnTo>
                <a:pt x="3795069" y="263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8E596-0F1A-473B-A8C8-A58F67E553CA}">
      <dsp:nvSpPr>
        <dsp:cNvPr id="0" name=""/>
        <dsp:cNvSpPr/>
      </dsp:nvSpPr>
      <dsp:spPr>
        <a:xfrm>
          <a:off x="4425156" y="1697070"/>
          <a:ext cx="2277041" cy="263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9"/>
              </a:lnTo>
              <a:lnTo>
                <a:pt x="2277041" y="131729"/>
              </a:lnTo>
              <a:lnTo>
                <a:pt x="2277041" y="263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4DF9-AEA2-4778-9097-0D8F4632C368}">
      <dsp:nvSpPr>
        <dsp:cNvPr id="0" name=""/>
        <dsp:cNvSpPr/>
      </dsp:nvSpPr>
      <dsp:spPr>
        <a:xfrm>
          <a:off x="4425156" y="1697070"/>
          <a:ext cx="759013" cy="263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9"/>
              </a:lnTo>
              <a:lnTo>
                <a:pt x="759013" y="131729"/>
              </a:lnTo>
              <a:lnTo>
                <a:pt x="759013" y="263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EDC86-16E8-49B8-AD43-8F449F44A170}">
      <dsp:nvSpPr>
        <dsp:cNvPr id="0" name=""/>
        <dsp:cNvSpPr/>
      </dsp:nvSpPr>
      <dsp:spPr>
        <a:xfrm>
          <a:off x="3666142" y="1697070"/>
          <a:ext cx="759013" cy="263459"/>
        </a:xfrm>
        <a:custGeom>
          <a:avLst/>
          <a:gdLst/>
          <a:ahLst/>
          <a:cxnLst/>
          <a:rect l="0" t="0" r="0" b="0"/>
          <a:pathLst>
            <a:path>
              <a:moveTo>
                <a:pt x="759013" y="0"/>
              </a:moveTo>
              <a:lnTo>
                <a:pt x="759013" y="131729"/>
              </a:lnTo>
              <a:lnTo>
                <a:pt x="0" y="131729"/>
              </a:lnTo>
              <a:lnTo>
                <a:pt x="0" y="263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B3ECF-1615-4B96-83FA-DE8CD781E872}">
      <dsp:nvSpPr>
        <dsp:cNvPr id="0" name=""/>
        <dsp:cNvSpPr/>
      </dsp:nvSpPr>
      <dsp:spPr>
        <a:xfrm>
          <a:off x="2148114" y="1697070"/>
          <a:ext cx="2277041" cy="263459"/>
        </a:xfrm>
        <a:custGeom>
          <a:avLst/>
          <a:gdLst/>
          <a:ahLst/>
          <a:cxnLst/>
          <a:rect l="0" t="0" r="0" b="0"/>
          <a:pathLst>
            <a:path>
              <a:moveTo>
                <a:pt x="2277041" y="0"/>
              </a:moveTo>
              <a:lnTo>
                <a:pt x="2277041" y="131729"/>
              </a:lnTo>
              <a:lnTo>
                <a:pt x="0" y="131729"/>
              </a:lnTo>
              <a:lnTo>
                <a:pt x="0" y="263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C4663-8EF3-4144-9570-50309A3C9615}">
      <dsp:nvSpPr>
        <dsp:cNvPr id="0" name=""/>
        <dsp:cNvSpPr/>
      </dsp:nvSpPr>
      <dsp:spPr>
        <a:xfrm>
          <a:off x="630086" y="1697070"/>
          <a:ext cx="3795069" cy="263459"/>
        </a:xfrm>
        <a:custGeom>
          <a:avLst/>
          <a:gdLst/>
          <a:ahLst/>
          <a:cxnLst/>
          <a:rect l="0" t="0" r="0" b="0"/>
          <a:pathLst>
            <a:path>
              <a:moveTo>
                <a:pt x="3795069" y="0"/>
              </a:moveTo>
              <a:lnTo>
                <a:pt x="3795069" y="131729"/>
              </a:lnTo>
              <a:lnTo>
                <a:pt x="0" y="131729"/>
              </a:lnTo>
              <a:lnTo>
                <a:pt x="0" y="263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A51C9-6D2F-4D5E-86BA-E5BD51DB134E}">
      <dsp:nvSpPr>
        <dsp:cNvPr id="0" name=""/>
        <dsp:cNvSpPr/>
      </dsp:nvSpPr>
      <dsp:spPr>
        <a:xfrm>
          <a:off x="3797871" y="1069786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出版社</a:t>
          </a:r>
          <a:endParaRPr lang="en-US" sz="1900" kern="1200" dirty="0"/>
        </a:p>
      </dsp:txBody>
      <dsp:txXfrm>
        <a:off x="3797871" y="1069786"/>
        <a:ext cx="1254568" cy="627284"/>
      </dsp:txXfrm>
    </dsp:sp>
    <dsp:sp modelId="{8C863EB4-22D7-4B6C-AB8B-5B179012980E}">
      <dsp:nvSpPr>
        <dsp:cNvPr id="0" name=""/>
        <dsp:cNvSpPr/>
      </dsp:nvSpPr>
      <dsp:spPr>
        <a:xfrm>
          <a:off x="2802" y="1960529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第一事业部</a:t>
          </a:r>
          <a:endParaRPr lang="en-US" sz="1900" kern="1200" dirty="0"/>
        </a:p>
      </dsp:txBody>
      <dsp:txXfrm>
        <a:off x="2802" y="1960529"/>
        <a:ext cx="1254568" cy="627284"/>
      </dsp:txXfrm>
    </dsp:sp>
    <dsp:sp modelId="{B665880C-FBB1-459B-9170-446C7FE7C5D9}">
      <dsp:nvSpPr>
        <dsp:cNvPr id="0" name=""/>
        <dsp:cNvSpPr/>
      </dsp:nvSpPr>
      <dsp:spPr>
        <a:xfrm>
          <a:off x="1520830" y="1960529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第二事业部</a:t>
          </a:r>
          <a:endParaRPr lang="en-US" sz="1900" kern="1200" dirty="0"/>
        </a:p>
      </dsp:txBody>
      <dsp:txXfrm>
        <a:off x="1520830" y="1960529"/>
        <a:ext cx="1254568" cy="627284"/>
      </dsp:txXfrm>
    </dsp:sp>
    <dsp:sp modelId="{A7A21565-49A8-4AF5-A54D-1E574D9A2A91}">
      <dsp:nvSpPr>
        <dsp:cNvPr id="0" name=""/>
        <dsp:cNvSpPr/>
      </dsp:nvSpPr>
      <dsp:spPr>
        <a:xfrm>
          <a:off x="3038857" y="1960529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</a:t>
          </a:r>
        </a:p>
      </dsp:txBody>
      <dsp:txXfrm>
        <a:off x="3038857" y="1960529"/>
        <a:ext cx="1254568" cy="627284"/>
      </dsp:txXfrm>
    </dsp:sp>
    <dsp:sp modelId="{09F3F547-B54C-4B61-AC39-5E3127BB7371}">
      <dsp:nvSpPr>
        <dsp:cNvPr id="0" name=""/>
        <dsp:cNvSpPr/>
      </dsp:nvSpPr>
      <dsp:spPr>
        <a:xfrm>
          <a:off x="4556885" y="1960529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…</a:t>
          </a:r>
          <a:endParaRPr lang="en-US" sz="1900" kern="1200" dirty="0"/>
        </a:p>
      </dsp:txBody>
      <dsp:txXfrm>
        <a:off x="4556885" y="1960529"/>
        <a:ext cx="1254568" cy="627284"/>
      </dsp:txXfrm>
    </dsp:sp>
    <dsp:sp modelId="{746D9833-4C4C-4215-B14E-7402CE9F03C1}">
      <dsp:nvSpPr>
        <dsp:cNvPr id="0" name=""/>
        <dsp:cNvSpPr/>
      </dsp:nvSpPr>
      <dsp:spPr>
        <a:xfrm>
          <a:off x="6074913" y="1960529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第五事业部</a:t>
          </a:r>
          <a:endParaRPr lang="en-US" sz="1900" kern="1200" dirty="0"/>
        </a:p>
      </dsp:txBody>
      <dsp:txXfrm>
        <a:off x="6074913" y="1960529"/>
        <a:ext cx="1254568" cy="627284"/>
      </dsp:txXfrm>
    </dsp:sp>
    <dsp:sp modelId="{4A3EB1D2-F072-4477-A7DF-C10076B15EAC}">
      <dsp:nvSpPr>
        <dsp:cNvPr id="0" name=""/>
        <dsp:cNvSpPr/>
      </dsp:nvSpPr>
      <dsp:spPr>
        <a:xfrm>
          <a:off x="7592941" y="1960529"/>
          <a:ext cx="1254568" cy="627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第六事业部</a:t>
          </a:r>
          <a:endParaRPr lang="en-US" sz="1900" kern="1200" dirty="0"/>
        </a:p>
      </dsp:txBody>
      <dsp:txXfrm>
        <a:off x="7592941" y="1960529"/>
        <a:ext cx="1254568" cy="62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t" anchorCtr="0" compatLnSpc="1">
            <a:prstTxWarp prst="textNoShape">
              <a:avLst/>
            </a:prstTxWarp>
          </a:bodyPr>
          <a:lstStyle>
            <a:lvl1pPr algn="l" defTabSz="88265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60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t" anchorCtr="0" compatLnSpc="1">
            <a:prstTxWarp prst="textNoShape">
              <a:avLst/>
            </a:prstTxWarp>
          </a:bodyPr>
          <a:lstStyle>
            <a:lvl1pPr algn="r" defTabSz="88265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3563"/>
            <a:ext cx="2960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b" anchorCtr="0" compatLnSpc="1">
            <a:prstTxWarp prst="textNoShape">
              <a:avLst/>
            </a:prstTxWarp>
          </a:bodyPr>
          <a:lstStyle>
            <a:lvl1pPr algn="l" defTabSz="88265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53563"/>
            <a:ext cx="2960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/>
            </a:lvl1pPr>
          </a:lstStyle>
          <a:p>
            <a:pPr>
              <a:defRPr/>
            </a:pPr>
            <a:fld id="{14AAC22D-4B94-4481-85A5-0EE229BEB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87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t" anchorCtr="0" compatLnSpc="1">
            <a:prstTxWarp prst="textNoShape">
              <a:avLst/>
            </a:prstTxWarp>
          </a:bodyPr>
          <a:lstStyle>
            <a:lvl1pPr algn="l" defTabSz="898525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t" anchorCtr="0" compatLnSpc="1">
            <a:prstTxWarp prst="textNoShape">
              <a:avLst/>
            </a:prstTxWarp>
          </a:bodyPr>
          <a:lstStyle>
            <a:lvl1pPr algn="r" defTabSz="898525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7205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2813"/>
            <a:ext cx="5451475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9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b" anchorCtr="0" compatLnSpc="1">
            <a:prstTxWarp prst="textNoShape">
              <a:avLst/>
            </a:prstTxWarp>
          </a:bodyPr>
          <a:lstStyle>
            <a:lvl1pPr algn="l" defTabSz="898525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7213"/>
            <a:ext cx="2949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b" anchorCtr="0" compatLnSpc="1">
            <a:prstTxWarp prst="textNoShape">
              <a:avLst/>
            </a:prstTxWarp>
          </a:bodyPr>
          <a:lstStyle>
            <a:lvl1pPr algn="r" defTabSz="898525">
              <a:defRPr sz="1100" smtClean="0"/>
            </a:lvl1pPr>
          </a:lstStyle>
          <a:p>
            <a:pPr>
              <a:defRPr/>
            </a:pPr>
            <a:fld id="{EFE99B4E-A465-4296-9E41-3B4D0F5F29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5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517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41289" y="1295400"/>
            <a:ext cx="8850312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672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9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238875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194905" y="1295400"/>
            <a:ext cx="2744665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1289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4712677" y="38862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40677" y="38862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672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9" y="1295400"/>
            <a:ext cx="88503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88" y="6400800"/>
            <a:ext cx="8866187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2" r:id="rId4"/>
    <p:sldLayoutId id="2147483673" r:id="rId5"/>
    <p:sldLayoutId id="2147483674" r:id="rId6"/>
    <p:sldLayoutId id="214748366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 bwMode="gray">
          <a:xfrm>
            <a:off x="11906" y="2799189"/>
            <a:ext cx="9120188" cy="984885"/>
          </a:xfrm>
          <a:ln w="12700"/>
        </p:spPr>
        <p:txBody>
          <a:bodyPr/>
          <a:lstStyle/>
          <a:p>
            <a:pPr algn="ctr"/>
            <a:br>
              <a:rPr lang="en-US" altLang="zh-CN" dirty="0"/>
            </a:br>
            <a:r>
              <a:rPr lang="zh-CN" altLang="en-US" dirty="0"/>
              <a:t>从零开始编写一本技术书籍</a:t>
            </a:r>
            <a:endParaRPr lang="en-US" dirty="0"/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4440841"/>
            <a:ext cx="9144000" cy="990600"/>
          </a:xfrm>
        </p:spPr>
        <p:txBody>
          <a:bodyPr/>
          <a:lstStyle/>
          <a:p>
            <a:pPr algn="ctr"/>
            <a:r>
              <a:rPr lang="en-US" altLang="zh-CN" dirty="0"/>
              <a:t> Li, Kai</a:t>
            </a:r>
          </a:p>
          <a:p>
            <a:endParaRPr lang="en-US" dirty="0"/>
          </a:p>
        </p:txBody>
      </p:sp>
      <p:pic>
        <p:nvPicPr>
          <p:cNvPr id="3077" name="Picture 32" descr="citi-r_2c-blu_pos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51838" y="6402388"/>
            <a:ext cx="7683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5" descr="Wave_Letter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651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13"/>
          <p:cNvSpPr txBox="1">
            <a:spLocks noChangeArrowheads="1"/>
          </p:cNvSpPr>
          <p:nvPr/>
        </p:nvSpPr>
        <p:spPr bwMode="gray">
          <a:xfrm>
            <a:off x="141288" y="727075"/>
            <a:ext cx="8836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l" eaLnBrk="1" hangingPunct="1"/>
            <a:r>
              <a:rPr lang="zh-CN" altLang="en-US" sz="1200" dirty="0"/>
              <a:t>个人经历分享</a:t>
            </a:r>
            <a:r>
              <a:rPr lang="en-US" sz="1200" dirty="0"/>
              <a:t> |  </a:t>
            </a:r>
            <a:r>
              <a:rPr lang="en-US" altLang="zh-CN" sz="1200" dirty="0"/>
              <a:t>2018-08-03</a:t>
            </a:r>
            <a:endParaRPr 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8" y="60325"/>
            <a:ext cx="8859837" cy="307777"/>
          </a:xfrm>
        </p:spPr>
        <p:txBody>
          <a:bodyPr/>
          <a:lstStyle/>
          <a:p>
            <a:r>
              <a:rPr lang="zh-CN" altLang="en-US" sz="2000" dirty="0"/>
              <a:t>写作的过程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3628" y="2421363"/>
            <a:ext cx="30059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a typeface="+mj-ea"/>
              </a:rPr>
              <a:t>规划内容</a:t>
            </a:r>
          </a:p>
          <a:p>
            <a:r>
              <a:rPr lang="zh-CN" altLang="en-US" sz="2000" dirty="0">
                <a:ea typeface="+mj-ea"/>
              </a:rPr>
              <a:t>找文档，查资料</a:t>
            </a:r>
          </a:p>
          <a:p>
            <a:r>
              <a:rPr lang="zh-CN" altLang="en-US" sz="2000" dirty="0">
                <a:ea typeface="+mj-ea"/>
              </a:rPr>
              <a:t>编写示例代码</a:t>
            </a:r>
            <a:endParaRPr lang="en-US" altLang="zh-CN" sz="2000" dirty="0">
              <a:ea typeface="+mj-ea"/>
            </a:endParaRPr>
          </a:p>
          <a:p>
            <a:r>
              <a:rPr lang="zh-CN" altLang="en-US" sz="2000" dirty="0">
                <a:ea typeface="+mj-ea"/>
              </a:rPr>
              <a:t>准备演示图片</a:t>
            </a:r>
          </a:p>
          <a:p>
            <a:r>
              <a:rPr lang="zh-CN" altLang="en-US" sz="2000" dirty="0">
                <a:ea typeface="+mj-ea"/>
              </a:rPr>
              <a:t>用流畅易懂的文笔写出来</a:t>
            </a:r>
            <a:endParaRPr lang="en-US" sz="2000" baseline="0" dirty="0"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328764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aseline="0" dirty="0">
                <a:ea typeface="+mj-ea"/>
              </a:rPr>
              <a:t>开始下一节内容</a:t>
            </a:r>
            <a:endParaRPr lang="en-US" sz="2000" baseline="0" dirty="0"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838200"/>
            <a:ext cx="121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+mj-ea"/>
              </a:rPr>
              <a:t>组织主题</a:t>
            </a:r>
            <a:endParaRPr lang="en-US" altLang="zh-CN" sz="2000" dirty="0">
              <a:ea typeface="+mj-ea"/>
            </a:endParaRPr>
          </a:p>
          <a:p>
            <a:endParaRPr lang="en-US" sz="2000" baseline="0" dirty="0">
              <a:ea typeface="+mj-ea"/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1C4CE8C-E89C-4E58-85CE-A777CCC145EE}"/>
              </a:ext>
            </a:extLst>
          </p:cNvPr>
          <p:cNvSpPr/>
          <p:nvPr/>
        </p:nvSpPr>
        <p:spPr bwMode="auto">
          <a:xfrm rot="18759086">
            <a:off x="2214856" y="1654353"/>
            <a:ext cx="1676400" cy="179457"/>
          </a:xfrm>
          <a:prstGeom prst="lef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27C9210C-F5FB-4CA6-BEAB-279AD0D33C4A}"/>
              </a:ext>
            </a:extLst>
          </p:cNvPr>
          <p:cNvSpPr/>
          <p:nvPr/>
        </p:nvSpPr>
        <p:spPr bwMode="auto">
          <a:xfrm rot="10800000">
            <a:off x="3429000" y="3387670"/>
            <a:ext cx="1828800" cy="200055"/>
          </a:xfrm>
          <a:prstGeom prst="lef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8AE94A-E3CA-4D81-A2F2-6C782A41934D}"/>
              </a:ext>
            </a:extLst>
          </p:cNvPr>
          <p:cNvSpPr/>
          <p:nvPr/>
        </p:nvSpPr>
        <p:spPr bwMode="auto">
          <a:xfrm rot="3163757">
            <a:off x="4609034" y="1916154"/>
            <a:ext cx="1980029" cy="200056"/>
          </a:xfrm>
          <a:prstGeom prst="lef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99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注意平时积累</a:t>
            </a:r>
            <a:endParaRPr lang="en-US" altLang="zh-CN" sz="2000" dirty="0"/>
          </a:p>
          <a:p>
            <a:r>
              <a:rPr lang="zh-CN" altLang="en-US" sz="2000" dirty="0"/>
              <a:t>扩大自己的</a:t>
            </a:r>
            <a:r>
              <a:rPr lang="en-US" altLang="zh-CN" sz="2000" dirty="0"/>
              <a:t>exposure</a:t>
            </a:r>
          </a:p>
          <a:p>
            <a:r>
              <a:rPr lang="zh-CN" altLang="en-US" sz="2000" dirty="0"/>
              <a:t>敢于尝试和挑战</a:t>
            </a:r>
            <a:endParaRPr lang="en-US" altLang="zh-CN" sz="2000" dirty="0"/>
          </a:p>
          <a:p>
            <a:r>
              <a:rPr lang="en-US" altLang="zh-CN" sz="2000" dirty="0"/>
              <a:t>Manage yourself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3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89" y="1295400"/>
            <a:ext cx="8850312" cy="5105400"/>
          </a:xfrm>
        </p:spPr>
        <p:txBody>
          <a:bodyPr/>
          <a:lstStyle/>
          <a:p>
            <a:r>
              <a:rPr lang="zh-CN" altLang="en-US" sz="2800" dirty="0"/>
              <a:t>简介</a:t>
            </a:r>
            <a:endParaRPr lang="en-US" sz="2800" dirty="0"/>
          </a:p>
          <a:p>
            <a:r>
              <a:rPr lang="zh-CN" altLang="en-US" sz="2800" dirty="0"/>
              <a:t>豆知识</a:t>
            </a:r>
            <a:endParaRPr lang="en-US" altLang="zh-CN" sz="2800" dirty="0"/>
          </a:p>
          <a:p>
            <a:pPr lvl="1"/>
            <a:r>
              <a:rPr lang="zh-CN" altLang="en-US" sz="1800" dirty="0"/>
              <a:t>出版社的架构</a:t>
            </a:r>
            <a:endParaRPr lang="en-US" altLang="zh-CN" sz="1800" dirty="0"/>
          </a:p>
          <a:p>
            <a:pPr lvl="1"/>
            <a:r>
              <a:rPr lang="zh-CN" altLang="en-US" sz="1800" dirty="0"/>
              <a:t>字数与稿费</a:t>
            </a:r>
            <a:endParaRPr lang="en-US" altLang="zh-CN" sz="1800" dirty="0"/>
          </a:p>
          <a:p>
            <a:pPr lvl="1"/>
            <a:r>
              <a:rPr lang="zh-CN" altLang="en-US" sz="1800" dirty="0"/>
              <a:t>出版流程</a:t>
            </a:r>
            <a:endParaRPr lang="en-US" altLang="zh-CN" sz="1800" dirty="0"/>
          </a:p>
          <a:p>
            <a:r>
              <a:rPr lang="zh-CN" altLang="en-US" sz="2800" dirty="0"/>
              <a:t>两个小问题</a:t>
            </a:r>
            <a:endParaRPr lang="en-US" altLang="zh-CN" sz="2800" dirty="0"/>
          </a:p>
          <a:p>
            <a:r>
              <a:rPr lang="zh-CN" altLang="en-US" sz="2800" dirty="0"/>
              <a:t>写作的得与失</a:t>
            </a:r>
            <a:endParaRPr lang="en-US" altLang="zh-CN" sz="2800" dirty="0"/>
          </a:p>
          <a:p>
            <a:pPr marL="171450" lvl="1" indent="0">
              <a:buNone/>
            </a:pPr>
            <a:endParaRPr lang="en-US" altLang="zh-CN" sz="2000" dirty="0"/>
          </a:p>
          <a:p>
            <a:endParaRPr lang="en-US" sz="2000" dirty="0"/>
          </a:p>
        </p:txBody>
      </p:sp>
      <p:sp>
        <p:nvSpPr>
          <p:cNvPr id="4098" name="TOCHeader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 bwMode="gray">
          <a:xfrm>
            <a:off x="131764" y="0"/>
            <a:ext cx="8859837" cy="4924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r>
              <a:rPr lang="zh-CN" altLang="en-US" sz="3200" dirty="0">
                <a:solidFill>
                  <a:srgbClr val="002D72"/>
                </a:solidFill>
                <a:latin typeface="Arial"/>
              </a:rPr>
              <a:t>目录</a:t>
            </a:r>
            <a:endParaRPr lang="en-US" sz="3200" dirty="0">
              <a:solidFill>
                <a:srgbClr val="002D72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479490"/>
              </p:ext>
            </p:extLst>
          </p:nvPr>
        </p:nvGraphicFramePr>
        <p:xfrm>
          <a:off x="141288" y="2209800"/>
          <a:ext cx="885031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1288" y="163931"/>
            <a:ext cx="8859837" cy="377825"/>
          </a:xfrm>
        </p:spPr>
        <p:txBody>
          <a:bodyPr/>
          <a:lstStyle/>
          <a:p>
            <a:r>
              <a:rPr lang="zh-CN" altLang="en-US" dirty="0"/>
              <a:t>出版社的架构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321" y="914400"/>
            <a:ext cx="89191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ea typeface="+mj-ea"/>
            </a:endParaRPr>
          </a:p>
          <a:p>
            <a:pPr algn="l"/>
            <a:r>
              <a:rPr lang="en-US" altLang="zh-CN" sz="2000" baseline="0" dirty="0">
                <a:ea typeface="+mj-ea"/>
              </a:rPr>
              <a:t>Q</a:t>
            </a:r>
            <a:r>
              <a:rPr lang="zh-CN" altLang="en-US" sz="2000" baseline="0" dirty="0">
                <a:ea typeface="+mj-ea"/>
              </a:rPr>
              <a:t>：出版社和大学的关系？</a:t>
            </a:r>
            <a:endParaRPr lang="en-US" altLang="zh-CN" sz="2000" baseline="0" dirty="0">
              <a:ea typeface="+mj-ea"/>
            </a:endParaRPr>
          </a:p>
          <a:p>
            <a:pPr algn="l"/>
            <a:endParaRPr lang="en-US" altLang="zh-CN" baseline="0" dirty="0">
              <a:ea typeface="+mj-ea"/>
            </a:endParaRPr>
          </a:p>
          <a:p>
            <a:pPr algn="l"/>
            <a:r>
              <a:rPr lang="en-US" altLang="zh-CN" sz="1800" dirty="0">
                <a:ea typeface="+mj-ea"/>
              </a:rPr>
              <a:t>A</a:t>
            </a:r>
            <a:r>
              <a:rPr lang="zh-CN" altLang="en-US" sz="1800" dirty="0">
                <a:ea typeface="+mj-ea"/>
              </a:rPr>
              <a:t>： </a:t>
            </a:r>
            <a:r>
              <a:rPr lang="zh-CN" altLang="en-US" sz="1600" dirty="0">
                <a:ea typeface="+mj-ea"/>
              </a:rPr>
              <a:t>拥有编制的企业化下属单位。</a:t>
            </a:r>
            <a:endParaRPr lang="en-US" altLang="zh-CN" sz="1600" dirty="0">
              <a:ea typeface="+mj-ea"/>
            </a:endParaRPr>
          </a:p>
          <a:p>
            <a:pPr algn="l"/>
            <a:endParaRPr lang="en-US" sz="1600" baseline="0" dirty="0">
              <a:ea typeface="+mj-ea"/>
            </a:endParaRPr>
          </a:p>
          <a:p>
            <a:pPr algn="l"/>
            <a:r>
              <a:rPr lang="zh-CN" altLang="en-US" sz="1600" dirty="0">
                <a:ea typeface="+mj-ea"/>
              </a:rPr>
              <a:t>大学出版社曾经是学校专属的出版和印刷教材的机构，后来不断改革与</a:t>
            </a:r>
            <a:r>
              <a:rPr lang="zh-CN" altLang="en-US" sz="1600" baseline="0" dirty="0">
                <a:ea typeface="+mj-ea"/>
              </a:rPr>
              <a:t>扩张，出版的对象也转向社会公众。</a:t>
            </a:r>
            <a:endParaRPr lang="en-US" sz="1600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31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400" dirty="0"/>
              <a:t>Q:</a:t>
            </a:r>
            <a:r>
              <a:rPr lang="zh-CN" altLang="en-US" sz="2400" dirty="0"/>
              <a:t>稿费怎么算？</a:t>
            </a:r>
            <a:endParaRPr lang="en-US" altLang="zh-CN" sz="2400" dirty="0"/>
          </a:p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altLang="zh-CN" sz="2400" dirty="0"/>
              <a:t>A:</a:t>
            </a:r>
            <a:r>
              <a:rPr lang="zh-CN" altLang="en-US" sz="2400" dirty="0"/>
              <a:t>印刷量 * 单册定价 * </a:t>
            </a:r>
            <a:r>
              <a:rPr lang="en-US" altLang="zh-CN" sz="2400" dirty="0"/>
              <a:t>X%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altLang="zh-CN" sz="2400" dirty="0"/>
              <a:t>Q:</a:t>
            </a:r>
            <a:r>
              <a:rPr lang="zh-CN" altLang="en-US" sz="2400" dirty="0"/>
              <a:t>字数怎么统计？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A:</a:t>
            </a:r>
            <a:r>
              <a:rPr lang="zh-CN" altLang="en-US" sz="2400" dirty="0"/>
              <a:t>每页的最大文字量 * 总页数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288" y="60325"/>
            <a:ext cx="8859837" cy="430887"/>
          </a:xfrm>
        </p:spPr>
        <p:txBody>
          <a:bodyPr/>
          <a:lstStyle/>
          <a:p>
            <a:r>
              <a:rPr lang="zh-CN" altLang="en-US" sz="2800" dirty="0"/>
              <a:t>字数与稿费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1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316" y="561975"/>
            <a:ext cx="8850312" cy="573405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zh-CN" altLang="en-US" sz="2000" dirty="0"/>
              <a:t>编辑约稿 </a:t>
            </a:r>
            <a:r>
              <a:rPr lang="en-US" altLang="zh-CN" sz="2000" dirty="0"/>
              <a:t> </a:t>
            </a:r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2000" dirty="0"/>
              <a:t>讨论大纲 </a:t>
            </a:r>
            <a:endParaRPr lang="en-US" altLang="zh-CN" sz="2000" dirty="0"/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2000" dirty="0"/>
              <a:t>合同确认 </a:t>
            </a:r>
            <a:endParaRPr lang="en-US" altLang="zh-CN" sz="2000" dirty="0"/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2000" dirty="0"/>
              <a:t>开始码字 </a:t>
            </a:r>
            <a:r>
              <a:rPr lang="en-US" altLang="zh-CN" sz="2000" dirty="0"/>
              <a:t> </a:t>
            </a:r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2000" dirty="0"/>
              <a:t>交付初稿 </a:t>
            </a:r>
            <a:r>
              <a:rPr lang="en-US" altLang="zh-CN" sz="2000" dirty="0"/>
              <a:t>-&gt; </a:t>
            </a:r>
            <a:r>
              <a:rPr lang="zh-CN" altLang="en-US" sz="2000" dirty="0"/>
              <a:t>编辑排版 </a:t>
            </a:r>
            <a:endParaRPr lang="en-US" altLang="zh-CN" sz="2000" dirty="0"/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交付二稿 </a:t>
            </a:r>
            <a:r>
              <a:rPr lang="en-US" altLang="zh-CN" sz="2000" dirty="0"/>
              <a:t>-&gt; </a:t>
            </a:r>
            <a:r>
              <a:rPr lang="zh-CN" altLang="en-US" sz="2000" dirty="0"/>
              <a:t>印刷销售</a:t>
            </a:r>
            <a:r>
              <a:rPr lang="en-US" altLang="zh-CN" sz="2000" dirty="0"/>
              <a:t>-&gt;</a:t>
            </a:r>
            <a:r>
              <a:rPr lang="zh-CN" altLang="en-US" sz="2000" dirty="0"/>
              <a:t>拿到样书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288" y="60325"/>
            <a:ext cx="8859837" cy="430887"/>
          </a:xfrm>
        </p:spPr>
        <p:txBody>
          <a:bodyPr/>
          <a:lstStyle/>
          <a:p>
            <a:r>
              <a:rPr lang="zh-CN" altLang="en-US" sz="2800" dirty="0"/>
              <a:t>出版流程</a:t>
            </a:r>
            <a:endParaRPr lang="en-US" sz="28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8D1CBD7B-AF38-477E-A4E5-EB3A14534DB2}"/>
              </a:ext>
            </a:extLst>
          </p:cNvPr>
          <p:cNvSpPr/>
          <p:nvPr/>
        </p:nvSpPr>
        <p:spPr bwMode="auto">
          <a:xfrm>
            <a:off x="4490244" y="991022"/>
            <a:ext cx="163623" cy="571313"/>
          </a:xfrm>
          <a:prstGeom prst="down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50CB0D6-E802-4090-9D70-62A2AFF8232D}"/>
              </a:ext>
            </a:extLst>
          </p:cNvPr>
          <p:cNvSpPr/>
          <p:nvPr/>
        </p:nvSpPr>
        <p:spPr bwMode="auto">
          <a:xfrm>
            <a:off x="4490245" y="2037238"/>
            <a:ext cx="152400" cy="533399"/>
          </a:xfrm>
          <a:prstGeom prst="down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8C2F720-949C-4046-AE22-88C511763F93}"/>
              </a:ext>
            </a:extLst>
          </p:cNvPr>
          <p:cNvSpPr/>
          <p:nvPr/>
        </p:nvSpPr>
        <p:spPr bwMode="auto">
          <a:xfrm>
            <a:off x="4487523" y="3079278"/>
            <a:ext cx="152400" cy="533400"/>
          </a:xfrm>
          <a:prstGeom prst="down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F0434E1-0EB5-45DC-8E02-49324219216D}"/>
              </a:ext>
            </a:extLst>
          </p:cNvPr>
          <p:cNvSpPr/>
          <p:nvPr/>
        </p:nvSpPr>
        <p:spPr bwMode="auto">
          <a:xfrm>
            <a:off x="4487523" y="4134429"/>
            <a:ext cx="152400" cy="706835"/>
          </a:xfrm>
          <a:prstGeom prst="down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4E41FFA-F761-4B47-B8F8-A89A7A5108F0}"/>
              </a:ext>
            </a:extLst>
          </p:cNvPr>
          <p:cNvSpPr/>
          <p:nvPr/>
        </p:nvSpPr>
        <p:spPr bwMode="auto">
          <a:xfrm>
            <a:off x="4501468" y="5230063"/>
            <a:ext cx="182111" cy="706835"/>
          </a:xfrm>
          <a:prstGeom prst="down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C7D35B7F-6633-4745-B461-55DBC20145C5}"/>
              </a:ext>
            </a:extLst>
          </p:cNvPr>
          <p:cNvSpPr/>
          <p:nvPr/>
        </p:nvSpPr>
        <p:spPr bwMode="auto">
          <a:xfrm>
            <a:off x="4953000" y="4038600"/>
            <a:ext cx="1371600" cy="736159"/>
          </a:xfrm>
          <a:prstGeom prst="wedgeEllipseCallout">
            <a:avLst>
              <a:gd name="adj1" fmla="val -69151"/>
              <a:gd name="adj2" fmla="val 5522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+mj-ea"/>
              </a:rPr>
              <a:t>2017/02/01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+mj-ea"/>
              </a:rPr>
              <a:t>—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2017</a:t>
            </a:r>
            <a:r>
              <a:rPr lang="en-US" altLang="zh-CN" dirty="0">
                <a:ea typeface="+mj-ea"/>
              </a:rPr>
              <a:t>/08/08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69347A4D-8C28-45F7-A86F-2F1EBB0C69EA}"/>
              </a:ext>
            </a:extLst>
          </p:cNvPr>
          <p:cNvSpPr/>
          <p:nvPr/>
        </p:nvSpPr>
        <p:spPr bwMode="auto">
          <a:xfrm>
            <a:off x="5334002" y="457622"/>
            <a:ext cx="1066798" cy="533400"/>
          </a:xfrm>
          <a:prstGeom prst="wedgeEllipseCallout">
            <a:avLst>
              <a:gd name="adj1" fmla="val -64870"/>
              <a:gd name="adj2" fmla="val 4309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2017</a:t>
            </a:r>
            <a:r>
              <a:rPr lang="en-US" altLang="zh-CN" dirty="0">
                <a:ea typeface="+mj-ea"/>
              </a:rPr>
              <a:t>/01/12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783EBF1C-A33B-4845-8469-5F676FA906F2}"/>
              </a:ext>
            </a:extLst>
          </p:cNvPr>
          <p:cNvSpPr/>
          <p:nvPr/>
        </p:nvSpPr>
        <p:spPr bwMode="auto">
          <a:xfrm>
            <a:off x="2514600" y="1524001"/>
            <a:ext cx="1104900" cy="603242"/>
          </a:xfrm>
          <a:prstGeom prst="wedgeEllipseCallout">
            <a:avLst>
              <a:gd name="adj1" fmla="val 72745"/>
              <a:gd name="adj2" fmla="val -5045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2017</a:t>
            </a:r>
            <a:r>
              <a:rPr lang="en-US" altLang="zh-CN" dirty="0">
                <a:ea typeface="+mj-ea"/>
              </a:rPr>
              <a:t>/01/20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EE696FD7-BF90-4BA8-8F9D-BE7300CBCAF8}"/>
              </a:ext>
            </a:extLst>
          </p:cNvPr>
          <p:cNvSpPr/>
          <p:nvPr/>
        </p:nvSpPr>
        <p:spPr bwMode="auto">
          <a:xfrm>
            <a:off x="1290157" y="5791200"/>
            <a:ext cx="1257300" cy="430887"/>
          </a:xfrm>
          <a:prstGeom prst="wedgeEllipseCallout">
            <a:avLst>
              <a:gd name="adj1" fmla="val 67240"/>
              <a:gd name="adj2" fmla="val 6040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2017</a:t>
            </a:r>
            <a:r>
              <a:rPr lang="en-US" altLang="zh-CN" dirty="0">
                <a:ea typeface="+mj-ea"/>
              </a:rPr>
              <a:t>/10/09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3D54C510-B7E5-4908-AF5C-9C7C88E569B5}"/>
              </a:ext>
            </a:extLst>
          </p:cNvPr>
          <p:cNvSpPr/>
          <p:nvPr/>
        </p:nvSpPr>
        <p:spPr bwMode="auto">
          <a:xfrm>
            <a:off x="6858000" y="5791199"/>
            <a:ext cx="1371600" cy="430887"/>
          </a:xfrm>
          <a:prstGeom prst="wedgeEllipseCallout">
            <a:avLst>
              <a:gd name="adj1" fmla="val -72209"/>
              <a:gd name="adj2" fmla="val 15774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2017</a:t>
            </a:r>
            <a:r>
              <a:rPr lang="en-US" altLang="zh-CN" dirty="0">
                <a:ea typeface="+mj-ea"/>
              </a:rPr>
              <a:t>/12/27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26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怎么会想起来写书？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为什么要花时间写书，对我有什么好处？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288" y="60325"/>
            <a:ext cx="8859837" cy="430887"/>
          </a:xfrm>
        </p:spPr>
        <p:txBody>
          <a:bodyPr/>
          <a:lstStyle/>
          <a:p>
            <a:r>
              <a:rPr lang="zh-CN" altLang="en-US" sz="2800" dirty="0"/>
              <a:t>两个小问题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CB680-FAFA-451C-9776-DC5FA587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8859837" cy="21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813" y="1066800"/>
            <a:ext cx="8850312" cy="4876800"/>
          </a:xfrm>
        </p:spPr>
        <p:txBody>
          <a:bodyPr/>
          <a:lstStyle/>
          <a:p>
            <a:r>
              <a:rPr lang="zh-CN" altLang="en-US" sz="1800" dirty="0"/>
              <a:t>这是一个有点酷的挑战</a:t>
            </a:r>
            <a:endParaRPr lang="en-US" altLang="zh-CN" sz="1800" dirty="0"/>
          </a:p>
          <a:p>
            <a:endParaRPr lang="en-US" altLang="zh-CN" sz="1800" u="sng" dirty="0"/>
          </a:p>
          <a:p>
            <a:r>
              <a:rPr lang="zh-CN" altLang="en-US" sz="1800" dirty="0"/>
              <a:t>将自己掌握的技能进行一次全面的梳理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尝试向别人输出内容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增加自己的</a:t>
            </a:r>
            <a:r>
              <a:rPr lang="en-US" altLang="zh-CN" sz="1800" dirty="0"/>
              <a:t>exposure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288" y="60325"/>
            <a:ext cx="8859837" cy="369332"/>
          </a:xfrm>
        </p:spPr>
        <p:txBody>
          <a:bodyPr/>
          <a:lstStyle/>
          <a:p>
            <a:r>
              <a:rPr lang="zh-CN" altLang="en-US" dirty="0"/>
              <a:t>为什么要要花时间写书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94DE2-489E-46EC-83D3-830CFDA9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143000"/>
            <a:ext cx="2971800" cy="28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88" y="762000"/>
            <a:ext cx="8850312" cy="4876800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：写一篇一千五百字的技术文章要多久？要求思路清晰，内容严谨。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：不知不觉两个小时就没了。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：遇到最大的困难是什么？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：前期的偷懒导致后面赶不上截稿日，导致拖稿一个月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288" y="60325"/>
            <a:ext cx="8859837" cy="369332"/>
          </a:xfrm>
        </p:spPr>
        <p:txBody>
          <a:bodyPr/>
          <a:lstStyle/>
          <a:p>
            <a:r>
              <a:rPr lang="zh-CN" altLang="en-US" dirty="0"/>
              <a:t>要耗费多少精力？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461" y="685800"/>
            <a:ext cx="8850312" cy="487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困难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：写不出来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明明都懂，就是写不出来，就算写出来也像说明书一般干巴巴的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建议：保持写作的习惯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困难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：写不下去 </a:t>
            </a:r>
            <a:r>
              <a:rPr lang="en-US" altLang="zh-CN" sz="2000" b="1" dirty="0"/>
              <a:t>/ </a:t>
            </a:r>
            <a:r>
              <a:rPr lang="zh-CN" altLang="en-US" sz="2000" b="1" dirty="0"/>
              <a:t>不想写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原因</a:t>
            </a:r>
            <a:r>
              <a:rPr lang="en-US" altLang="zh-CN" sz="2000" dirty="0"/>
              <a:t>1</a:t>
            </a:r>
            <a:r>
              <a:rPr lang="zh-CN" altLang="en-US" sz="2000" dirty="0"/>
              <a:t>：懒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原因</a:t>
            </a:r>
            <a:r>
              <a:rPr lang="en-US" altLang="zh-CN" sz="2000" dirty="0"/>
              <a:t>2</a:t>
            </a:r>
            <a:r>
              <a:rPr lang="zh-CN" altLang="en-US" sz="2000" dirty="0"/>
              <a:t>：没有足够完善的组织和规划，导致</a:t>
            </a:r>
            <a:r>
              <a:rPr lang="en-US" altLang="zh-CN" sz="2000" dirty="0"/>
              <a:t>deadline</a:t>
            </a:r>
            <a:r>
              <a:rPr lang="zh-CN" altLang="en-US" sz="2000" dirty="0"/>
              <a:t>之前疯狂赶工，然后顺利开始了拖稿之路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"/>
  <p:tag name="LAYOUT" val="ppLayoutTitleOnl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Header"/>
</p:tagLst>
</file>

<file path=ppt/theme/theme1.xml><?xml version="1.0" encoding="utf-8"?>
<a:theme xmlns:a="http://schemas.openxmlformats.org/drawingml/2006/main" name="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BB48373686D4281782DB71496FE50" ma:contentTypeVersion="0" ma:contentTypeDescription="Create a new document." ma:contentTypeScope="" ma:versionID="e2e26dfa662dcb3def3a3da1e251fb34">
  <xsd:schema xmlns:xsd="http://www.w3.org/2001/XMLSchema" xmlns:xs="http://www.w3.org/2001/XMLSchema" xmlns:p="http://schemas.microsoft.com/office/2006/metadata/properties" xmlns:ns2="7eaf79ea-dfed-403e-a941-4f673a24b94d" targetNamespace="http://schemas.microsoft.com/office/2006/metadata/properties" ma:root="true" ma:fieldsID="6e7ce9fae7b5e85a2e08a35008417a7c" ns2:_="">
    <xsd:import namespace="7eaf79ea-dfed-403e-a941-4f673a24b9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af79ea-dfed-403e-a941-4f673a24b9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7eaf79ea-dfed-403e-a941-4f673a24b94d">IPRODTECH-1269576426-6</_dlc_DocId>
    <_dlc_DocIdUrl xmlns="7eaf79ea-dfed-403e-a941-4f673a24b94d">
      <Url>https://chieftechnologyoffice.home.citi.net/sites/iprodtech/_layouts/15/DocIdRedir.aspx?ID=IPRODTECH-1269576426-6</Url>
      <Description>IPRODTECH-1269576426-6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8DB3E-A475-405E-AB8E-A4612DD511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af79ea-dfed-403e-a941-4f673a24b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F378FE-CA2B-498B-A7F7-96BFA5F1F013}">
  <ds:schemaRefs>
    <ds:schemaRef ds:uri="http://purl.org/dc/terms/"/>
    <ds:schemaRef ds:uri="http://schemas.openxmlformats.org/package/2006/metadata/core-properties"/>
    <ds:schemaRef ds:uri="7eaf79ea-dfed-403e-a941-4f673a24b94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9408DE-F788-4748-9A56-BD416FBDE0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34F1EC3-F228-4D6B-886A-F8AC77659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ICG_Pres(Letter)</Template>
  <TotalTime>14695</TotalTime>
  <Words>393</Words>
  <Application>Microsoft Office PowerPoint</Application>
  <PresentationFormat>信纸(8.5x11 英寸)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Geneva</vt:lpstr>
      <vt:lpstr>ヒラギノ角ゴ Pro W3</vt:lpstr>
      <vt:lpstr>STKaiti</vt:lpstr>
      <vt:lpstr>Arial</vt:lpstr>
      <vt:lpstr>Symbol</vt:lpstr>
      <vt:lpstr>Wingdings</vt:lpstr>
      <vt:lpstr>ICG_Pres(Letter)</vt:lpstr>
      <vt:lpstr> 从零开始编写一本技术书籍</vt:lpstr>
      <vt:lpstr>目录</vt:lpstr>
      <vt:lpstr>出版社的架构</vt:lpstr>
      <vt:lpstr>字数与稿费</vt:lpstr>
      <vt:lpstr>出版流程</vt:lpstr>
      <vt:lpstr>两个小问题</vt:lpstr>
      <vt:lpstr>为什么要要花时间写书</vt:lpstr>
      <vt:lpstr>要耗费多少精力？</vt:lpstr>
      <vt:lpstr>遇到的困难</vt:lpstr>
      <vt:lpstr>写作的过程</vt:lpstr>
      <vt:lpstr>总结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Li, Kai [ICG-IT]</dc:creator>
  <cp:lastModifiedBy>likai</cp:lastModifiedBy>
  <cp:revision>60</cp:revision>
  <cp:lastPrinted>2007-05-14T17:20:06Z</cp:lastPrinted>
  <dcterms:created xsi:type="dcterms:W3CDTF">2018-06-04T09:52:30Z</dcterms:created>
  <dcterms:modified xsi:type="dcterms:W3CDTF">2018-08-03T00:30:45Z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Opt">
    <vt:lpwstr>1</vt:lpwstr>
  </property>
  <property fmtid="{D5CDD505-2E9C-101B-9397-08002B2CF9AE}" pid="3" name="PNSOpt">
    <vt:lpwstr>1s</vt:lpwstr>
  </property>
  <property fmtid="{D5CDD505-2E9C-101B-9397-08002B2CF9AE}" pid="4" name="PB_DisclaimerDB">
    <vt:bool>true</vt:bool>
  </property>
  <property fmtid="{D5CDD505-2E9C-101B-9397-08002B2CF9AE}" pid="5" name="ICGToolkitIsDisclaimer">
    <vt:bool>true</vt:bool>
  </property>
  <property fmtid="{D5CDD505-2E9C-101B-9397-08002B2CF9AE}" pid="6" name="Pitchbook Compatible">
    <vt:lpwstr>Yes</vt:lpwstr>
  </property>
  <property fmtid="{D5CDD505-2E9C-101B-9397-08002B2CF9AE}" pid="7" name="ContentTypeId">
    <vt:lpwstr>0x010100CF8BB48373686D4281782DB71496FE50</vt:lpwstr>
  </property>
  <property fmtid="{D5CDD505-2E9C-101B-9397-08002B2CF9AE}" pid="8" name="_dlc_DocIdItemGuid">
    <vt:lpwstr>36e8ddb7-e57a-41f6-b983-830d48206cf1</vt:lpwstr>
  </property>
</Properties>
</file>