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>
      <p:cViewPr varScale="1">
        <p:scale>
          <a:sx n="72" d="100"/>
          <a:sy n="72" d="100"/>
        </p:scale>
        <p:origin x="72" y="55"/>
      </p:cViewPr>
      <p:guideLst/>
    </p:cSldViewPr>
  </p:slideViewPr>
  <p:outlineViewPr>
    <p:cViewPr>
      <p:scale>
        <a:sx n="33" d="100"/>
        <a:sy n="33" d="100"/>
      </p:scale>
      <p:origin x="0" y="-23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take Yuki" userId="3ec6b0a963038165" providerId="LiveId" clId="{C5963FC2-66F2-4253-A02F-12500EEFC26A}"/>
    <pc:docChg chg="addSld delSld modSld">
      <pc:chgData name="Otake Yuki" userId="3ec6b0a963038165" providerId="LiveId" clId="{C5963FC2-66F2-4253-A02F-12500EEFC26A}" dt="2018-04-12T05:25:21.460" v="1682"/>
      <pc:docMkLst>
        <pc:docMk/>
      </pc:docMkLst>
      <pc:sldChg chg="modSp">
        <pc:chgData name="Otake Yuki" userId="3ec6b0a963038165" providerId="LiveId" clId="{C5963FC2-66F2-4253-A02F-12500EEFC26A}" dt="2018-04-11T05:44:43.691" v="3" actId="20577"/>
        <pc:sldMkLst>
          <pc:docMk/>
          <pc:sldMk cId="1547632542" sldId="256"/>
        </pc:sldMkLst>
        <pc:spChg chg="mod">
          <ac:chgData name="Otake Yuki" userId="3ec6b0a963038165" providerId="LiveId" clId="{C5963FC2-66F2-4253-A02F-12500EEFC26A}" dt="2018-04-11T05:44:43.691" v="3" actId="20577"/>
          <ac:spMkLst>
            <pc:docMk/>
            <pc:sldMk cId="1547632542" sldId="256"/>
            <ac:spMk id="2" creationId="{8E1914C4-9CBC-4F3C-BEBA-856EE433D879}"/>
          </ac:spMkLst>
        </pc:spChg>
      </pc:sldChg>
      <pc:sldChg chg="modSp">
        <pc:chgData name="Otake Yuki" userId="3ec6b0a963038165" providerId="LiveId" clId="{C5963FC2-66F2-4253-A02F-12500EEFC26A}" dt="2018-04-11T07:40:19.629" v="933"/>
        <pc:sldMkLst>
          <pc:docMk/>
          <pc:sldMk cId="112561149" sldId="257"/>
        </pc:sldMkLst>
        <pc:spChg chg="mod">
          <ac:chgData name="Otake Yuki" userId="3ec6b0a963038165" providerId="LiveId" clId="{C5963FC2-66F2-4253-A02F-12500EEFC26A}" dt="2018-04-11T07:40:19.629" v="933"/>
          <ac:spMkLst>
            <pc:docMk/>
            <pc:sldMk cId="112561149" sldId="257"/>
            <ac:spMk id="3" creationId="{380CEF42-A46F-4DC3-AB29-28753189B4F2}"/>
          </ac:spMkLst>
        </pc:spChg>
      </pc:sldChg>
      <pc:sldChg chg="modSp">
        <pc:chgData name="Otake Yuki" userId="3ec6b0a963038165" providerId="LiveId" clId="{C5963FC2-66F2-4253-A02F-12500EEFC26A}" dt="2018-04-12T05:18:30.160" v="1641"/>
        <pc:sldMkLst>
          <pc:docMk/>
          <pc:sldMk cId="3966237799" sldId="258"/>
        </pc:sldMkLst>
        <pc:spChg chg="mod">
          <ac:chgData name="Otake Yuki" userId="3ec6b0a963038165" providerId="LiveId" clId="{C5963FC2-66F2-4253-A02F-12500EEFC26A}" dt="2018-04-12T05:18:30.160" v="1641"/>
          <ac:spMkLst>
            <pc:docMk/>
            <pc:sldMk cId="3966237799" sldId="258"/>
            <ac:spMk id="3" creationId="{6AA0315D-A74F-4D4A-9FB6-50F8886EF167}"/>
          </ac:spMkLst>
        </pc:spChg>
      </pc:sldChg>
      <pc:sldChg chg="modSp">
        <pc:chgData name="Otake Yuki" userId="3ec6b0a963038165" providerId="LiveId" clId="{C5963FC2-66F2-4253-A02F-12500EEFC26A}" dt="2018-04-12T05:15:51.131" v="1636" actId="113"/>
        <pc:sldMkLst>
          <pc:docMk/>
          <pc:sldMk cId="592633998" sldId="259"/>
        </pc:sldMkLst>
        <pc:spChg chg="mod">
          <ac:chgData name="Otake Yuki" userId="3ec6b0a963038165" providerId="LiveId" clId="{C5963FC2-66F2-4253-A02F-12500EEFC26A}" dt="2018-04-12T05:15:51.131" v="1636" actId="113"/>
          <ac:spMkLst>
            <pc:docMk/>
            <pc:sldMk cId="592633998" sldId="259"/>
            <ac:spMk id="3" creationId="{54ABC4A2-F4D5-4A16-A7D0-54F35DA647B7}"/>
          </ac:spMkLst>
        </pc:spChg>
      </pc:sldChg>
      <pc:sldChg chg="modSp">
        <pc:chgData name="Otake Yuki" userId="3ec6b0a963038165" providerId="LiveId" clId="{C5963FC2-66F2-4253-A02F-12500EEFC26A}" dt="2018-04-11T06:56:08.176" v="305"/>
        <pc:sldMkLst>
          <pc:docMk/>
          <pc:sldMk cId="2059175394" sldId="260"/>
        </pc:sldMkLst>
        <pc:spChg chg="mod">
          <ac:chgData name="Otake Yuki" userId="3ec6b0a963038165" providerId="LiveId" clId="{C5963FC2-66F2-4253-A02F-12500EEFC26A}" dt="2018-04-11T06:56:08.176" v="305"/>
          <ac:spMkLst>
            <pc:docMk/>
            <pc:sldMk cId="2059175394" sldId="260"/>
            <ac:spMk id="3" creationId="{3E88F4D0-3623-4118-8ADC-38334F40AC95}"/>
          </ac:spMkLst>
        </pc:spChg>
      </pc:sldChg>
      <pc:sldChg chg="modSp add del">
        <pc:chgData name="Otake Yuki" userId="3ec6b0a963038165" providerId="LiveId" clId="{C5963FC2-66F2-4253-A02F-12500EEFC26A}" dt="2018-04-11T06:56:49.517" v="307" actId="2696"/>
        <pc:sldMkLst>
          <pc:docMk/>
          <pc:sldMk cId="207173434" sldId="261"/>
        </pc:sldMkLst>
        <pc:spChg chg="mod">
          <ac:chgData name="Otake Yuki" userId="3ec6b0a963038165" providerId="LiveId" clId="{C5963FC2-66F2-4253-A02F-12500EEFC26A}" dt="2018-04-11T06:56:48.848" v="306" actId="2696"/>
          <ac:spMkLst>
            <pc:docMk/>
            <pc:sldMk cId="207173434" sldId="261"/>
            <ac:spMk id="2" creationId="{55834A34-74D7-4EBD-B379-5AF635530F60}"/>
          </ac:spMkLst>
        </pc:spChg>
      </pc:sldChg>
      <pc:sldChg chg="modSp add del">
        <pc:chgData name="Otake Yuki" userId="3ec6b0a963038165" providerId="LiveId" clId="{C5963FC2-66F2-4253-A02F-12500EEFC26A}" dt="2018-04-11T07:28:16.563" v="529" actId="2696"/>
        <pc:sldMkLst>
          <pc:docMk/>
          <pc:sldMk cId="938014377" sldId="261"/>
        </pc:sldMkLst>
        <pc:spChg chg="mod">
          <ac:chgData name="Otake Yuki" userId="3ec6b0a963038165" providerId="LiveId" clId="{C5963FC2-66F2-4253-A02F-12500EEFC26A}" dt="2018-04-11T07:28:15.428" v="528" actId="2696"/>
          <ac:spMkLst>
            <pc:docMk/>
            <pc:sldMk cId="938014377" sldId="261"/>
            <ac:spMk id="2" creationId="{BDC2407E-0C47-448A-BF23-793CE6237BEB}"/>
          </ac:spMkLst>
        </pc:spChg>
      </pc:sldChg>
      <pc:sldChg chg="modSp add del">
        <pc:chgData name="Otake Yuki" userId="3ec6b0a963038165" providerId="LiveId" clId="{C5963FC2-66F2-4253-A02F-12500EEFC26A}" dt="2018-04-11T06:55:23.994" v="132" actId="2696"/>
        <pc:sldMkLst>
          <pc:docMk/>
          <pc:sldMk cId="3739568967" sldId="261"/>
        </pc:sldMkLst>
        <pc:spChg chg="mod">
          <ac:chgData name="Otake Yuki" userId="3ec6b0a963038165" providerId="LiveId" clId="{C5963FC2-66F2-4253-A02F-12500EEFC26A}" dt="2018-04-11T06:55:22.572" v="131" actId="2696"/>
          <ac:spMkLst>
            <pc:docMk/>
            <pc:sldMk cId="3739568967" sldId="261"/>
            <ac:spMk id="2" creationId="{388C3C11-D86F-42E9-B93A-49E361BABA19}"/>
          </ac:spMkLst>
        </pc:spChg>
      </pc:sldChg>
      <pc:sldChg chg="modSp add">
        <pc:chgData name="Otake Yuki" userId="3ec6b0a963038165" providerId="LiveId" clId="{C5963FC2-66F2-4253-A02F-12500EEFC26A}" dt="2018-04-11T15:11:50.584" v="1284" actId="20577"/>
        <pc:sldMkLst>
          <pc:docMk/>
          <pc:sldMk cId="3947942569" sldId="261"/>
        </pc:sldMkLst>
        <pc:spChg chg="mod">
          <ac:chgData name="Otake Yuki" userId="3ec6b0a963038165" providerId="LiveId" clId="{C5963FC2-66F2-4253-A02F-12500EEFC26A}" dt="2018-04-11T07:41:19.145" v="982" actId="20577"/>
          <ac:spMkLst>
            <pc:docMk/>
            <pc:sldMk cId="3947942569" sldId="261"/>
            <ac:spMk id="2" creationId="{E889CBD1-2F92-4F58-957F-4F9A9195D83A}"/>
          </ac:spMkLst>
        </pc:spChg>
        <pc:spChg chg="mod">
          <ac:chgData name="Otake Yuki" userId="3ec6b0a963038165" providerId="LiveId" clId="{C5963FC2-66F2-4253-A02F-12500EEFC26A}" dt="2018-04-11T15:11:50.584" v="1284" actId="20577"/>
          <ac:spMkLst>
            <pc:docMk/>
            <pc:sldMk cId="3947942569" sldId="261"/>
            <ac:spMk id="3" creationId="{F56F3379-24C5-4ECC-B47C-3BBEF3D1726F}"/>
          </ac:spMkLst>
        </pc:spChg>
      </pc:sldChg>
      <pc:sldChg chg="modSp add">
        <pc:chgData name="Otake Yuki" userId="3ec6b0a963038165" providerId="LiveId" clId="{C5963FC2-66F2-4253-A02F-12500EEFC26A}" dt="2018-04-12T05:25:21.460" v="1682"/>
        <pc:sldMkLst>
          <pc:docMk/>
          <pc:sldMk cId="658911850" sldId="262"/>
        </pc:sldMkLst>
        <pc:spChg chg="mod">
          <ac:chgData name="Otake Yuki" userId="3ec6b0a963038165" providerId="LiveId" clId="{C5963FC2-66F2-4253-A02F-12500EEFC26A}" dt="2018-04-11T07:41:27.678" v="1017"/>
          <ac:spMkLst>
            <pc:docMk/>
            <pc:sldMk cId="658911850" sldId="262"/>
            <ac:spMk id="2" creationId="{A8DDE4D8-7FD2-463E-86E8-C19A4265F727}"/>
          </ac:spMkLst>
        </pc:spChg>
        <pc:spChg chg="mod">
          <ac:chgData name="Otake Yuki" userId="3ec6b0a963038165" providerId="LiveId" clId="{C5963FC2-66F2-4253-A02F-12500EEFC26A}" dt="2018-04-12T05:25:21.460" v="1682"/>
          <ac:spMkLst>
            <pc:docMk/>
            <pc:sldMk cId="658911850" sldId="262"/>
            <ac:spMk id="3" creationId="{0484063B-9BEF-4C85-88C3-478A76426295}"/>
          </ac:spMkLst>
        </pc:spChg>
      </pc:sldChg>
      <pc:sldChg chg="modSp add del">
        <pc:chgData name="Otake Yuki" userId="3ec6b0a963038165" providerId="LiveId" clId="{C5963FC2-66F2-4253-A02F-12500EEFC26A}" dt="2018-04-12T05:18:25.683" v="1639" actId="2696"/>
        <pc:sldMkLst>
          <pc:docMk/>
          <pc:sldMk cId="397508496" sldId="263"/>
        </pc:sldMkLst>
        <pc:spChg chg="mod">
          <ac:chgData name="Otake Yuki" userId="3ec6b0a963038165" providerId="LiveId" clId="{C5963FC2-66F2-4253-A02F-12500EEFC26A}" dt="2018-04-12T05:18:24.197" v="1638"/>
          <ac:spMkLst>
            <pc:docMk/>
            <pc:sldMk cId="397508496" sldId="263"/>
            <ac:spMk id="2" creationId="{E069E46D-BE01-4069-9981-C35634DD8DEF}"/>
          </ac:spMkLst>
        </pc:spChg>
      </pc:sldChg>
      <pc:sldChg chg="modSp add del">
        <pc:chgData name="Otake Yuki" userId="3ec6b0a963038165" providerId="LiveId" clId="{C5963FC2-66F2-4253-A02F-12500EEFC26A}" dt="2018-04-11T15:11:56.186" v="1286" actId="2696"/>
        <pc:sldMkLst>
          <pc:docMk/>
          <pc:sldMk cId="692921980" sldId="263"/>
        </pc:sldMkLst>
        <pc:spChg chg="mod">
          <ac:chgData name="Otake Yuki" userId="3ec6b0a963038165" providerId="LiveId" clId="{C5963FC2-66F2-4253-A02F-12500EEFC26A}" dt="2018-04-11T15:11:55.462" v="1285" actId="2696"/>
          <ac:spMkLst>
            <pc:docMk/>
            <pc:sldMk cId="692921980" sldId="263"/>
            <ac:spMk id="2" creationId="{13B8F8F9-05C6-459B-AFCA-ED72B4DB0634}"/>
          </ac:spMkLst>
        </pc:spChg>
      </pc:sldChg>
      <pc:sldChg chg="modSp add del">
        <pc:chgData name="Otake Yuki" userId="3ec6b0a963038165" providerId="LiveId" clId="{C5963FC2-66F2-4253-A02F-12500EEFC26A}" dt="2018-04-11T14:39:34.487" v="1022" actId="2696"/>
        <pc:sldMkLst>
          <pc:docMk/>
          <pc:sldMk cId="740038280" sldId="263"/>
        </pc:sldMkLst>
        <pc:spChg chg="mod">
          <ac:chgData name="Otake Yuki" userId="3ec6b0a963038165" providerId="LiveId" clId="{C5963FC2-66F2-4253-A02F-12500EEFC26A}" dt="2018-04-11T14:39:33.215" v="1021" actId="2696"/>
          <ac:spMkLst>
            <pc:docMk/>
            <pc:sldMk cId="740038280" sldId="263"/>
            <ac:spMk id="2" creationId="{A487D6B4-D643-4067-8D09-803A2E89DCDB}"/>
          </ac:spMkLst>
        </pc:spChg>
      </pc:sldChg>
      <pc:sldChg chg="modSp add del">
        <pc:chgData name="Otake Yuki" userId="3ec6b0a963038165" providerId="LiveId" clId="{C5963FC2-66F2-4253-A02F-12500EEFC26A}" dt="2018-04-11T14:45:27.765" v="1025" actId="2696"/>
        <pc:sldMkLst>
          <pc:docMk/>
          <pc:sldMk cId="2356343791" sldId="263"/>
        </pc:sldMkLst>
        <pc:spChg chg="mod">
          <ac:chgData name="Otake Yuki" userId="3ec6b0a963038165" providerId="LiveId" clId="{C5963FC2-66F2-4253-A02F-12500EEFC26A}" dt="2018-04-11T14:45:26.925" v="1024" actId="2696"/>
          <ac:spMkLst>
            <pc:docMk/>
            <pc:sldMk cId="2356343791" sldId="263"/>
            <ac:spMk id="2" creationId="{107A9218-8FF7-4752-AD84-CF82AA6502D6}"/>
          </ac:spMkLst>
        </pc:spChg>
      </pc:sldChg>
      <pc:sldChg chg="modSp add del">
        <pc:chgData name="Otake Yuki" userId="3ec6b0a963038165" providerId="LiveId" clId="{C5963FC2-66F2-4253-A02F-12500EEFC26A}" dt="2018-04-11T07:41:29.884" v="1019" actId="2696"/>
        <pc:sldMkLst>
          <pc:docMk/>
          <pc:sldMk cId="2495023062" sldId="263"/>
        </pc:sldMkLst>
        <pc:spChg chg="mod">
          <ac:chgData name="Otake Yuki" userId="3ec6b0a963038165" providerId="LiveId" clId="{C5963FC2-66F2-4253-A02F-12500EEFC26A}" dt="2018-04-11T07:41:29.671" v="1018" actId="2696"/>
          <ac:spMkLst>
            <pc:docMk/>
            <pc:sldMk cId="2495023062" sldId="263"/>
            <ac:spMk id="2" creationId="{9D366B06-9924-407F-9792-F656E7844A3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121338-0592-469F-AE86-FEC182221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9BDE9F9-D351-4FD7-8E67-B18BCDE6B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357BB2-871D-421B-A02F-7507DC85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D408-989E-4724-9D90-0935A3F6EBE6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0415EF-5114-4259-9409-AF7EFCF70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DAC45B-40F2-4570-BA71-0094C811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E5E06-08A6-4228-AF0C-975906A7E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91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C782E4-B5DD-4F87-BEB1-4E58B282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6B90FB-F973-424B-9562-7D4CA2A75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494F10-5776-4EC8-B375-3EEDBC7A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D408-989E-4724-9D90-0935A3F6EBE6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076082-8673-470E-B933-D0D38C02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D3B751-8F2E-4BB5-B11B-A19F37CF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E5E06-08A6-4228-AF0C-975906A7E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2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72098C9-1542-4A80-8342-C0754FD9A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71ADCA4-8395-459E-92DF-2FDABF898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142395-7C9C-49B4-BEF5-D489F516F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D408-989E-4724-9D90-0935A3F6EBE6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67E91A-02F2-458E-9318-270C21978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9D9A0D-99B7-4187-95F7-EFE3453B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E5E06-08A6-4228-AF0C-975906A7E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22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EFF007-390B-4E0E-8794-EE28469C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260E6C-6B0F-4E5A-8B16-79E998FE0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C69F52-930F-4157-A7EA-5A02F7C8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D408-989E-4724-9D90-0935A3F6EBE6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61F0AD-A84B-44BE-B6ED-1D808BA9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A0781E-0D51-40B0-9168-637104E7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E5E06-08A6-4228-AF0C-975906A7E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61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267260-321E-4105-ADFD-BF370AB90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C5C92C-40E5-4DA2-BE42-DE03199E8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FE72F7-FFC2-4CB6-85B7-0CD4A8D25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D408-989E-4724-9D90-0935A3F6EBE6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C0FE4C-1A76-48C5-B857-459ED434C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73982-CCA1-4791-9B2E-3FDBC75F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E5E06-08A6-4228-AF0C-975906A7E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66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C0A81-BCBB-4A31-A301-77F0B960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001887-A810-450C-BA92-FDD2FDF0E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2CD1F5-6D0B-4DF6-8347-543AB35A2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C96DC2-B9ED-4141-BD5F-1DB51A0E2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D408-989E-4724-9D90-0935A3F6EBE6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068334-0F0E-4832-8181-97C5BCC6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60DED2-85A7-41B0-B68F-7BD85456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E5E06-08A6-4228-AF0C-975906A7E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97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EE1857-6EA8-4098-B2EE-6782F1D9A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50A052-BAAF-4B81-96D7-241280A5B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1455EA-C4CC-4595-ABCD-52CFC40C3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29DA9F-C548-49E5-8299-17DB5AFA7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047DE2B-60B2-4D24-8B3D-9D086F934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9B0DCDB-EFCF-4C89-9E26-38DB8F33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D408-989E-4724-9D90-0935A3F6EBE6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9B84868-2525-4DDE-8F1A-24D699124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E79F37C-B2EA-4EB4-9AAA-9A87DCA7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E5E06-08A6-4228-AF0C-975906A7E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65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8A553-C7ED-4E6E-95B6-B24844CD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4D5AE9F-D87F-4586-84F8-2FAD090F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D408-989E-4724-9D90-0935A3F6EBE6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B6CED63-CA63-4683-B03E-B9AC0A29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AF9A341-BAD4-4B94-B5E3-154AF66D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E5E06-08A6-4228-AF0C-975906A7E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53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179F883-9D18-43C6-9A55-CF702FEB3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D408-989E-4724-9D90-0935A3F6EBE6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E618D62-0A2D-4238-B862-518FA8B5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E774B6-156A-45C1-9D05-63F55459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E5E06-08A6-4228-AF0C-975906A7E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88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6162F-646A-42B9-BC11-87089CACD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7EA6F3-FFA3-448B-816E-43C1F8E4F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5D546F-BEAF-4417-8505-ED3A20CC9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C54FD5-50F1-4EDF-A3F5-8D03B088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D408-989E-4724-9D90-0935A3F6EBE6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FEAF89-319C-4AB7-A7EB-0BD27D14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976A3B-6C2F-4E3A-9516-145B1709E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E5E06-08A6-4228-AF0C-975906A7E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43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EDDCA2-4FC2-46E8-8EFF-AD89F13B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BF5814-8637-4097-A0B5-63245113C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EA02EA-7A57-4547-8908-9A17B14E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8A6EAC-3EEB-47BC-873B-5AFE081E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D408-989E-4724-9D90-0935A3F6EBE6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D05088-C06B-4714-AAFF-5143210D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C32232-729E-442A-B927-30D6B07B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E5E06-08A6-4228-AF0C-975906A7E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22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0FE573E-BC17-49C6-A297-AFD1F9286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9E5D0D-9F89-42AB-83E7-E5ED7B66D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E471A4-AFC8-40CA-A020-5006EEE93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5D408-989E-4724-9D90-0935A3F6EBE6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72102B-813F-43DB-8479-DDE034DFA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68D948-04FD-4011-A83B-DA3A09634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E5E06-08A6-4228-AF0C-975906A7E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05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1914C4-9CBC-4F3C-BEBA-856EE433D8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RightNow</a:t>
            </a:r>
            <a:br>
              <a:rPr kumimoji="1" lang="en-US" altLang="ja-JP" dirty="0"/>
            </a:br>
            <a:r>
              <a:rPr lang="ja-JP" altLang="en-US" dirty="0"/>
              <a:t>ブラッシュアップ編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DD2ED5B-8E1B-4B39-BB96-E2F2B5EF0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大竹雄貴</a:t>
            </a:r>
            <a:endParaRPr kumimoji="1" lang="en-US" altLang="ja-JP" dirty="0"/>
          </a:p>
          <a:p>
            <a:r>
              <a:rPr lang="en-US" altLang="ja-JP" dirty="0" err="1"/>
              <a:t>YukiOtake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4763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E919C0-C455-4D7D-ADB5-83D3B5E9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課題内容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8F4D0-3623-4118-8ADC-38334F40A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ぐるなび</a:t>
            </a:r>
            <a:r>
              <a:rPr kumimoji="1" lang="en-US" altLang="ja-JP" dirty="0"/>
              <a:t>API</a:t>
            </a:r>
            <a:r>
              <a:rPr kumimoji="1" lang="ja-JP" altLang="en-US" dirty="0"/>
              <a:t>を用いて</a:t>
            </a:r>
            <a:r>
              <a:rPr kumimoji="1" lang="en-US" altLang="ja-JP" dirty="0"/>
              <a:t>android</a:t>
            </a:r>
            <a:r>
              <a:rPr kumimoji="1" lang="ja-JP" altLang="en-US" dirty="0"/>
              <a:t>アプリケーションの開発</a:t>
            </a:r>
            <a:endParaRPr kumimoji="1" lang="en-US" altLang="ja-JP" dirty="0"/>
          </a:p>
          <a:p>
            <a:r>
              <a:rPr kumimoji="1" lang="ja-JP" altLang="en-US" dirty="0"/>
              <a:t>インターンシップで頂いたレビューを元に更に改良</a:t>
            </a:r>
          </a:p>
        </p:txBody>
      </p:sp>
    </p:spTree>
    <p:extLst>
      <p:ext uri="{BB962C8B-B14F-4D97-AF65-F5344CB8AC3E}">
        <p14:creationId xmlns:p14="http://schemas.microsoft.com/office/powerpoint/2010/main" val="205917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373CA-D5D1-4FBB-AD11-B0523773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RightNow</a:t>
            </a:r>
            <a:r>
              <a:rPr kumimoji="1" lang="ja-JP" altLang="en-US" dirty="0"/>
              <a:t>とは</a:t>
            </a:r>
            <a:r>
              <a:rPr kumimoji="1" lang="en-US" altLang="ja-JP" dirty="0"/>
              <a:t>(</a:t>
            </a:r>
            <a:r>
              <a:rPr kumimoji="1" lang="ja-JP" altLang="en-US" dirty="0"/>
              <a:t>コンセプト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ABC4A2-F4D5-4A16-A7D0-54F35DA64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/>
              <a:t>「今」</a:t>
            </a:r>
            <a:r>
              <a:rPr kumimoji="1" lang="ja-JP" altLang="en-US" dirty="0"/>
              <a:t>どこに行きたいか決めるアプリ</a:t>
            </a:r>
            <a:endParaRPr kumimoji="1" lang="en-US" altLang="ja-JP" dirty="0"/>
          </a:p>
          <a:p>
            <a:r>
              <a:rPr kumimoji="1" lang="en-US" altLang="ja-JP" dirty="0" err="1"/>
              <a:t>RightNow</a:t>
            </a:r>
            <a:r>
              <a:rPr kumimoji="1" lang="en-US" altLang="ja-JP" dirty="0"/>
              <a:t>=&gt;</a:t>
            </a:r>
            <a:r>
              <a:rPr kumimoji="1" lang="ja-JP" altLang="en-US" dirty="0"/>
              <a:t>今まさに</a:t>
            </a:r>
            <a:endParaRPr kumimoji="1" lang="en-US" altLang="ja-JP" dirty="0"/>
          </a:p>
          <a:p>
            <a:r>
              <a:rPr kumimoji="1" lang="ja-JP" altLang="en-US" dirty="0"/>
              <a:t>今まさに自分が調べたかった店、</a:t>
            </a:r>
            <a:r>
              <a:rPr kumimoji="1" lang="ja-JP" altLang="en-US" b="1" dirty="0"/>
              <a:t>正解</a:t>
            </a:r>
            <a:r>
              <a:rPr kumimoji="1" lang="ja-JP" altLang="en-US" dirty="0"/>
              <a:t>の店を知れる</a:t>
            </a:r>
            <a:r>
              <a:rPr kumimoji="1" lang="en-US" altLang="ja-JP" dirty="0"/>
              <a:t>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263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543EE-FBAA-4064-B31D-FA01395A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ターゲット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0CEF42-A46F-4DC3-AB29-28753189B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都市部で検索する人をメインターゲットとする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=&gt;</a:t>
            </a:r>
            <a:r>
              <a:rPr kumimoji="1" lang="ja-JP" altLang="en-US" dirty="0"/>
              <a:t>ぐるなび</a:t>
            </a:r>
            <a:r>
              <a:rPr kumimoji="1" lang="en-US" altLang="ja-JP" dirty="0"/>
              <a:t>API</a:t>
            </a:r>
            <a:r>
              <a:rPr kumimoji="1" lang="ja-JP" altLang="en-US" dirty="0"/>
              <a:t>を使用性質上店舗が密集している方が適している</a:t>
            </a:r>
            <a:endParaRPr kumimoji="1" lang="en-US" altLang="ja-JP" dirty="0"/>
          </a:p>
          <a:p>
            <a:r>
              <a:rPr kumimoji="1" lang="ja-JP" altLang="en-US" b="1" dirty="0"/>
              <a:t>徒歩</a:t>
            </a:r>
            <a:r>
              <a:rPr kumimoji="1" lang="ja-JP" altLang="en-US" dirty="0"/>
              <a:t>で行動する人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=&gt;</a:t>
            </a:r>
            <a:r>
              <a:rPr lang="ja-JP" altLang="en-US" dirty="0"/>
              <a:t>都市部のため徒歩で行動する人が大半である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=&gt;</a:t>
            </a:r>
            <a:r>
              <a:rPr kumimoji="1" lang="ja-JP" altLang="en-US" dirty="0"/>
              <a:t>徒歩のユーザーにスポットを当てて開発した</a:t>
            </a:r>
          </a:p>
        </p:txBody>
      </p:sp>
    </p:spTree>
    <p:extLst>
      <p:ext uri="{BB962C8B-B14F-4D97-AF65-F5344CB8AC3E}">
        <p14:creationId xmlns:p14="http://schemas.microsoft.com/office/powerpoint/2010/main" val="11256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16614E-A345-43B1-9DC2-968DF46A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アピールポイント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A0315D-A74F-4D4A-9FB6-50F8886EF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r>
              <a:rPr kumimoji="1" lang="ja-JP" altLang="ja-JP" sz="28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営業時間の取得と絞り込み</a:t>
            </a:r>
            <a:endParaRPr lang="ja-JP" altLang="ja-JP" sz="2800" dirty="0">
              <a:effectLst/>
            </a:endParaRPr>
          </a:p>
          <a:p>
            <a:pPr rtl="0" eaLnBrk="1" latinLnBrk="0" hangingPunct="1"/>
            <a:r>
              <a:rPr kumimoji="1" lang="ja-JP" altLang="ja-JP" sz="28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通信制限モードを実装</a:t>
            </a:r>
            <a:endParaRPr lang="ja-JP" altLang="ja-JP" dirty="0">
              <a:effectLst/>
            </a:endParaRPr>
          </a:p>
          <a:p>
            <a:r>
              <a:rPr kumimoji="1" lang="en-US" altLang="ja-JP" dirty="0"/>
              <a:t>JSON</a:t>
            </a:r>
            <a:r>
              <a:rPr kumimoji="1" lang="ja-JP" altLang="en-US" dirty="0"/>
              <a:t>のパース方法を変更</a:t>
            </a:r>
            <a:endParaRPr kumimoji="1" lang="en-US" altLang="ja-JP" dirty="0"/>
          </a:p>
          <a:p>
            <a:r>
              <a:rPr kumimoji="1" lang="ja-JP" altLang="en-US" dirty="0"/>
              <a:t>メソッドは</a:t>
            </a:r>
            <a:r>
              <a:rPr kumimoji="1" lang="en-US" altLang="ja-JP" dirty="0"/>
              <a:t>1</a:t>
            </a:r>
            <a:r>
              <a:rPr kumimoji="1" lang="ja-JP" altLang="en-US" dirty="0"/>
              <a:t>画面に収まるように</a:t>
            </a:r>
            <a:endParaRPr kumimoji="1" lang="en-US" altLang="ja-JP" dirty="0"/>
          </a:p>
          <a:p>
            <a:r>
              <a:rPr kumimoji="1" lang="ja-JP" altLang="en-US" dirty="0"/>
              <a:t>一度に複数の画像を読み込み可能</a:t>
            </a:r>
            <a:endParaRPr kumimoji="1" lang="en-US" altLang="ja-JP" dirty="0"/>
          </a:p>
          <a:p>
            <a:r>
              <a:rPr kumimoji="1" lang="ja-JP" altLang="en-US" dirty="0"/>
              <a:t>ターゲットに合わせた表示</a:t>
            </a:r>
            <a:endParaRPr kumimoji="1" lang="en-US" altLang="ja-JP" dirty="0"/>
          </a:p>
          <a:p>
            <a:r>
              <a:rPr lang="ja-JP" altLang="en-US" dirty="0"/>
              <a:t>友人からレビューをもらう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6623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89CBD1-2F92-4F58-957F-4F9A9195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営業時間の取得と絞り込み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6F3379-24C5-4ECC-B47C-3BBEF3D17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格納されているフォーマットがバラバラ</a:t>
            </a:r>
            <a:r>
              <a:rPr kumimoji="1" lang="en-US" altLang="ja-JP" dirty="0"/>
              <a:t>…</a:t>
            </a:r>
          </a:p>
          <a:p>
            <a:pPr lvl="1"/>
            <a:r>
              <a:rPr kumimoji="1" lang="en-US" altLang="ja-JP" dirty="0"/>
              <a:t>11:00</a:t>
            </a:r>
            <a:r>
              <a:rPr kumimoji="1" lang="ja-JP" altLang="en-US" dirty="0"/>
              <a:t>～</a:t>
            </a:r>
            <a:r>
              <a:rPr kumimoji="1" lang="en-US" altLang="ja-JP" dirty="0"/>
              <a:t>23:00</a:t>
            </a:r>
          </a:p>
          <a:p>
            <a:pPr lvl="1"/>
            <a:r>
              <a:rPr kumimoji="1" lang="ja-JP" altLang="en-US" dirty="0"/>
              <a:t>月～土 </a:t>
            </a:r>
            <a:r>
              <a:rPr kumimoji="1" lang="en-US" altLang="ja-JP" dirty="0"/>
              <a:t>(17:30</a:t>
            </a:r>
            <a:r>
              <a:rPr kumimoji="1" lang="ja-JP" altLang="en-US" dirty="0"/>
              <a:t>～</a:t>
            </a:r>
            <a:r>
              <a:rPr kumimoji="1" lang="en-US" altLang="ja-JP" dirty="0"/>
              <a:t>23:00(L.O.))</a:t>
            </a:r>
          </a:p>
          <a:p>
            <a:pPr lvl="1"/>
            <a:r>
              <a:rPr kumimoji="1" lang="ja-JP" altLang="en-US" dirty="0"/>
              <a:t>月～日 ランチ：</a:t>
            </a:r>
            <a:r>
              <a:rPr kumimoji="1" lang="en-US" altLang="ja-JP" dirty="0"/>
              <a:t>11:00</a:t>
            </a:r>
            <a:r>
              <a:rPr kumimoji="1" lang="ja-JP" altLang="en-US" dirty="0"/>
              <a:t>～</a:t>
            </a:r>
            <a:r>
              <a:rPr kumimoji="1" lang="en-US" altLang="ja-JP" dirty="0"/>
              <a:t>15:00(L.O.14:30)&lt;BR&gt;</a:t>
            </a:r>
            <a:r>
              <a:rPr kumimoji="1" lang="ja-JP" altLang="en-US" dirty="0"/>
              <a:t>月～日 ディナー：</a:t>
            </a:r>
            <a:r>
              <a:rPr kumimoji="1" lang="en-US" altLang="ja-JP" dirty="0"/>
              <a:t>17:00</a:t>
            </a:r>
            <a:r>
              <a:rPr kumimoji="1" lang="ja-JP" altLang="en-US" dirty="0"/>
              <a:t>～</a:t>
            </a:r>
            <a:r>
              <a:rPr kumimoji="1" lang="en-US" altLang="ja-JP" dirty="0"/>
              <a:t>23:00(L.O.22:30)</a:t>
            </a:r>
          </a:p>
          <a:p>
            <a:pPr lvl="1"/>
            <a:r>
              <a:rPr kumimoji="1" lang="ja-JP" altLang="en-US" dirty="0"/>
              <a:t>月～土・祝前日・祝日 </a:t>
            </a:r>
            <a:r>
              <a:rPr kumimoji="1" lang="en-US" altLang="ja-JP" dirty="0"/>
              <a:t>18:00</a:t>
            </a:r>
            <a:r>
              <a:rPr kumimoji="1" lang="ja-JP" altLang="en-US" dirty="0"/>
              <a:t>～翌</a:t>
            </a:r>
            <a:r>
              <a:rPr kumimoji="1" lang="en-US" altLang="ja-JP" dirty="0"/>
              <a:t>2:00(L.O.1:00)</a:t>
            </a:r>
          </a:p>
          <a:p>
            <a:pPr lvl="0"/>
            <a:r>
              <a:rPr kumimoji="1" lang="ja-JP" altLang="en-US" dirty="0"/>
              <a:t>現在時間とお昼・夕食時に開店しているか絞り込める</a:t>
            </a:r>
            <a:r>
              <a:rPr kumimoji="1" lang="en-US" altLang="ja-JP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4794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DDE4D8-7FD2-463E-86E8-C19A4265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通信制限モードの実装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84063B-9BEF-4C85-88C3-478A76426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1820" cy="4351338"/>
          </a:xfrm>
        </p:spPr>
        <p:txBody>
          <a:bodyPr/>
          <a:lstStyle/>
          <a:p>
            <a:r>
              <a:rPr kumimoji="1" lang="ja-JP" altLang="en-US" dirty="0"/>
              <a:t>ターゲットが「徒歩</a:t>
            </a:r>
            <a:r>
              <a:rPr kumimoji="1" lang="en-US" altLang="ja-JP" dirty="0"/>
              <a:t>(</a:t>
            </a:r>
            <a:r>
              <a:rPr kumimoji="1" lang="ja-JP" altLang="en-US" dirty="0"/>
              <a:t>屋外</a:t>
            </a:r>
            <a:r>
              <a:rPr kumimoji="1" lang="en-US" altLang="ja-JP" dirty="0"/>
              <a:t>)</a:t>
            </a:r>
            <a:r>
              <a:rPr kumimoji="1" lang="ja-JP" altLang="en-US" dirty="0"/>
              <a:t>」で利用することを想定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=&gt;</a:t>
            </a:r>
            <a:r>
              <a:rPr kumimoji="1" lang="ja-JP" altLang="en-US" dirty="0"/>
              <a:t>画像の読み込みが遅いためにレイアウトが崩れるのは残念</a:t>
            </a:r>
            <a:endParaRPr kumimoji="1" lang="en-US" altLang="ja-JP" dirty="0"/>
          </a:p>
          <a:p>
            <a:r>
              <a:rPr kumimoji="1" lang="ja-JP" altLang="en-US" dirty="0"/>
              <a:t>通信制限モードを実装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=&gt;</a:t>
            </a:r>
            <a:r>
              <a:rPr lang="ja-JP" altLang="en-US" dirty="0"/>
              <a:t>最低限の通信しか行わない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=&gt;</a:t>
            </a:r>
            <a:r>
              <a:rPr lang="ja-JP" altLang="en-US" dirty="0"/>
              <a:t>毎月ギガに追われている人</a:t>
            </a:r>
            <a:r>
              <a:rPr lang="en-US" altLang="ja-JP" dirty="0"/>
              <a:t>(</a:t>
            </a:r>
            <a:r>
              <a:rPr lang="ja-JP" altLang="en-US" dirty="0"/>
              <a:t>通信制限</a:t>
            </a:r>
            <a:r>
              <a:rPr lang="en-US" altLang="ja-JP" dirty="0"/>
              <a:t>)</a:t>
            </a:r>
            <a:r>
              <a:rPr lang="ja-JP" altLang="en-US" dirty="0"/>
              <a:t>も安心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58911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304</Words>
  <Application>Microsoft Office PowerPoint</Application>
  <PresentationFormat>ワイド画面</PresentationFormat>
  <Paragraphs>37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RightNow ブラッシュアップ編</vt:lpstr>
      <vt:lpstr>課題内容</vt:lpstr>
      <vt:lpstr>RightNowとは(コンセプト)</vt:lpstr>
      <vt:lpstr>ターゲット</vt:lpstr>
      <vt:lpstr>アピールポイント</vt:lpstr>
      <vt:lpstr>営業時間の取得と絞り込み</vt:lpstr>
      <vt:lpstr>通信制限モードの実装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RightNow ブラッシュアップ編</dc:title>
  <dc:creator>Otake Yuki</dc:creator>
  <cp:lastModifiedBy>Otake Yuki</cp:lastModifiedBy>
  <cp:revision>3</cp:revision>
  <dcterms:created xsi:type="dcterms:W3CDTF">2018-04-09T06:30:57Z</dcterms:created>
  <dcterms:modified xsi:type="dcterms:W3CDTF">2018-04-12T05:27:09Z</dcterms:modified>
</cp:coreProperties>
</file>