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57" r:id="rId9"/>
    <p:sldId id="266" r:id="rId10"/>
    <p:sldId id="267" r:id="rId11"/>
    <p:sldId id="269" r:id="rId12"/>
    <p:sldId id="268" r:id="rId13"/>
  </p:sldIdLst>
  <p:sldSz cx="9144000" cy="5715000" type="screen16x10"/>
  <p:notesSz cx="6858000" cy="9144000"/>
  <p:custDataLst>
    <p:tags r:id="rId16"/>
  </p:custData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CCFFCC"/>
    <a:srgbClr val="99FFCC"/>
    <a:srgbClr val="66FFCC"/>
    <a:srgbClr val="0000FF"/>
    <a:srgbClr val="000000"/>
    <a:srgbClr val="333399"/>
    <a:srgbClr val="00FF99"/>
    <a:srgbClr val="00808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淡色スタイル 1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7" autoAdjust="0"/>
    <p:restoredTop sz="99109" autoAdjust="0"/>
  </p:normalViewPr>
  <p:slideViewPr>
    <p:cSldViewPr>
      <p:cViewPr varScale="1">
        <p:scale>
          <a:sx n="76" d="100"/>
          <a:sy n="76" d="100"/>
        </p:scale>
        <p:origin x="1096" y="5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123" d="100"/>
          <a:sy n="123" d="100"/>
        </p:scale>
        <p:origin x="-489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46D87A-7F66-453C-BF6F-FBCD3E3F144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53FBA6C-8BE2-40A5-B9F4-74F91FC27FA8}">
      <dgm:prSet phldrT="[テキスト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kumimoji="1" lang="en-US" altLang="ja-JP">
              <a:solidFill>
                <a:sysClr val="windowText" lastClr="000000"/>
              </a:solidFill>
            </a:rPr>
            <a:t>IF</a:t>
          </a:r>
          <a:endParaRPr kumimoji="1" lang="ja-JP" altLang="en-US">
            <a:solidFill>
              <a:sysClr val="windowText" lastClr="000000"/>
            </a:solidFill>
          </a:endParaRPr>
        </a:p>
      </dgm:t>
    </dgm:pt>
    <dgm:pt modelId="{2EA45C7A-3D97-4ADA-BF7C-11B42F90BA76}" type="parTrans" cxnId="{D5D8A088-C5A1-4A54-9F79-46C9A5567037}">
      <dgm:prSet/>
      <dgm:spPr/>
      <dgm:t>
        <a:bodyPr/>
        <a:lstStyle/>
        <a:p>
          <a:endParaRPr kumimoji="1" lang="ja-JP" altLang="en-US">
            <a:solidFill>
              <a:sysClr val="windowText" lastClr="000000"/>
            </a:solidFill>
          </a:endParaRPr>
        </a:p>
      </dgm:t>
    </dgm:pt>
    <dgm:pt modelId="{A0EBE492-86FB-450A-AEE6-3E12FC25F8CA}" type="sibTrans" cxnId="{D5D8A088-C5A1-4A54-9F79-46C9A5567037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kumimoji="1" lang="ja-JP" altLang="en-US">
            <a:solidFill>
              <a:sysClr val="windowText" lastClr="000000"/>
            </a:solidFill>
          </a:endParaRPr>
        </a:p>
      </dgm:t>
    </dgm:pt>
    <dgm:pt modelId="{77CC964E-CBF7-45A7-83AE-C73364EE75F0}">
      <dgm:prSet phldrT="[テキスト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kumimoji="1" lang="en-US" altLang="ja-JP">
              <a:solidFill>
                <a:sysClr val="windowText" lastClr="000000"/>
              </a:solidFill>
            </a:rPr>
            <a:t>ID</a:t>
          </a:r>
          <a:endParaRPr kumimoji="1" lang="ja-JP" altLang="en-US">
            <a:solidFill>
              <a:sysClr val="windowText" lastClr="000000"/>
            </a:solidFill>
          </a:endParaRPr>
        </a:p>
      </dgm:t>
    </dgm:pt>
    <dgm:pt modelId="{14559A92-1152-41E3-AF63-13BCBDD2E3A1}" type="parTrans" cxnId="{26FADE78-02BD-41A5-8D11-EA3657405BB9}">
      <dgm:prSet/>
      <dgm:spPr/>
      <dgm:t>
        <a:bodyPr/>
        <a:lstStyle/>
        <a:p>
          <a:endParaRPr kumimoji="1" lang="ja-JP" altLang="en-US">
            <a:solidFill>
              <a:sysClr val="windowText" lastClr="000000"/>
            </a:solidFill>
          </a:endParaRPr>
        </a:p>
      </dgm:t>
    </dgm:pt>
    <dgm:pt modelId="{93170259-0C14-4742-B591-B13374FCE44F}" type="sibTrans" cxnId="{26FADE78-02BD-41A5-8D11-EA3657405BB9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kumimoji="1" lang="ja-JP" altLang="en-US">
            <a:solidFill>
              <a:sysClr val="windowText" lastClr="000000"/>
            </a:solidFill>
          </a:endParaRPr>
        </a:p>
      </dgm:t>
    </dgm:pt>
    <dgm:pt modelId="{B94A2674-A137-4B69-872C-8F23A94CAD3E}">
      <dgm:prSet phldrT="[テキスト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kumimoji="1" lang="en-US" altLang="ja-JP">
              <a:solidFill>
                <a:sysClr val="windowText" lastClr="000000"/>
              </a:solidFill>
            </a:rPr>
            <a:t>EX</a:t>
          </a:r>
          <a:endParaRPr kumimoji="1" lang="ja-JP" altLang="en-US">
            <a:solidFill>
              <a:sysClr val="windowText" lastClr="000000"/>
            </a:solidFill>
          </a:endParaRPr>
        </a:p>
      </dgm:t>
    </dgm:pt>
    <dgm:pt modelId="{EB581B35-CC2D-4B77-8C00-5D1AF6AAF2C0}" type="parTrans" cxnId="{BA97817C-0013-4AF5-B0EA-DCE018996D1B}">
      <dgm:prSet/>
      <dgm:spPr/>
      <dgm:t>
        <a:bodyPr/>
        <a:lstStyle/>
        <a:p>
          <a:endParaRPr kumimoji="1" lang="ja-JP" altLang="en-US">
            <a:solidFill>
              <a:sysClr val="windowText" lastClr="000000"/>
            </a:solidFill>
          </a:endParaRPr>
        </a:p>
      </dgm:t>
    </dgm:pt>
    <dgm:pt modelId="{9F4B944B-A140-4D83-B55D-502EF8BA5239}" type="sibTrans" cxnId="{BA97817C-0013-4AF5-B0EA-DCE018996D1B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kumimoji="1" lang="ja-JP" altLang="en-US">
            <a:solidFill>
              <a:sysClr val="windowText" lastClr="000000"/>
            </a:solidFill>
          </a:endParaRPr>
        </a:p>
      </dgm:t>
    </dgm:pt>
    <dgm:pt modelId="{975CB813-7FE9-416E-B3FA-3793F21DD094}">
      <dgm:prSet phldrT="[テキスト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kumimoji="1" lang="en-US" altLang="ja-JP">
              <a:solidFill>
                <a:sysClr val="windowText" lastClr="000000"/>
              </a:solidFill>
            </a:rPr>
            <a:t>WB</a:t>
          </a:r>
          <a:endParaRPr kumimoji="1" lang="ja-JP" altLang="en-US">
            <a:solidFill>
              <a:sysClr val="windowText" lastClr="000000"/>
            </a:solidFill>
          </a:endParaRPr>
        </a:p>
      </dgm:t>
    </dgm:pt>
    <dgm:pt modelId="{246B90F9-28AF-470D-9B55-8B992DDCB4E0}" type="parTrans" cxnId="{1CE12581-4581-41AC-A7A8-3368B5673616}">
      <dgm:prSet/>
      <dgm:spPr/>
      <dgm:t>
        <a:bodyPr/>
        <a:lstStyle/>
        <a:p>
          <a:endParaRPr kumimoji="1" lang="ja-JP" altLang="en-US">
            <a:solidFill>
              <a:sysClr val="windowText" lastClr="000000"/>
            </a:solidFill>
          </a:endParaRPr>
        </a:p>
      </dgm:t>
    </dgm:pt>
    <dgm:pt modelId="{2E54972C-9CF3-4F35-A4D7-359A4621034B}" type="sibTrans" cxnId="{1CE12581-4581-41AC-A7A8-3368B5673616}">
      <dgm:prSet/>
      <dgm:spPr/>
      <dgm:t>
        <a:bodyPr/>
        <a:lstStyle/>
        <a:p>
          <a:endParaRPr kumimoji="1" lang="ja-JP" altLang="en-US">
            <a:solidFill>
              <a:sysClr val="windowText" lastClr="000000"/>
            </a:solidFill>
          </a:endParaRPr>
        </a:p>
      </dgm:t>
    </dgm:pt>
    <dgm:pt modelId="{6ECF0340-8249-4EB0-A163-CF1158FF6C32}">
      <dgm:prSet phldrT="[テキスト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kumimoji="1" lang="en-US" altLang="ja-JP">
              <a:solidFill>
                <a:sysClr val="windowText" lastClr="000000"/>
              </a:solidFill>
            </a:rPr>
            <a:t>MA</a:t>
          </a:r>
          <a:endParaRPr kumimoji="1" lang="ja-JP" altLang="en-US">
            <a:solidFill>
              <a:sysClr val="windowText" lastClr="000000"/>
            </a:solidFill>
          </a:endParaRPr>
        </a:p>
      </dgm:t>
    </dgm:pt>
    <dgm:pt modelId="{194F7C4B-0A90-49CE-BF0A-C8D78EA5AE65}" type="parTrans" cxnId="{4B494E2F-1178-4712-8E5B-77E6E77388C3}">
      <dgm:prSet/>
      <dgm:spPr/>
      <dgm:t>
        <a:bodyPr/>
        <a:lstStyle/>
        <a:p>
          <a:endParaRPr kumimoji="1" lang="ja-JP" altLang="en-US">
            <a:solidFill>
              <a:sysClr val="windowText" lastClr="000000"/>
            </a:solidFill>
          </a:endParaRPr>
        </a:p>
      </dgm:t>
    </dgm:pt>
    <dgm:pt modelId="{A0FE97C1-FA25-4CDE-BCD8-485B25E09C80}" type="sibTrans" cxnId="{4B494E2F-1178-4712-8E5B-77E6E77388C3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kumimoji="1" lang="ja-JP" altLang="en-US">
            <a:solidFill>
              <a:sysClr val="windowText" lastClr="000000"/>
            </a:solidFill>
          </a:endParaRPr>
        </a:p>
      </dgm:t>
    </dgm:pt>
    <dgm:pt modelId="{6DDC7A0D-8939-4BDF-B4AC-A786852274A5}" type="pres">
      <dgm:prSet presAssocID="{8046D87A-7F66-453C-BF6F-FBCD3E3F1446}" presName="Name0" presStyleCnt="0">
        <dgm:presLayoutVars>
          <dgm:dir/>
          <dgm:resizeHandles val="exact"/>
        </dgm:presLayoutVars>
      </dgm:prSet>
      <dgm:spPr/>
    </dgm:pt>
    <dgm:pt modelId="{74ACD56A-D249-464D-B77A-7114589E86AA}" type="pres">
      <dgm:prSet presAssocID="{953FBA6C-8BE2-40A5-B9F4-74F91FC27FA8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5FEEE6F-C117-4AB4-AFF9-72BE66F4E2FF}" type="pres">
      <dgm:prSet presAssocID="{A0EBE492-86FB-450A-AEE6-3E12FC25F8CA}" presName="sibTrans" presStyleLbl="sibTrans2D1" presStyleIdx="0" presStyleCnt="4"/>
      <dgm:spPr/>
      <dgm:t>
        <a:bodyPr/>
        <a:lstStyle/>
        <a:p>
          <a:endParaRPr kumimoji="1" lang="ja-JP" altLang="en-US"/>
        </a:p>
      </dgm:t>
    </dgm:pt>
    <dgm:pt modelId="{E8024BAE-EC2F-4BD1-96DF-038BED381DD6}" type="pres">
      <dgm:prSet presAssocID="{A0EBE492-86FB-450A-AEE6-3E12FC25F8CA}" presName="connectorText" presStyleLbl="sibTrans2D1" presStyleIdx="0" presStyleCnt="4"/>
      <dgm:spPr/>
      <dgm:t>
        <a:bodyPr/>
        <a:lstStyle/>
        <a:p>
          <a:endParaRPr kumimoji="1" lang="ja-JP" altLang="en-US"/>
        </a:p>
      </dgm:t>
    </dgm:pt>
    <dgm:pt modelId="{84B7C126-85DF-4CA2-81E2-2981ED598E26}" type="pres">
      <dgm:prSet presAssocID="{77CC964E-CBF7-45A7-83AE-C73364EE75F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DA6159AB-4867-4B9D-8B58-7F619E5E35AB}" type="pres">
      <dgm:prSet presAssocID="{93170259-0C14-4742-B591-B13374FCE44F}" presName="sibTrans" presStyleLbl="sibTrans2D1" presStyleIdx="1" presStyleCnt="4"/>
      <dgm:spPr/>
      <dgm:t>
        <a:bodyPr/>
        <a:lstStyle/>
        <a:p>
          <a:endParaRPr kumimoji="1" lang="ja-JP" altLang="en-US"/>
        </a:p>
      </dgm:t>
    </dgm:pt>
    <dgm:pt modelId="{6AF2402E-51D6-4068-A861-263522B1382A}" type="pres">
      <dgm:prSet presAssocID="{93170259-0C14-4742-B591-B13374FCE44F}" presName="connectorText" presStyleLbl="sibTrans2D1" presStyleIdx="1" presStyleCnt="4"/>
      <dgm:spPr/>
      <dgm:t>
        <a:bodyPr/>
        <a:lstStyle/>
        <a:p>
          <a:endParaRPr kumimoji="1" lang="ja-JP" altLang="en-US"/>
        </a:p>
      </dgm:t>
    </dgm:pt>
    <dgm:pt modelId="{5A04EB45-2030-4285-8C55-9FE82E4D5696}" type="pres">
      <dgm:prSet presAssocID="{B94A2674-A137-4B69-872C-8F23A94CAD3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E25EC1F-C319-4B19-8AD8-1CDAB899846F}" type="pres">
      <dgm:prSet presAssocID="{9F4B944B-A140-4D83-B55D-502EF8BA5239}" presName="sibTrans" presStyleLbl="sibTrans2D1" presStyleIdx="2" presStyleCnt="4"/>
      <dgm:spPr/>
      <dgm:t>
        <a:bodyPr/>
        <a:lstStyle/>
        <a:p>
          <a:endParaRPr kumimoji="1" lang="ja-JP" altLang="en-US"/>
        </a:p>
      </dgm:t>
    </dgm:pt>
    <dgm:pt modelId="{11DD1A72-931E-4D86-9169-DA52305CCD99}" type="pres">
      <dgm:prSet presAssocID="{9F4B944B-A140-4D83-B55D-502EF8BA5239}" presName="connectorText" presStyleLbl="sibTrans2D1" presStyleIdx="2" presStyleCnt="4"/>
      <dgm:spPr/>
      <dgm:t>
        <a:bodyPr/>
        <a:lstStyle/>
        <a:p>
          <a:endParaRPr kumimoji="1" lang="ja-JP" altLang="en-US"/>
        </a:p>
      </dgm:t>
    </dgm:pt>
    <dgm:pt modelId="{98A9E983-60C7-4039-BEB5-51AB959ED15E}" type="pres">
      <dgm:prSet presAssocID="{6ECF0340-8249-4EB0-A163-CF1158FF6C32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2D12748-1BC8-463E-92D0-E5A59909C907}" type="pres">
      <dgm:prSet presAssocID="{A0FE97C1-FA25-4CDE-BCD8-485B25E09C80}" presName="sibTrans" presStyleLbl="sibTrans2D1" presStyleIdx="3" presStyleCnt="4"/>
      <dgm:spPr/>
      <dgm:t>
        <a:bodyPr/>
        <a:lstStyle/>
        <a:p>
          <a:endParaRPr kumimoji="1" lang="ja-JP" altLang="en-US"/>
        </a:p>
      </dgm:t>
    </dgm:pt>
    <dgm:pt modelId="{4BE62EE1-FFFE-4D10-8791-F74105D07166}" type="pres">
      <dgm:prSet presAssocID="{A0FE97C1-FA25-4CDE-BCD8-485B25E09C80}" presName="connectorText" presStyleLbl="sibTrans2D1" presStyleIdx="3" presStyleCnt="4"/>
      <dgm:spPr/>
      <dgm:t>
        <a:bodyPr/>
        <a:lstStyle/>
        <a:p>
          <a:endParaRPr kumimoji="1" lang="ja-JP" altLang="en-US"/>
        </a:p>
      </dgm:t>
    </dgm:pt>
    <dgm:pt modelId="{61157769-90A2-4E73-9360-141C8795DFB3}" type="pres">
      <dgm:prSet presAssocID="{975CB813-7FE9-416E-B3FA-3793F21DD09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1CE12581-4581-41AC-A7A8-3368B5673616}" srcId="{8046D87A-7F66-453C-BF6F-FBCD3E3F1446}" destId="{975CB813-7FE9-416E-B3FA-3793F21DD094}" srcOrd="4" destOrd="0" parTransId="{246B90F9-28AF-470D-9B55-8B992DDCB4E0}" sibTransId="{2E54972C-9CF3-4F35-A4D7-359A4621034B}"/>
    <dgm:cxn modelId="{58BADB91-485B-4664-8755-521830503BB0}" type="presOf" srcId="{A0FE97C1-FA25-4CDE-BCD8-485B25E09C80}" destId="{4BE62EE1-FFFE-4D10-8791-F74105D07166}" srcOrd="1" destOrd="0" presId="urn:microsoft.com/office/officeart/2005/8/layout/process1"/>
    <dgm:cxn modelId="{0683EDB0-4F0F-4139-9CF3-3364187E4BBA}" type="presOf" srcId="{93170259-0C14-4742-B591-B13374FCE44F}" destId="{6AF2402E-51D6-4068-A861-263522B1382A}" srcOrd="1" destOrd="0" presId="urn:microsoft.com/office/officeart/2005/8/layout/process1"/>
    <dgm:cxn modelId="{D5D8A088-C5A1-4A54-9F79-46C9A5567037}" srcId="{8046D87A-7F66-453C-BF6F-FBCD3E3F1446}" destId="{953FBA6C-8BE2-40A5-B9F4-74F91FC27FA8}" srcOrd="0" destOrd="0" parTransId="{2EA45C7A-3D97-4ADA-BF7C-11B42F90BA76}" sibTransId="{A0EBE492-86FB-450A-AEE6-3E12FC25F8CA}"/>
    <dgm:cxn modelId="{1FBB2A17-B6C6-440C-88B4-D9269D085103}" type="presOf" srcId="{77CC964E-CBF7-45A7-83AE-C73364EE75F0}" destId="{84B7C126-85DF-4CA2-81E2-2981ED598E26}" srcOrd="0" destOrd="0" presId="urn:microsoft.com/office/officeart/2005/8/layout/process1"/>
    <dgm:cxn modelId="{98F99A98-AC57-4407-95E9-42950C97D54C}" type="presOf" srcId="{9F4B944B-A140-4D83-B55D-502EF8BA5239}" destId="{4E25EC1F-C319-4B19-8AD8-1CDAB899846F}" srcOrd="0" destOrd="0" presId="urn:microsoft.com/office/officeart/2005/8/layout/process1"/>
    <dgm:cxn modelId="{D56D9370-3476-486F-8F2F-1D0165805124}" type="presOf" srcId="{953FBA6C-8BE2-40A5-B9F4-74F91FC27FA8}" destId="{74ACD56A-D249-464D-B77A-7114589E86AA}" srcOrd="0" destOrd="0" presId="urn:microsoft.com/office/officeart/2005/8/layout/process1"/>
    <dgm:cxn modelId="{4B494E2F-1178-4712-8E5B-77E6E77388C3}" srcId="{8046D87A-7F66-453C-BF6F-FBCD3E3F1446}" destId="{6ECF0340-8249-4EB0-A163-CF1158FF6C32}" srcOrd="3" destOrd="0" parTransId="{194F7C4B-0A90-49CE-BF0A-C8D78EA5AE65}" sibTransId="{A0FE97C1-FA25-4CDE-BCD8-485B25E09C80}"/>
    <dgm:cxn modelId="{BA97817C-0013-4AF5-B0EA-DCE018996D1B}" srcId="{8046D87A-7F66-453C-BF6F-FBCD3E3F1446}" destId="{B94A2674-A137-4B69-872C-8F23A94CAD3E}" srcOrd="2" destOrd="0" parTransId="{EB581B35-CC2D-4B77-8C00-5D1AF6AAF2C0}" sibTransId="{9F4B944B-A140-4D83-B55D-502EF8BA5239}"/>
    <dgm:cxn modelId="{2E4D3D47-4C80-4795-9305-92173D0567B6}" type="presOf" srcId="{6ECF0340-8249-4EB0-A163-CF1158FF6C32}" destId="{98A9E983-60C7-4039-BEB5-51AB959ED15E}" srcOrd="0" destOrd="0" presId="urn:microsoft.com/office/officeart/2005/8/layout/process1"/>
    <dgm:cxn modelId="{07F7C2A3-5D60-4AF1-BD63-A0443B011BEE}" type="presOf" srcId="{B94A2674-A137-4B69-872C-8F23A94CAD3E}" destId="{5A04EB45-2030-4285-8C55-9FE82E4D5696}" srcOrd="0" destOrd="0" presId="urn:microsoft.com/office/officeart/2005/8/layout/process1"/>
    <dgm:cxn modelId="{27D885A5-B427-4D3B-B251-9E17D2CC0E42}" type="presOf" srcId="{8046D87A-7F66-453C-BF6F-FBCD3E3F1446}" destId="{6DDC7A0D-8939-4BDF-B4AC-A786852274A5}" srcOrd="0" destOrd="0" presId="urn:microsoft.com/office/officeart/2005/8/layout/process1"/>
    <dgm:cxn modelId="{D438D4C7-62AC-4FB2-9032-18D21DC4E380}" type="presOf" srcId="{9F4B944B-A140-4D83-B55D-502EF8BA5239}" destId="{11DD1A72-931E-4D86-9169-DA52305CCD99}" srcOrd="1" destOrd="0" presId="urn:microsoft.com/office/officeart/2005/8/layout/process1"/>
    <dgm:cxn modelId="{775BBE88-7018-4117-AD32-01D10EBA9DBD}" type="presOf" srcId="{A0EBE492-86FB-450A-AEE6-3E12FC25F8CA}" destId="{E8024BAE-EC2F-4BD1-96DF-038BED381DD6}" srcOrd="1" destOrd="0" presId="urn:microsoft.com/office/officeart/2005/8/layout/process1"/>
    <dgm:cxn modelId="{59C0DCC5-91F9-40D8-8BA5-3730C171BDB4}" type="presOf" srcId="{A0EBE492-86FB-450A-AEE6-3E12FC25F8CA}" destId="{95FEEE6F-C117-4AB4-AFF9-72BE66F4E2FF}" srcOrd="0" destOrd="0" presId="urn:microsoft.com/office/officeart/2005/8/layout/process1"/>
    <dgm:cxn modelId="{26FADE78-02BD-41A5-8D11-EA3657405BB9}" srcId="{8046D87A-7F66-453C-BF6F-FBCD3E3F1446}" destId="{77CC964E-CBF7-45A7-83AE-C73364EE75F0}" srcOrd="1" destOrd="0" parTransId="{14559A92-1152-41E3-AF63-13BCBDD2E3A1}" sibTransId="{93170259-0C14-4742-B591-B13374FCE44F}"/>
    <dgm:cxn modelId="{49B5CF60-7E9C-4DF4-A211-F09B835078B6}" type="presOf" srcId="{A0FE97C1-FA25-4CDE-BCD8-485B25E09C80}" destId="{22D12748-1BC8-463E-92D0-E5A59909C907}" srcOrd="0" destOrd="0" presId="urn:microsoft.com/office/officeart/2005/8/layout/process1"/>
    <dgm:cxn modelId="{91B7BAC4-C00E-4632-BC4B-BD86B1A161F4}" type="presOf" srcId="{975CB813-7FE9-416E-B3FA-3793F21DD094}" destId="{61157769-90A2-4E73-9360-141C8795DFB3}" srcOrd="0" destOrd="0" presId="urn:microsoft.com/office/officeart/2005/8/layout/process1"/>
    <dgm:cxn modelId="{F1DD583A-21F6-4FCA-9CFD-0A896514E07C}" type="presOf" srcId="{93170259-0C14-4742-B591-B13374FCE44F}" destId="{DA6159AB-4867-4B9D-8B58-7F619E5E35AB}" srcOrd="0" destOrd="0" presId="urn:microsoft.com/office/officeart/2005/8/layout/process1"/>
    <dgm:cxn modelId="{6610D0B2-5D1F-4B24-8584-93AE5D0E7A50}" type="presParOf" srcId="{6DDC7A0D-8939-4BDF-B4AC-A786852274A5}" destId="{74ACD56A-D249-464D-B77A-7114589E86AA}" srcOrd="0" destOrd="0" presId="urn:microsoft.com/office/officeart/2005/8/layout/process1"/>
    <dgm:cxn modelId="{A29939F1-3DDC-453E-9D87-E8F484B26679}" type="presParOf" srcId="{6DDC7A0D-8939-4BDF-B4AC-A786852274A5}" destId="{95FEEE6F-C117-4AB4-AFF9-72BE66F4E2FF}" srcOrd="1" destOrd="0" presId="urn:microsoft.com/office/officeart/2005/8/layout/process1"/>
    <dgm:cxn modelId="{9DD136E0-FA05-4DC8-AD0E-C9BAC61C03CD}" type="presParOf" srcId="{95FEEE6F-C117-4AB4-AFF9-72BE66F4E2FF}" destId="{E8024BAE-EC2F-4BD1-96DF-038BED381DD6}" srcOrd="0" destOrd="0" presId="urn:microsoft.com/office/officeart/2005/8/layout/process1"/>
    <dgm:cxn modelId="{C78620FF-63B0-4394-A0A6-0D0DD833E9B0}" type="presParOf" srcId="{6DDC7A0D-8939-4BDF-B4AC-A786852274A5}" destId="{84B7C126-85DF-4CA2-81E2-2981ED598E26}" srcOrd="2" destOrd="0" presId="urn:microsoft.com/office/officeart/2005/8/layout/process1"/>
    <dgm:cxn modelId="{EC1E9EEF-A902-4DA3-9CB4-EB0F5CE8F5F6}" type="presParOf" srcId="{6DDC7A0D-8939-4BDF-B4AC-A786852274A5}" destId="{DA6159AB-4867-4B9D-8B58-7F619E5E35AB}" srcOrd="3" destOrd="0" presId="urn:microsoft.com/office/officeart/2005/8/layout/process1"/>
    <dgm:cxn modelId="{20C35ED2-4749-41D0-9120-3E8A8249F870}" type="presParOf" srcId="{DA6159AB-4867-4B9D-8B58-7F619E5E35AB}" destId="{6AF2402E-51D6-4068-A861-263522B1382A}" srcOrd="0" destOrd="0" presId="urn:microsoft.com/office/officeart/2005/8/layout/process1"/>
    <dgm:cxn modelId="{A61FB2DF-50E8-439F-A964-F73FC84D3288}" type="presParOf" srcId="{6DDC7A0D-8939-4BDF-B4AC-A786852274A5}" destId="{5A04EB45-2030-4285-8C55-9FE82E4D5696}" srcOrd="4" destOrd="0" presId="urn:microsoft.com/office/officeart/2005/8/layout/process1"/>
    <dgm:cxn modelId="{E43F4961-AD1B-4DDF-981A-7AA7D007D104}" type="presParOf" srcId="{6DDC7A0D-8939-4BDF-B4AC-A786852274A5}" destId="{4E25EC1F-C319-4B19-8AD8-1CDAB899846F}" srcOrd="5" destOrd="0" presId="urn:microsoft.com/office/officeart/2005/8/layout/process1"/>
    <dgm:cxn modelId="{579009D2-DBBF-4889-809D-4A7B5FF10A2F}" type="presParOf" srcId="{4E25EC1F-C319-4B19-8AD8-1CDAB899846F}" destId="{11DD1A72-931E-4D86-9169-DA52305CCD99}" srcOrd="0" destOrd="0" presId="urn:microsoft.com/office/officeart/2005/8/layout/process1"/>
    <dgm:cxn modelId="{881D3E30-1819-4A1D-9320-5E5DAEC9A0BB}" type="presParOf" srcId="{6DDC7A0D-8939-4BDF-B4AC-A786852274A5}" destId="{98A9E983-60C7-4039-BEB5-51AB959ED15E}" srcOrd="6" destOrd="0" presId="urn:microsoft.com/office/officeart/2005/8/layout/process1"/>
    <dgm:cxn modelId="{A985891F-030F-4D9C-B503-72049B10893E}" type="presParOf" srcId="{6DDC7A0D-8939-4BDF-B4AC-A786852274A5}" destId="{22D12748-1BC8-463E-92D0-E5A59909C907}" srcOrd="7" destOrd="0" presId="urn:microsoft.com/office/officeart/2005/8/layout/process1"/>
    <dgm:cxn modelId="{16C7E64B-0651-4654-B490-2B6B4ACB0E8A}" type="presParOf" srcId="{22D12748-1BC8-463E-92D0-E5A59909C907}" destId="{4BE62EE1-FFFE-4D10-8791-F74105D07166}" srcOrd="0" destOrd="0" presId="urn:microsoft.com/office/officeart/2005/8/layout/process1"/>
    <dgm:cxn modelId="{F9702931-5E8E-4D71-A026-6606266B6A92}" type="presParOf" srcId="{6DDC7A0D-8939-4BDF-B4AC-A786852274A5}" destId="{61157769-90A2-4E73-9360-141C8795DFB3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46D87A-7F66-453C-BF6F-FBCD3E3F144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53FBA6C-8BE2-40A5-B9F4-74F91FC27FA8}">
      <dgm:prSet phldrT="[テキスト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kumimoji="1" lang="en-US" altLang="ja-JP">
              <a:solidFill>
                <a:sysClr val="windowText" lastClr="000000"/>
              </a:solidFill>
            </a:rPr>
            <a:t>IF</a:t>
          </a:r>
          <a:endParaRPr kumimoji="1" lang="ja-JP" altLang="en-US">
            <a:solidFill>
              <a:sysClr val="windowText" lastClr="000000"/>
            </a:solidFill>
          </a:endParaRPr>
        </a:p>
      </dgm:t>
    </dgm:pt>
    <dgm:pt modelId="{2EA45C7A-3D97-4ADA-BF7C-11B42F90BA76}" type="parTrans" cxnId="{D5D8A088-C5A1-4A54-9F79-46C9A5567037}">
      <dgm:prSet/>
      <dgm:spPr/>
      <dgm:t>
        <a:bodyPr/>
        <a:lstStyle/>
        <a:p>
          <a:endParaRPr kumimoji="1" lang="ja-JP" altLang="en-US">
            <a:solidFill>
              <a:sysClr val="windowText" lastClr="000000"/>
            </a:solidFill>
          </a:endParaRPr>
        </a:p>
      </dgm:t>
    </dgm:pt>
    <dgm:pt modelId="{A0EBE492-86FB-450A-AEE6-3E12FC25F8CA}" type="sibTrans" cxnId="{D5D8A088-C5A1-4A54-9F79-46C9A5567037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kumimoji="1" lang="ja-JP" altLang="en-US">
            <a:solidFill>
              <a:sysClr val="windowText" lastClr="000000"/>
            </a:solidFill>
          </a:endParaRPr>
        </a:p>
      </dgm:t>
    </dgm:pt>
    <dgm:pt modelId="{77CC964E-CBF7-45A7-83AE-C73364EE75F0}">
      <dgm:prSet phldrT="[テキスト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kumimoji="1" lang="en-US" altLang="ja-JP">
              <a:solidFill>
                <a:sysClr val="windowText" lastClr="000000"/>
              </a:solidFill>
            </a:rPr>
            <a:t>ID</a:t>
          </a:r>
          <a:endParaRPr kumimoji="1" lang="ja-JP" altLang="en-US">
            <a:solidFill>
              <a:sysClr val="windowText" lastClr="000000"/>
            </a:solidFill>
          </a:endParaRPr>
        </a:p>
      </dgm:t>
    </dgm:pt>
    <dgm:pt modelId="{14559A92-1152-41E3-AF63-13BCBDD2E3A1}" type="parTrans" cxnId="{26FADE78-02BD-41A5-8D11-EA3657405BB9}">
      <dgm:prSet/>
      <dgm:spPr/>
      <dgm:t>
        <a:bodyPr/>
        <a:lstStyle/>
        <a:p>
          <a:endParaRPr kumimoji="1" lang="ja-JP" altLang="en-US">
            <a:solidFill>
              <a:sysClr val="windowText" lastClr="000000"/>
            </a:solidFill>
          </a:endParaRPr>
        </a:p>
      </dgm:t>
    </dgm:pt>
    <dgm:pt modelId="{93170259-0C14-4742-B591-B13374FCE44F}" type="sibTrans" cxnId="{26FADE78-02BD-41A5-8D11-EA3657405BB9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kumimoji="1" lang="ja-JP" altLang="en-US">
            <a:solidFill>
              <a:sysClr val="windowText" lastClr="000000"/>
            </a:solidFill>
          </a:endParaRPr>
        </a:p>
      </dgm:t>
    </dgm:pt>
    <dgm:pt modelId="{B94A2674-A137-4B69-872C-8F23A94CAD3E}">
      <dgm:prSet phldrT="[テキスト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kumimoji="1" lang="en-US" altLang="ja-JP">
              <a:solidFill>
                <a:sysClr val="windowText" lastClr="000000"/>
              </a:solidFill>
            </a:rPr>
            <a:t>EX</a:t>
          </a:r>
          <a:endParaRPr kumimoji="1" lang="ja-JP" altLang="en-US">
            <a:solidFill>
              <a:sysClr val="windowText" lastClr="000000"/>
            </a:solidFill>
          </a:endParaRPr>
        </a:p>
      </dgm:t>
    </dgm:pt>
    <dgm:pt modelId="{EB581B35-CC2D-4B77-8C00-5D1AF6AAF2C0}" type="parTrans" cxnId="{BA97817C-0013-4AF5-B0EA-DCE018996D1B}">
      <dgm:prSet/>
      <dgm:spPr/>
      <dgm:t>
        <a:bodyPr/>
        <a:lstStyle/>
        <a:p>
          <a:endParaRPr kumimoji="1" lang="ja-JP" altLang="en-US">
            <a:solidFill>
              <a:sysClr val="windowText" lastClr="000000"/>
            </a:solidFill>
          </a:endParaRPr>
        </a:p>
      </dgm:t>
    </dgm:pt>
    <dgm:pt modelId="{9F4B944B-A140-4D83-B55D-502EF8BA5239}" type="sibTrans" cxnId="{BA97817C-0013-4AF5-B0EA-DCE018996D1B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kumimoji="1" lang="ja-JP" altLang="en-US">
            <a:solidFill>
              <a:sysClr val="windowText" lastClr="000000"/>
            </a:solidFill>
          </a:endParaRPr>
        </a:p>
      </dgm:t>
    </dgm:pt>
    <dgm:pt modelId="{975CB813-7FE9-416E-B3FA-3793F21DD094}">
      <dgm:prSet phldrT="[テキスト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kumimoji="1" lang="en-US" altLang="ja-JP">
              <a:solidFill>
                <a:sysClr val="windowText" lastClr="000000"/>
              </a:solidFill>
            </a:rPr>
            <a:t>WB</a:t>
          </a:r>
          <a:endParaRPr kumimoji="1" lang="ja-JP" altLang="en-US">
            <a:solidFill>
              <a:sysClr val="windowText" lastClr="000000"/>
            </a:solidFill>
          </a:endParaRPr>
        </a:p>
      </dgm:t>
    </dgm:pt>
    <dgm:pt modelId="{246B90F9-28AF-470D-9B55-8B992DDCB4E0}" type="parTrans" cxnId="{1CE12581-4581-41AC-A7A8-3368B5673616}">
      <dgm:prSet/>
      <dgm:spPr/>
      <dgm:t>
        <a:bodyPr/>
        <a:lstStyle/>
        <a:p>
          <a:endParaRPr kumimoji="1" lang="ja-JP" altLang="en-US">
            <a:solidFill>
              <a:sysClr val="windowText" lastClr="000000"/>
            </a:solidFill>
          </a:endParaRPr>
        </a:p>
      </dgm:t>
    </dgm:pt>
    <dgm:pt modelId="{2E54972C-9CF3-4F35-A4D7-359A4621034B}" type="sibTrans" cxnId="{1CE12581-4581-41AC-A7A8-3368B5673616}">
      <dgm:prSet/>
      <dgm:spPr/>
      <dgm:t>
        <a:bodyPr/>
        <a:lstStyle/>
        <a:p>
          <a:endParaRPr kumimoji="1" lang="ja-JP" altLang="en-US">
            <a:solidFill>
              <a:sysClr val="windowText" lastClr="000000"/>
            </a:solidFill>
          </a:endParaRPr>
        </a:p>
      </dgm:t>
    </dgm:pt>
    <dgm:pt modelId="{6ECF0340-8249-4EB0-A163-CF1158FF6C32}">
      <dgm:prSet phldrT="[テキスト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kumimoji="1" lang="en-US" altLang="ja-JP">
              <a:solidFill>
                <a:sysClr val="windowText" lastClr="000000"/>
              </a:solidFill>
            </a:rPr>
            <a:t>MA</a:t>
          </a:r>
          <a:endParaRPr kumimoji="1" lang="ja-JP" altLang="en-US">
            <a:solidFill>
              <a:sysClr val="windowText" lastClr="000000"/>
            </a:solidFill>
          </a:endParaRPr>
        </a:p>
      </dgm:t>
    </dgm:pt>
    <dgm:pt modelId="{194F7C4B-0A90-49CE-BF0A-C8D78EA5AE65}" type="parTrans" cxnId="{4B494E2F-1178-4712-8E5B-77E6E77388C3}">
      <dgm:prSet/>
      <dgm:spPr/>
      <dgm:t>
        <a:bodyPr/>
        <a:lstStyle/>
        <a:p>
          <a:endParaRPr kumimoji="1" lang="ja-JP" altLang="en-US">
            <a:solidFill>
              <a:sysClr val="windowText" lastClr="000000"/>
            </a:solidFill>
          </a:endParaRPr>
        </a:p>
      </dgm:t>
    </dgm:pt>
    <dgm:pt modelId="{A0FE97C1-FA25-4CDE-BCD8-485B25E09C80}" type="sibTrans" cxnId="{4B494E2F-1178-4712-8E5B-77E6E77388C3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kumimoji="1" lang="ja-JP" altLang="en-US">
            <a:solidFill>
              <a:sysClr val="windowText" lastClr="000000"/>
            </a:solidFill>
          </a:endParaRPr>
        </a:p>
      </dgm:t>
    </dgm:pt>
    <dgm:pt modelId="{6DDC7A0D-8939-4BDF-B4AC-A786852274A5}" type="pres">
      <dgm:prSet presAssocID="{8046D87A-7F66-453C-BF6F-FBCD3E3F1446}" presName="Name0" presStyleCnt="0">
        <dgm:presLayoutVars>
          <dgm:dir/>
          <dgm:resizeHandles val="exact"/>
        </dgm:presLayoutVars>
      </dgm:prSet>
      <dgm:spPr/>
    </dgm:pt>
    <dgm:pt modelId="{74ACD56A-D249-464D-B77A-7114589E86AA}" type="pres">
      <dgm:prSet presAssocID="{953FBA6C-8BE2-40A5-B9F4-74F91FC27FA8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5FEEE6F-C117-4AB4-AFF9-72BE66F4E2FF}" type="pres">
      <dgm:prSet presAssocID="{A0EBE492-86FB-450A-AEE6-3E12FC25F8CA}" presName="sibTrans" presStyleLbl="sibTrans2D1" presStyleIdx="0" presStyleCnt="4"/>
      <dgm:spPr/>
      <dgm:t>
        <a:bodyPr/>
        <a:lstStyle/>
        <a:p>
          <a:endParaRPr kumimoji="1" lang="ja-JP" altLang="en-US"/>
        </a:p>
      </dgm:t>
    </dgm:pt>
    <dgm:pt modelId="{E8024BAE-EC2F-4BD1-96DF-038BED381DD6}" type="pres">
      <dgm:prSet presAssocID="{A0EBE492-86FB-450A-AEE6-3E12FC25F8CA}" presName="connectorText" presStyleLbl="sibTrans2D1" presStyleIdx="0" presStyleCnt="4"/>
      <dgm:spPr/>
      <dgm:t>
        <a:bodyPr/>
        <a:lstStyle/>
        <a:p>
          <a:endParaRPr kumimoji="1" lang="ja-JP" altLang="en-US"/>
        </a:p>
      </dgm:t>
    </dgm:pt>
    <dgm:pt modelId="{84B7C126-85DF-4CA2-81E2-2981ED598E26}" type="pres">
      <dgm:prSet presAssocID="{77CC964E-CBF7-45A7-83AE-C73364EE75F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DA6159AB-4867-4B9D-8B58-7F619E5E35AB}" type="pres">
      <dgm:prSet presAssocID="{93170259-0C14-4742-B591-B13374FCE44F}" presName="sibTrans" presStyleLbl="sibTrans2D1" presStyleIdx="1" presStyleCnt="4"/>
      <dgm:spPr/>
      <dgm:t>
        <a:bodyPr/>
        <a:lstStyle/>
        <a:p>
          <a:endParaRPr kumimoji="1" lang="ja-JP" altLang="en-US"/>
        </a:p>
      </dgm:t>
    </dgm:pt>
    <dgm:pt modelId="{6AF2402E-51D6-4068-A861-263522B1382A}" type="pres">
      <dgm:prSet presAssocID="{93170259-0C14-4742-B591-B13374FCE44F}" presName="connectorText" presStyleLbl="sibTrans2D1" presStyleIdx="1" presStyleCnt="4"/>
      <dgm:spPr/>
      <dgm:t>
        <a:bodyPr/>
        <a:lstStyle/>
        <a:p>
          <a:endParaRPr kumimoji="1" lang="ja-JP" altLang="en-US"/>
        </a:p>
      </dgm:t>
    </dgm:pt>
    <dgm:pt modelId="{5A04EB45-2030-4285-8C55-9FE82E4D5696}" type="pres">
      <dgm:prSet presAssocID="{B94A2674-A137-4B69-872C-8F23A94CAD3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E25EC1F-C319-4B19-8AD8-1CDAB899846F}" type="pres">
      <dgm:prSet presAssocID="{9F4B944B-A140-4D83-B55D-502EF8BA5239}" presName="sibTrans" presStyleLbl="sibTrans2D1" presStyleIdx="2" presStyleCnt="4"/>
      <dgm:spPr/>
      <dgm:t>
        <a:bodyPr/>
        <a:lstStyle/>
        <a:p>
          <a:endParaRPr kumimoji="1" lang="ja-JP" altLang="en-US"/>
        </a:p>
      </dgm:t>
    </dgm:pt>
    <dgm:pt modelId="{11DD1A72-931E-4D86-9169-DA52305CCD99}" type="pres">
      <dgm:prSet presAssocID="{9F4B944B-A140-4D83-B55D-502EF8BA5239}" presName="connectorText" presStyleLbl="sibTrans2D1" presStyleIdx="2" presStyleCnt="4"/>
      <dgm:spPr/>
      <dgm:t>
        <a:bodyPr/>
        <a:lstStyle/>
        <a:p>
          <a:endParaRPr kumimoji="1" lang="ja-JP" altLang="en-US"/>
        </a:p>
      </dgm:t>
    </dgm:pt>
    <dgm:pt modelId="{98A9E983-60C7-4039-BEB5-51AB959ED15E}" type="pres">
      <dgm:prSet presAssocID="{6ECF0340-8249-4EB0-A163-CF1158FF6C32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2D12748-1BC8-463E-92D0-E5A59909C907}" type="pres">
      <dgm:prSet presAssocID="{A0FE97C1-FA25-4CDE-BCD8-485B25E09C80}" presName="sibTrans" presStyleLbl="sibTrans2D1" presStyleIdx="3" presStyleCnt="4"/>
      <dgm:spPr/>
      <dgm:t>
        <a:bodyPr/>
        <a:lstStyle/>
        <a:p>
          <a:endParaRPr kumimoji="1" lang="ja-JP" altLang="en-US"/>
        </a:p>
      </dgm:t>
    </dgm:pt>
    <dgm:pt modelId="{4BE62EE1-FFFE-4D10-8791-F74105D07166}" type="pres">
      <dgm:prSet presAssocID="{A0FE97C1-FA25-4CDE-BCD8-485B25E09C80}" presName="connectorText" presStyleLbl="sibTrans2D1" presStyleIdx="3" presStyleCnt="4"/>
      <dgm:spPr/>
      <dgm:t>
        <a:bodyPr/>
        <a:lstStyle/>
        <a:p>
          <a:endParaRPr kumimoji="1" lang="ja-JP" altLang="en-US"/>
        </a:p>
      </dgm:t>
    </dgm:pt>
    <dgm:pt modelId="{61157769-90A2-4E73-9360-141C8795DFB3}" type="pres">
      <dgm:prSet presAssocID="{975CB813-7FE9-416E-B3FA-3793F21DD09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1CE12581-4581-41AC-A7A8-3368B5673616}" srcId="{8046D87A-7F66-453C-BF6F-FBCD3E3F1446}" destId="{975CB813-7FE9-416E-B3FA-3793F21DD094}" srcOrd="4" destOrd="0" parTransId="{246B90F9-28AF-470D-9B55-8B992DDCB4E0}" sibTransId="{2E54972C-9CF3-4F35-A4D7-359A4621034B}"/>
    <dgm:cxn modelId="{8F384B02-61CD-4620-963B-49A702AAD7AD}" type="presOf" srcId="{953FBA6C-8BE2-40A5-B9F4-74F91FC27FA8}" destId="{74ACD56A-D249-464D-B77A-7114589E86AA}" srcOrd="0" destOrd="0" presId="urn:microsoft.com/office/officeart/2005/8/layout/process1"/>
    <dgm:cxn modelId="{6B654D0B-C569-4719-B46E-08896BFFDFE0}" type="presOf" srcId="{93170259-0C14-4742-B591-B13374FCE44F}" destId="{DA6159AB-4867-4B9D-8B58-7F619E5E35AB}" srcOrd="0" destOrd="0" presId="urn:microsoft.com/office/officeart/2005/8/layout/process1"/>
    <dgm:cxn modelId="{D5D8A088-C5A1-4A54-9F79-46C9A5567037}" srcId="{8046D87A-7F66-453C-BF6F-FBCD3E3F1446}" destId="{953FBA6C-8BE2-40A5-B9F4-74F91FC27FA8}" srcOrd="0" destOrd="0" parTransId="{2EA45C7A-3D97-4ADA-BF7C-11B42F90BA76}" sibTransId="{A0EBE492-86FB-450A-AEE6-3E12FC25F8CA}"/>
    <dgm:cxn modelId="{4B494E2F-1178-4712-8E5B-77E6E77388C3}" srcId="{8046D87A-7F66-453C-BF6F-FBCD3E3F1446}" destId="{6ECF0340-8249-4EB0-A163-CF1158FF6C32}" srcOrd="3" destOrd="0" parTransId="{194F7C4B-0A90-49CE-BF0A-C8D78EA5AE65}" sibTransId="{A0FE97C1-FA25-4CDE-BCD8-485B25E09C80}"/>
    <dgm:cxn modelId="{BA97817C-0013-4AF5-B0EA-DCE018996D1B}" srcId="{8046D87A-7F66-453C-BF6F-FBCD3E3F1446}" destId="{B94A2674-A137-4B69-872C-8F23A94CAD3E}" srcOrd="2" destOrd="0" parTransId="{EB581B35-CC2D-4B77-8C00-5D1AF6AAF2C0}" sibTransId="{9F4B944B-A140-4D83-B55D-502EF8BA5239}"/>
    <dgm:cxn modelId="{0A220995-C4D5-476A-939C-B6952E27E5BD}" type="presOf" srcId="{9F4B944B-A140-4D83-B55D-502EF8BA5239}" destId="{11DD1A72-931E-4D86-9169-DA52305CCD99}" srcOrd="1" destOrd="0" presId="urn:microsoft.com/office/officeart/2005/8/layout/process1"/>
    <dgm:cxn modelId="{AEBE657B-835E-4445-B047-1B04BAF7FF36}" type="presOf" srcId="{6ECF0340-8249-4EB0-A163-CF1158FF6C32}" destId="{98A9E983-60C7-4039-BEB5-51AB959ED15E}" srcOrd="0" destOrd="0" presId="urn:microsoft.com/office/officeart/2005/8/layout/process1"/>
    <dgm:cxn modelId="{CF4F74AF-36C7-40DB-837C-693CE4591831}" type="presOf" srcId="{A0EBE492-86FB-450A-AEE6-3E12FC25F8CA}" destId="{95FEEE6F-C117-4AB4-AFF9-72BE66F4E2FF}" srcOrd="0" destOrd="0" presId="urn:microsoft.com/office/officeart/2005/8/layout/process1"/>
    <dgm:cxn modelId="{77110EA4-8D6B-4896-AC41-B30BD7BB9F54}" type="presOf" srcId="{A0FE97C1-FA25-4CDE-BCD8-485B25E09C80}" destId="{22D12748-1BC8-463E-92D0-E5A59909C907}" srcOrd="0" destOrd="0" presId="urn:microsoft.com/office/officeart/2005/8/layout/process1"/>
    <dgm:cxn modelId="{A9150713-759B-40FF-B788-21CD12361ECA}" type="presOf" srcId="{975CB813-7FE9-416E-B3FA-3793F21DD094}" destId="{61157769-90A2-4E73-9360-141C8795DFB3}" srcOrd="0" destOrd="0" presId="urn:microsoft.com/office/officeart/2005/8/layout/process1"/>
    <dgm:cxn modelId="{80BCA74B-45CC-4BC9-92AF-A5FF39AB79FF}" type="presOf" srcId="{B94A2674-A137-4B69-872C-8F23A94CAD3E}" destId="{5A04EB45-2030-4285-8C55-9FE82E4D5696}" srcOrd="0" destOrd="0" presId="urn:microsoft.com/office/officeart/2005/8/layout/process1"/>
    <dgm:cxn modelId="{26FADE78-02BD-41A5-8D11-EA3657405BB9}" srcId="{8046D87A-7F66-453C-BF6F-FBCD3E3F1446}" destId="{77CC964E-CBF7-45A7-83AE-C73364EE75F0}" srcOrd="1" destOrd="0" parTransId="{14559A92-1152-41E3-AF63-13BCBDD2E3A1}" sibTransId="{93170259-0C14-4742-B591-B13374FCE44F}"/>
    <dgm:cxn modelId="{A2AA72E6-77B8-4F3F-B654-4A85BA5DB43C}" type="presOf" srcId="{A0EBE492-86FB-450A-AEE6-3E12FC25F8CA}" destId="{E8024BAE-EC2F-4BD1-96DF-038BED381DD6}" srcOrd="1" destOrd="0" presId="urn:microsoft.com/office/officeart/2005/8/layout/process1"/>
    <dgm:cxn modelId="{FB1EF789-4E8E-4F3C-B59B-5191B51DAD98}" type="presOf" srcId="{93170259-0C14-4742-B591-B13374FCE44F}" destId="{6AF2402E-51D6-4068-A861-263522B1382A}" srcOrd="1" destOrd="0" presId="urn:microsoft.com/office/officeart/2005/8/layout/process1"/>
    <dgm:cxn modelId="{C94AF2C5-2139-43B8-89E9-357D5124307E}" type="presOf" srcId="{8046D87A-7F66-453C-BF6F-FBCD3E3F1446}" destId="{6DDC7A0D-8939-4BDF-B4AC-A786852274A5}" srcOrd="0" destOrd="0" presId="urn:microsoft.com/office/officeart/2005/8/layout/process1"/>
    <dgm:cxn modelId="{98C6D674-2EA8-445B-AF06-159119BE9442}" type="presOf" srcId="{A0FE97C1-FA25-4CDE-BCD8-485B25E09C80}" destId="{4BE62EE1-FFFE-4D10-8791-F74105D07166}" srcOrd="1" destOrd="0" presId="urn:microsoft.com/office/officeart/2005/8/layout/process1"/>
    <dgm:cxn modelId="{D58614AC-4CDA-4F2B-B42D-2050DE22BC3B}" type="presOf" srcId="{77CC964E-CBF7-45A7-83AE-C73364EE75F0}" destId="{84B7C126-85DF-4CA2-81E2-2981ED598E26}" srcOrd="0" destOrd="0" presId="urn:microsoft.com/office/officeart/2005/8/layout/process1"/>
    <dgm:cxn modelId="{D4B8DA13-6D00-411E-93F7-6658CE3CE769}" type="presOf" srcId="{9F4B944B-A140-4D83-B55D-502EF8BA5239}" destId="{4E25EC1F-C319-4B19-8AD8-1CDAB899846F}" srcOrd="0" destOrd="0" presId="urn:microsoft.com/office/officeart/2005/8/layout/process1"/>
    <dgm:cxn modelId="{807140F2-425F-44A8-BDFA-711D1C7276C5}" type="presParOf" srcId="{6DDC7A0D-8939-4BDF-B4AC-A786852274A5}" destId="{74ACD56A-D249-464D-B77A-7114589E86AA}" srcOrd="0" destOrd="0" presId="urn:microsoft.com/office/officeart/2005/8/layout/process1"/>
    <dgm:cxn modelId="{B46C815D-8AB4-42D4-8C3C-A0C1C294FE64}" type="presParOf" srcId="{6DDC7A0D-8939-4BDF-B4AC-A786852274A5}" destId="{95FEEE6F-C117-4AB4-AFF9-72BE66F4E2FF}" srcOrd="1" destOrd="0" presId="urn:microsoft.com/office/officeart/2005/8/layout/process1"/>
    <dgm:cxn modelId="{E021E5CD-2E47-4EB5-AB9F-CDD82EA56922}" type="presParOf" srcId="{95FEEE6F-C117-4AB4-AFF9-72BE66F4E2FF}" destId="{E8024BAE-EC2F-4BD1-96DF-038BED381DD6}" srcOrd="0" destOrd="0" presId="urn:microsoft.com/office/officeart/2005/8/layout/process1"/>
    <dgm:cxn modelId="{0E2AD697-9CD9-417E-B8A9-86DDC284ADAC}" type="presParOf" srcId="{6DDC7A0D-8939-4BDF-B4AC-A786852274A5}" destId="{84B7C126-85DF-4CA2-81E2-2981ED598E26}" srcOrd="2" destOrd="0" presId="urn:microsoft.com/office/officeart/2005/8/layout/process1"/>
    <dgm:cxn modelId="{62A31B01-A610-4627-924E-DEA26C7027A6}" type="presParOf" srcId="{6DDC7A0D-8939-4BDF-B4AC-A786852274A5}" destId="{DA6159AB-4867-4B9D-8B58-7F619E5E35AB}" srcOrd="3" destOrd="0" presId="urn:microsoft.com/office/officeart/2005/8/layout/process1"/>
    <dgm:cxn modelId="{B3DF998D-1AC3-4800-9469-61955C6B1C0C}" type="presParOf" srcId="{DA6159AB-4867-4B9D-8B58-7F619E5E35AB}" destId="{6AF2402E-51D6-4068-A861-263522B1382A}" srcOrd="0" destOrd="0" presId="urn:microsoft.com/office/officeart/2005/8/layout/process1"/>
    <dgm:cxn modelId="{4B7BFA22-903A-4BDF-8672-21698E56BBD9}" type="presParOf" srcId="{6DDC7A0D-8939-4BDF-B4AC-A786852274A5}" destId="{5A04EB45-2030-4285-8C55-9FE82E4D5696}" srcOrd="4" destOrd="0" presId="urn:microsoft.com/office/officeart/2005/8/layout/process1"/>
    <dgm:cxn modelId="{E31FD821-250E-4B20-A164-079228341F02}" type="presParOf" srcId="{6DDC7A0D-8939-4BDF-B4AC-A786852274A5}" destId="{4E25EC1F-C319-4B19-8AD8-1CDAB899846F}" srcOrd="5" destOrd="0" presId="urn:microsoft.com/office/officeart/2005/8/layout/process1"/>
    <dgm:cxn modelId="{32A8C1D8-7D6A-4513-82E7-4C9A5840DAD0}" type="presParOf" srcId="{4E25EC1F-C319-4B19-8AD8-1CDAB899846F}" destId="{11DD1A72-931E-4D86-9169-DA52305CCD99}" srcOrd="0" destOrd="0" presId="urn:microsoft.com/office/officeart/2005/8/layout/process1"/>
    <dgm:cxn modelId="{402832F7-7502-4A58-94CA-2FAA4A0C8ADE}" type="presParOf" srcId="{6DDC7A0D-8939-4BDF-B4AC-A786852274A5}" destId="{98A9E983-60C7-4039-BEB5-51AB959ED15E}" srcOrd="6" destOrd="0" presId="urn:microsoft.com/office/officeart/2005/8/layout/process1"/>
    <dgm:cxn modelId="{0D8DE0CD-BFAE-4AF0-8618-EDD50D49FEC1}" type="presParOf" srcId="{6DDC7A0D-8939-4BDF-B4AC-A786852274A5}" destId="{22D12748-1BC8-463E-92D0-E5A59909C907}" srcOrd="7" destOrd="0" presId="urn:microsoft.com/office/officeart/2005/8/layout/process1"/>
    <dgm:cxn modelId="{854A25B0-F379-4722-8BA1-6EF29F88D302}" type="presParOf" srcId="{22D12748-1BC8-463E-92D0-E5A59909C907}" destId="{4BE62EE1-FFFE-4D10-8791-F74105D07166}" srcOrd="0" destOrd="0" presId="urn:microsoft.com/office/officeart/2005/8/layout/process1"/>
    <dgm:cxn modelId="{1D8DB86B-CE13-4713-A735-3CADD37D7586}" type="presParOf" srcId="{6DDC7A0D-8939-4BDF-B4AC-A786852274A5}" destId="{61157769-90A2-4E73-9360-141C8795DFB3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ACD56A-D249-464D-B77A-7114589E86AA}">
      <dsp:nvSpPr>
        <dsp:cNvPr id="0" name=""/>
        <dsp:cNvSpPr/>
      </dsp:nvSpPr>
      <dsp:spPr>
        <a:xfrm>
          <a:off x="2172" y="762893"/>
          <a:ext cx="673424" cy="588128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800" kern="1200">
              <a:solidFill>
                <a:sysClr val="windowText" lastClr="000000"/>
              </a:solidFill>
            </a:rPr>
            <a:t>IF</a:t>
          </a:r>
          <a:endParaRPr kumimoji="1" lang="ja-JP" altLang="en-US" sz="1800" kern="1200">
            <a:solidFill>
              <a:sysClr val="windowText" lastClr="000000"/>
            </a:solidFill>
          </a:endParaRPr>
        </a:p>
      </dsp:txBody>
      <dsp:txXfrm>
        <a:off x="19398" y="780119"/>
        <a:ext cx="638972" cy="553676"/>
      </dsp:txXfrm>
    </dsp:sp>
    <dsp:sp modelId="{95FEEE6F-C117-4AB4-AFF9-72BE66F4E2FF}">
      <dsp:nvSpPr>
        <dsp:cNvPr id="0" name=""/>
        <dsp:cNvSpPr/>
      </dsp:nvSpPr>
      <dsp:spPr>
        <a:xfrm>
          <a:off x="742939" y="973452"/>
          <a:ext cx="142766" cy="167009"/>
        </a:xfrm>
        <a:prstGeom prst="rightArrow">
          <a:avLst>
            <a:gd name="adj1" fmla="val 60000"/>
            <a:gd name="adj2" fmla="val 50000"/>
          </a:avLst>
        </a:prstGeom>
        <a:noFill/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>
            <a:solidFill>
              <a:sysClr val="windowText" lastClr="000000"/>
            </a:solidFill>
          </a:endParaRPr>
        </a:p>
      </dsp:txBody>
      <dsp:txXfrm>
        <a:off x="742939" y="1006854"/>
        <a:ext cx="99936" cy="100205"/>
      </dsp:txXfrm>
    </dsp:sp>
    <dsp:sp modelId="{84B7C126-85DF-4CA2-81E2-2981ED598E26}">
      <dsp:nvSpPr>
        <dsp:cNvPr id="0" name=""/>
        <dsp:cNvSpPr/>
      </dsp:nvSpPr>
      <dsp:spPr>
        <a:xfrm>
          <a:off x="944967" y="762893"/>
          <a:ext cx="673424" cy="588128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800" kern="1200">
              <a:solidFill>
                <a:sysClr val="windowText" lastClr="000000"/>
              </a:solidFill>
            </a:rPr>
            <a:t>ID</a:t>
          </a:r>
          <a:endParaRPr kumimoji="1" lang="ja-JP" altLang="en-US" sz="1800" kern="1200">
            <a:solidFill>
              <a:sysClr val="windowText" lastClr="000000"/>
            </a:solidFill>
          </a:endParaRPr>
        </a:p>
      </dsp:txBody>
      <dsp:txXfrm>
        <a:off x="962193" y="780119"/>
        <a:ext cx="638972" cy="553676"/>
      </dsp:txXfrm>
    </dsp:sp>
    <dsp:sp modelId="{DA6159AB-4867-4B9D-8B58-7F619E5E35AB}">
      <dsp:nvSpPr>
        <dsp:cNvPr id="0" name=""/>
        <dsp:cNvSpPr/>
      </dsp:nvSpPr>
      <dsp:spPr>
        <a:xfrm>
          <a:off x="1685734" y="973452"/>
          <a:ext cx="142766" cy="167009"/>
        </a:xfrm>
        <a:prstGeom prst="rightArrow">
          <a:avLst>
            <a:gd name="adj1" fmla="val 60000"/>
            <a:gd name="adj2" fmla="val 50000"/>
          </a:avLst>
        </a:prstGeom>
        <a:noFill/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>
            <a:solidFill>
              <a:sysClr val="windowText" lastClr="000000"/>
            </a:solidFill>
          </a:endParaRPr>
        </a:p>
      </dsp:txBody>
      <dsp:txXfrm>
        <a:off x="1685734" y="1006854"/>
        <a:ext cx="99936" cy="100205"/>
      </dsp:txXfrm>
    </dsp:sp>
    <dsp:sp modelId="{5A04EB45-2030-4285-8C55-9FE82E4D5696}">
      <dsp:nvSpPr>
        <dsp:cNvPr id="0" name=""/>
        <dsp:cNvSpPr/>
      </dsp:nvSpPr>
      <dsp:spPr>
        <a:xfrm>
          <a:off x="1887762" y="762893"/>
          <a:ext cx="673424" cy="588128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800" kern="1200">
              <a:solidFill>
                <a:sysClr val="windowText" lastClr="000000"/>
              </a:solidFill>
            </a:rPr>
            <a:t>EX</a:t>
          </a:r>
          <a:endParaRPr kumimoji="1" lang="ja-JP" altLang="en-US" sz="1800" kern="1200">
            <a:solidFill>
              <a:sysClr val="windowText" lastClr="000000"/>
            </a:solidFill>
          </a:endParaRPr>
        </a:p>
      </dsp:txBody>
      <dsp:txXfrm>
        <a:off x="1904988" y="780119"/>
        <a:ext cx="638972" cy="553676"/>
      </dsp:txXfrm>
    </dsp:sp>
    <dsp:sp modelId="{4E25EC1F-C319-4B19-8AD8-1CDAB899846F}">
      <dsp:nvSpPr>
        <dsp:cNvPr id="0" name=""/>
        <dsp:cNvSpPr/>
      </dsp:nvSpPr>
      <dsp:spPr>
        <a:xfrm>
          <a:off x="2628529" y="973452"/>
          <a:ext cx="142766" cy="167009"/>
        </a:xfrm>
        <a:prstGeom prst="rightArrow">
          <a:avLst>
            <a:gd name="adj1" fmla="val 60000"/>
            <a:gd name="adj2" fmla="val 50000"/>
          </a:avLst>
        </a:prstGeom>
        <a:noFill/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>
            <a:solidFill>
              <a:sysClr val="windowText" lastClr="000000"/>
            </a:solidFill>
          </a:endParaRPr>
        </a:p>
      </dsp:txBody>
      <dsp:txXfrm>
        <a:off x="2628529" y="1006854"/>
        <a:ext cx="99936" cy="100205"/>
      </dsp:txXfrm>
    </dsp:sp>
    <dsp:sp modelId="{98A9E983-60C7-4039-BEB5-51AB959ED15E}">
      <dsp:nvSpPr>
        <dsp:cNvPr id="0" name=""/>
        <dsp:cNvSpPr/>
      </dsp:nvSpPr>
      <dsp:spPr>
        <a:xfrm>
          <a:off x="2830556" y="762893"/>
          <a:ext cx="673424" cy="588128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800" kern="1200">
              <a:solidFill>
                <a:sysClr val="windowText" lastClr="000000"/>
              </a:solidFill>
            </a:rPr>
            <a:t>MA</a:t>
          </a:r>
          <a:endParaRPr kumimoji="1" lang="ja-JP" altLang="en-US" sz="1800" kern="1200">
            <a:solidFill>
              <a:sysClr val="windowText" lastClr="000000"/>
            </a:solidFill>
          </a:endParaRPr>
        </a:p>
      </dsp:txBody>
      <dsp:txXfrm>
        <a:off x="2847782" y="780119"/>
        <a:ext cx="638972" cy="553676"/>
      </dsp:txXfrm>
    </dsp:sp>
    <dsp:sp modelId="{22D12748-1BC8-463E-92D0-E5A59909C907}">
      <dsp:nvSpPr>
        <dsp:cNvPr id="0" name=""/>
        <dsp:cNvSpPr/>
      </dsp:nvSpPr>
      <dsp:spPr>
        <a:xfrm>
          <a:off x="3571324" y="973452"/>
          <a:ext cx="142766" cy="167009"/>
        </a:xfrm>
        <a:prstGeom prst="rightArrow">
          <a:avLst>
            <a:gd name="adj1" fmla="val 60000"/>
            <a:gd name="adj2" fmla="val 50000"/>
          </a:avLst>
        </a:prstGeom>
        <a:noFill/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>
            <a:solidFill>
              <a:sysClr val="windowText" lastClr="000000"/>
            </a:solidFill>
          </a:endParaRPr>
        </a:p>
      </dsp:txBody>
      <dsp:txXfrm>
        <a:off x="3571324" y="1006854"/>
        <a:ext cx="99936" cy="100205"/>
      </dsp:txXfrm>
    </dsp:sp>
    <dsp:sp modelId="{61157769-90A2-4E73-9360-141C8795DFB3}">
      <dsp:nvSpPr>
        <dsp:cNvPr id="0" name=""/>
        <dsp:cNvSpPr/>
      </dsp:nvSpPr>
      <dsp:spPr>
        <a:xfrm>
          <a:off x="3773351" y="762893"/>
          <a:ext cx="673424" cy="588128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800" kern="1200">
              <a:solidFill>
                <a:sysClr val="windowText" lastClr="000000"/>
              </a:solidFill>
            </a:rPr>
            <a:t>WB</a:t>
          </a:r>
          <a:endParaRPr kumimoji="1" lang="ja-JP" altLang="en-US" sz="1800" kern="1200">
            <a:solidFill>
              <a:sysClr val="windowText" lastClr="000000"/>
            </a:solidFill>
          </a:endParaRPr>
        </a:p>
      </dsp:txBody>
      <dsp:txXfrm>
        <a:off x="3790577" y="780119"/>
        <a:ext cx="638972" cy="5536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ACD56A-D249-464D-B77A-7114589E86AA}">
      <dsp:nvSpPr>
        <dsp:cNvPr id="0" name=""/>
        <dsp:cNvSpPr/>
      </dsp:nvSpPr>
      <dsp:spPr>
        <a:xfrm>
          <a:off x="2172" y="762893"/>
          <a:ext cx="673424" cy="588128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800" kern="1200">
              <a:solidFill>
                <a:sysClr val="windowText" lastClr="000000"/>
              </a:solidFill>
            </a:rPr>
            <a:t>IF</a:t>
          </a:r>
          <a:endParaRPr kumimoji="1" lang="ja-JP" altLang="en-US" sz="1800" kern="1200">
            <a:solidFill>
              <a:sysClr val="windowText" lastClr="000000"/>
            </a:solidFill>
          </a:endParaRPr>
        </a:p>
      </dsp:txBody>
      <dsp:txXfrm>
        <a:off x="19398" y="780119"/>
        <a:ext cx="638972" cy="553676"/>
      </dsp:txXfrm>
    </dsp:sp>
    <dsp:sp modelId="{95FEEE6F-C117-4AB4-AFF9-72BE66F4E2FF}">
      <dsp:nvSpPr>
        <dsp:cNvPr id="0" name=""/>
        <dsp:cNvSpPr/>
      </dsp:nvSpPr>
      <dsp:spPr>
        <a:xfrm>
          <a:off x="742939" y="973452"/>
          <a:ext cx="142766" cy="167009"/>
        </a:xfrm>
        <a:prstGeom prst="rightArrow">
          <a:avLst>
            <a:gd name="adj1" fmla="val 60000"/>
            <a:gd name="adj2" fmla="val 50000"/>
          </a:avLst>
        </a:prstGeom>
        <a:noFill/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>
            <a:solidFill>
              <a:sysClr val="windowText" lastClr="000000"/>
            </a:solidFill>
          </a:endParaRPr>
        </a:p>
      </dsp:txBody>
      <dsp:txXfrm>
        <a:off x="742939" y="1006854"/>
        <a:ext cx="99936" cy="100205"/>
      </dsp:txXfrm>
    </dsp:sp>
    <dsp:sp modelId="{84B7C126-85DF-4CA2-81E2-2981ED598E26}">
      <dsp:nvSpPr>
        <dsp:cNvPr id="0" name=""/>
        <dsp:cNvSpPr/>
      </dsp:nvSpPr>
      <dsp:spPr>
        <a:xfrm>
          <a:off x="944967" y="762893"/>
          <a:ext cx="673424" cy="588128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800" kern="1200">
              <a:solidFill>
                <a:sysClr val="windowText" lastClr="000000"/>
              </a:solidFill>
            </a:rPr>
            <a:t>ID</a:t>
          </a:r>
          <a:endParaRPr kumimoji="1" lang="ja-JP" altLang="en-US" sz="1800" kern="1200">
            <a:solidFill>
              <a:sysClr val="windowText" lastClr="000000"/>
            </a:solidFill>
          </a:endParaRPr>
        </a:p>
      </dsp:txBody>
      <dsp:txXfrm>
        <a:off x="962193" y="780119"/>
        <a:ext cx="638972" cy="553676"/>
      </dsp:txXfrm>
    </dsp:sp>
    <dsp:sp modelId="{DA6159AB-4867-4B9D-8B58-7F619E5E35AB}">
      <dsp:nvSpPr>
        <dsp:cNvPr id="0" name=""/>
        <dsp:cNvSpPr/>
      </dsp:nvSpPr>
      <dsp:spPr>
        <a:xfrm>
          <a:off x="1685734" y="973452"/>
          <a:ext cx="142766" cy="167009"/>
        </a:xfrm>
        <a:prstGeom prst="rightArrow">
          <a:avLst>
            <a:gd name="adj1" fmla="val 60000"/>
            <a:gd name="adj2" fmla="val 50000"/>
          </a:avLst>
        </a:prstGeom>
        <a:noFill/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>
            <a:solidFill>
              <a:sysClr val="windowText" lastClr="000000"/>
            </a:solidFill>
          </a:endParaRPr>
        </a:p>
      </dsp:txBody>
      <dsp:txXfrm>
        <a:off x="1685734" y="1006854"/>
        <a:ext cx="99936" cy="100205"/>
      </dsp:txXfrm>
    </dsp:sp>
    <dsp:sp modelId="{5A04EB45-2030-4285-8C55-9FE82E4D5696}">
      <dsp:nvSpPr>
        <dsp:cNvPr id="0" name=""/>
        <dsp:cNvSpPr/>
      </dsp:nvSpPr>
      <dsp:spPr>
        <a:xfrm>
          <a:off x="1887762" y="762893"/>
          <a:ext cx="673424" cy="588128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800" kern="1200">
              <a:solidFill>
                <a:sysClr val="windowText" lastClr="000000"/>
              </a:solidFill>
            </a:rPr>
            <a:t>EX</a:t>
          </a:r>
          <a:endParaRPr kumimoji="1" lang="ja-JP" altLang="en-US" sz="1800" kern="1200">
            <a:solidFill>
              <a:sysClr val="windowText" lastClr="000000"/>
            </a:solidFill>
          </a:endParaRPr>
        </a:p>
      </dsp:txBody>
      <dsp:txXfrm>
        <a:off x="1904988" y="780119"/>
        <a:ext cx="638972" cy="553676"/>
      </dsp:txXfrm>
    </dsp:sp>
    <dsp:sp modelId="{4E25EC1F-C319-4B19-8AD8-1CDAB899846F}">
      <dsp:nvSpPr>
        <dsp:cNvPr id="0" name=""/>
        <dsp:cNvSpPr/>
      </dsp:nvSpPr>
      <dsp:spPr>
        <a:xfrm>
          <a:off x="2628529" y="973452"/>
          <a:ext cx="142766" cy="167009"/>
        </a:xfrm>
        <a:prstGeom prst="rightArrow">
          <a:avLst>
            <a:gd name="adj1" fmla="val 60000"/>
            <a:gd name="adj2" fmla="val 50000"/>
          </a:avLst>
        </a:prstGeom>
        <a:noFill/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>
            <a:solidFill>
              <a:sysClr val="windowText" lastClr="000000"/>
            </a:solidFill>
          </a:endParaRPr>
        </a:p>
      </dsp:txBody>
      <dsp:txXfrm>
        <a:off x="2628529" y="1006854"/>
        <a:ext cx="99936" cy="100205"/>
      </dsp:txXfrm>
    </dsp:sp>
    <dsp:sp modelId="{98A9E983-60C7-4039-BEB5-51AB959ED15E}">
      <dsp:nvSpPr>
        <dsp:cNvPr id="0" name=""/>
        <dsp:cNvSpPr/>
      </dsp:nvSpPr>
      <dsp:spPr>
        <a:xfrm>
          <a:off x="2830556" y="762893"/>
          <a:ext cx="673424" cy="588128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800" kern="1200">
              <a:solidFill>
                <a:sysClr val="windowText" lastClr="000000"/>
              </a:solidFill>
            </a:rPr>
            <a:t>MA</a:t>
          </a:r>
          <a:endParaRPr kumimoji="1" lang="ja-JP" altLang="en-US" sz="1800" kern="1200">
            <a:solidFill>
              <a:sysClr val="windowText" lastClr="000000"/>
            </a:solidFill>
          </a:endParaRPr>
        </a:p>
      </dsp:txBody>
      <dsp:txXfrm>
        <a:off x="2847782" y="780119"/>
        <a:ext cx="638972" cy="553676"/>
      </dsp:txXfrm>
    </dsp:sp>
    <dsp:sp modelId="{22D12748-1BC8-463E-92D0-E5A59909C907}">
      <dsp:nvSpPr>
        <dsp:cNvPr id="0" name=""/>
        <dsp:cNvSpPr/>
      </dsp:nvSpPr>
      <dsp:spPr>
        <a:xfrm>
          <a:off x="3571324" y="973452"/>
          <a:ext cx="142766" cy="167009"/>
        </a:xfrm>
        <a:prstGeom prst="rightArrow">
          <a:avLst>
            <a:gd name="adj1" fmla="val 60000"/>
            <a:gd name="adj2" fmla="val 50000"/>
          </a:avLst>
        </a:prstGeom>
        <a:noFill/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>
            <a:solidFill>
              <a:sysClr val="windowText" lastClr="000000"/>
            </a:solidFill>
          </a:endParaRPr>
        </a:p>
      </dsp:txBody>
      <dsp:txXfrm>
        <a:off x="3571324" y="1006854"/>
        <a:ext cx="99936" cy="100205"/>
      </dsp:txXfrm>
    </dsp:sp>
    <dsp:sp modelId="{61157769-90A2-4E73-9360-141C8795DFB3}">
      <dsp:nvSpPr>
        <dsp:cNvPr id="0" name=""/>
        <dsp:cNvSpPr/>
      </dsp:nvSpPr>
      <dsp:spPr>
        <a:xfrm>
          <a:off x="3773351" y="762893"/>
          <a:ext cx="673424" cy="588128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800" kern="1200">
              <a:solidFill>
                <a:sysClr val="windowText" lastClr="000000"/>
              </a:solidFill>
            </a:rPr>
            <a:t>WB</a:t>
          </a:r>
          <a:endParaRPr kumimoji="1" lang="ja-JP" altLang="en-US" sz="1800" kern="1200">
            <a:solidFill>
              <a:sysClr val="windowText" lastClr="000000"/>
            </a:solidFill>
          </a:endParaRPr>
        </a:p>
      </dsp:txBody>
      <dsp:txXfrm>
        <a:off x="3790577" y="780119"/>
        <a:ext cx="638972" cy="5536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3FEA9-EFF1-47B6-9A01-A9AB4B02AF98}" type="datetimeFigureOut">
              <a:rPr kumimoji="1" lang="ja-JP" altLang="en-US" smtClean="0"/>
              <a:t>2017/6/12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E463E-3170-43FB-BE3B-485AC784258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627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E958F-7E35-4E91-B653-127170F93656}" type="datetimeFigureOut">
              <a:rPr kumimoji="1" lang="ja-JP" altLang="en-US" smtClean="0"/>
              <a:pPr/>
              <a:t>2017/6/12</a:t>
            </a:fld>
            <a:endParaRPr kumimoji="1" lang="ja-JP" altLang="en-US" dirty="0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773BF-12F3-4334-8A85-1855ADD301F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3955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Noto Sans CJK JP Bold" pitchFamily="34" charset="-128"/>
                <a:ea typeface="Noto Sans CJK JP Bold" pitchFamily="34" charset="-128"/>
              </a:defRPr>
            </a:lvl1pPr>
          </a:lstStyle>
          <a:p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Noto Sans CJK JP Medium" pitchFamily="34" charset="-128"/>
                <a:ea typeface="Noto Sans CJK JP Medium" pitchFamily="34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97193"/>
            <a:ext cx="8229600" cy="54006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Noto Sans CJK JP Bold" pitchFamily="34" charset="-128"/>
                <a:ea typeface="Noto Sans CJK JP Bold" pitchFamily="34" charset="-128"/>
              </a:defRPr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24000" y="723171"/>
            <a:ext cx="8496944" cy="4897732"/>
          </a:xfrm>
        </p:spPr>
        <p:txBody>
          <a:bodyPr/>
          <a:lstStyle>
            <a:lvl1pPr>
              <a:lnSpc>
                <a:spcPct val="100000"/>
              </a:lnSpc>
              <a:defRPr sz="2400">
                <a:solidFill>
                  <a:schemeClr val="tx1"/>
                </a:solidFill>
                <a:latin typeface="Noto Sans CJK JP Medium" pitchFamily="34" charset="-128"/>
                <a:ea typeface="Noto Sans CJK JP Medium" pitchFamily="34" charset="-128"/>
              </a:defRPr>
            </a:lvl1pPr>
            <a:lvl2pPr marL="540000" indent="-285750">
              <a:lnSpc>
                <a:spcPct val="120000"/>
              </a:lnSpc>
              <a:buFont typeface="Arial" panose="020B0604020202020204" pitchFamily="34" charset="0"/>
              <a:buChar char="▪"/>
              <a:defRPr sz="2000">
                <a:latin typeface="Noto Sans CJK JP Medium" pitchFamily="34" charset="-128"/>
                <a:ea typeface="Noto Sans CJK JP Medium" pitchFamily="34" charset="-128"/>
              </a:defRPr>
            </a:lvl2pPr>
            <a:lvl3pPr marL="900000" indent="-228600">
              <a:lnSpc>
                <a:spcPct val="120000"/>
              </a:lnSpc>
              <a:buSzPct val="30000"/>
              <a:buFont typeface="小塚ゴシック Pro M" pitchFamily="34" charset="-128"/>
              <a:buChar char="◆"/>
              <a:defRPr sz="2000">
                <a:latin typeface="Noto Sans CJK JP Medium" pitchFamily="34" charset="-128"/>
                <a:ea typeface="Noto Sans CJK JP Medium" pitchFamily="34" charset="-128"/>
              </a:defRPr>
            </a:lvl3pPr>
            <a:lvl4pPr marL="1260000">
              <a:lnSpc>
                <a:spcPct val="120000"/>
              </a:lnSpc>
              <a:defRPr sz="2000">
                <a:latin typeface="Noto Sans CJK JP Medium" pitchFamily="34" charset="-128"/>
                <a:ea typeface="Noto Sans CJK JP Medium" pitchFamily="34" charset="-128"/>
              </a:defRPr>
            </a:lvl4pPr>
            <a:lvl5pPr marL="1620000">
              <a:lnSpc>
                <a:spcPct val="120000"/>
              </a:lnSpc>
              <a:defRPr sz="2000">
                <a:latin typeface="Noto Sans CJK JP Medium" pitchFamily="34" charset="-128"/>
                <a:ea typeface="Noto Sans CJK JP Medium" pitchFamily="34" charset="-128"/>
              </a:defRPr>
            </a:lvl5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0"/>
            <a:ext cx="9144000" cy="6372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 dirty="0">
              <a:solidFill>
                <a:schemeClr val="bg1"/>
              </a:solidFill>
              <a:latin typeface="Noto Sans CJK JP Medium" pitchFamily="34" charset="-128"/>
              <a:ea typeface="Noto Sans CJK JP Medium" pitchFamily="34" charset="-128"/>
            </a:endParaRPr>
          </a:p>
        </p:txBody>
      </p:sp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37187"/>
            <a:ext cx="8229600" cy="664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892955"/>
            <a:ext cx="8229600" cy="4703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5610650"/>
            <a:ext cx="9144000" cy="1092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  <a:latin typeface="Noto Sans CJK JP Medium" pitchFamily="34" charset="-128"/>
              <a:ea typeface="Noto Sans CJK JP Medium" pitchFamily="34" charset="-128"/>
            </a:endParaRPr>
          </a:p>
        </p:txBody>
      </p:sp>
      <p:sp>
        <p:nvSpPr>
          <p:cNvPr id="9" name="スライド番号プレースホルダ 5"/>
          <p:cNvSpPr txBox="1">
            <a:spLocks/>
          </p:cNvSpPr>
          <p:nvPr userDrawn="1"/>
        </p:nvSpPr>
        <p:spPr>
          <a:xfrm>
            <a:off x="6973203" y="32059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bg1"/>
                </a:solidFill>
                <a:latin typeface="小塚ゴシック Pro M" pitchFamily="34" charset="-128"/>
                <a:ea typeface="小塚ゴシック Pro M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2D8002D-B5B0-4BAC-B1F6-782DDCCE6D9C}" type="slidenum">
              <a:rPr lang="ja-JP" altLang="en-US" sz="1200" smtClean="0">
                <a:latin typeface="Noto Sans CJK JP Medium" pitchFamily="34" charset="-128"/>
                <a:ea typeface="Noto Sans CJK JP Medium" pitchFamily="34" charset="-128"/>
              </a:rPr>
              <a:pPr algn="r"/>
              <a:t>‹#›</a:t>
            </a:fld>
            <a:endParaRPr lang="ja-JP" altLang="en-US" sz="1200" dirty="0">
              <a:latin typeface="Noto Sans CJK JP Medium" pitchFamily="34" charset="-128"/>
              <a:ea typeface="Noto Sans CJK JP Medium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2800" kern="1200">
          <a:solidFill>
            <a:schemeClr val="bg1"/>
          </a:solidFill>
          <a:latin typeface="Noto Sans CJK JP Medium" pitchFamily="34" charset="-128"/>
          <a:ea typeface="Noto Sans CJK JP Medium" pitchFamily="34" charset="-128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Noto Sans CJK JP Medium" pitchFamily="34" charset="-128"/>
          <a:ea typeface="Noto Sans CJK JP Medium" pitchFamily="34" charset="-128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Noto Sans CJK JP Medium" pitchFamily="34" charset="-128"/>
          <a:ea typeface="Noto Sans CJK JP Medium" pitchFamily="34" charset="-128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Noto Sans CJK JP Medium" pitchFamily="34" charset="-128"/>
          <a:ea typeface="Noto Sans CJK JP Medium" pitchFamily="34" charset="-128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Noto Sans CJK JP Medium" pitchFamily="34" charset="-128"/>
          <a:ea typeface="Noto Sans CJK JP Medium" pitchFamily="34" charset="-128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Noto Sans CJK JP Medium" pitchFamily="34" charset="-128"/>
          <a:ea typeface="Noto Sans CJK JP Medium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latin typeface="+mj-ea"/>
                <a:ea typeface="+mj-ea"/>
              </a:rPr>
              <a:t>Group</a:t>
            </a:r>
            <a:r>
              <a:rPr kumimoji="1" lang="en-US" altLang="ja-JP" dirty="0" smtClean="0">
                <a:latin typeface="+mj-ea"/>
                <a:ea typeface="+mj-ea"/>
              </a:rPr>
              <a:t>22 </a:t>
            </a:r>
            <a:r>
              <a:rPr lang="ja-JP" altLang="en-US" dirty="0" smtClean="0">
                <a:latin typeface="+mj-ea"/>
                <a:ea typeface="+mj-ea"/>
              </a:rPr>
              <a:t>プロセッサ </a:t>
            </a:r>
            <a:r>
              <a:rPr lang="en-US" altLang="ja-JP" dirty="0" smtClean="0">
                <a:latin typeface="+mj-ea"/>
                <a:ea typeface="+mj-ea"/>
              </a:rPr>
              <a:t>ver3.00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1171600" y="3289548"/>
            <a:ext cx="6800800" cy="1851248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京都大学情報学科計算機科学コース３</a:t>
            </a:r>
            <a:r>
              <a:rPr lang="ja-JP" altLang="en-US" dirty="0" smtClean="0"/>
              <a:t>回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22</a:t>
            </a:r>
            <a:r>
              <a:rPr kumimoji="1" lang="ja-JP" altLang="en-US" dirty="0" smtClean="0"/>
              <a:t>班　</a:t>
            </a:r>
            <a:endParaRPr kumimoji="1" lang="en-US" altLang="ja-JP" dirty="0" smtClean="0"/>
          </a:p>
          <a:p>
            <a:r>
              <a:rPr kumimoji="1" lang="ja-JP" altLang="en-US" dirty="0" smtClean="0"/>
              <a:t>白石　竜也</a:t>
            </a:r>
            <a:endParaRPr kumimoji="1" lang="en-US" altLang="ja-JP" dirty="0" smtClean="0"/>
          </a:p>
          <a:p>
            <a:r>
              <a:rPr lang="ja-JP" altLang="en-US" dirty="0" smtClean="0"/>
              <a:t>谷　勇輝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51804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518"/>
    </mc:Choice>
    <mc:Fallback xmlns="">
      <p:transition advTm="151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Group22 </a:t>
            </a:r>
            <a:r>
              <a:rPr lang="ja-JP" altLang="en-US" dirty="0" smtClean="0"/>
              <a:t>プロセッサの特長　ハード設計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lang="ja-JP" altLang="en-US" dirty="0" smtClean="0"/>
              <a:t> </a:t>
            </a:r>
            <a:r>
              <a:rPr kumimoji="1" lang="ja-JP" altLang="en-US" dirty="0" smtClean="0">
                <a:solidFill>
                  <a:schemeClr val="accent1"/>
                </a:solidFill>
              </a:rPr>
              <a:t>５段</a:t>
            </a:r>
            <a:r>
              <a:rPr kumimoji="1" lang="ja-JP" altLang="en-US" dirty="0" smtClean="0"/>
              <a:t>パイプライン</a:t>
            </a:r>
            <a:endParaRPr kumimoji="1" lang="en-US" altLang="ja-JP" dirty="0" smtClean="0"/>
          </a:p>
          <a:p>
            <a:pPr marL="896938" indent="0">
              <a:buNone/>
            </a:pPr>
            <a:endParaRPr lang="en-US" altLang="ja-JP" dirty="0">
              <a:solidFill>
                <a:schemeClr val="accent1"/>
              </a:solidFill>
            </a:endParaRPr>
          </a:p>
          <a:p>
            <a:pPr marL="1239838"/>
            <a:r>
              <a:rPr lang="en-US" altLang="ja-JP" sz="2000" dirty="0" smtClean="0"/>
              <a:t>(</a:t>
            </a:r>
            <a:r>
              <a:rPr lang="ja-JP" altLang="en-US" sz="2000" dirty="0" smtClean="0"/>
              <a:t>対</a:t>
            </a:r>
            <a:r>
              <a:rPr lang="en-US" altLang="ja-JP" sz="2000" dirty="0" smtClean="0"/>
              <a:t>SIMPLE) 	</a:t>
            </a:r>
            <a:r>
              <a:rPr lang="ja-JP" altLang="en-US" sz="2000" dirty="0" smtClean="0"/>
              <a:t>コスト</a:t>
            </a:r>
            <a:r>
              <a:rPr lang="en-US" altLang="ja-JP" sz="2000" dirty="0" smtClean="0"/>
              <a:t>	</a:t>
            </a:r>
            <a:r>
              <a:rPr lang="ja-JP" altLang="en-US" sz="2000" dirty="0" smtClean="0"/>
              <a:t>  </a:t>
            </a:r>
            <a:r>
              <a:rPr lang="en-US" altLang="ja-JP" sz="2000" dirty="0" smtClean="0"/>
              <a:t>	195</a:t>
            </a:r>
            <a:r>
              <a:rPr lang="ja-JP" altLang="en-US" sz="2000" dirty="0" smtClean="0"/>
              <a:t>レジスタ</a:t>
            </a:r>
            <a:r>
              <a:rPr lang="en-US" altLang="ja-JP" sz="2000" dirty="0" smtClean="0"/>
              <a:t>+α</a:t>
            </a:r>
            <a:br>
              <a:rPr lang="en-US" altLang="ja-JP" sz="2000" dirty="0" smtClean="0"/>
            </a:br>
            <a:r>
              <a:rPr lang="en-US" altLang="ja-JP" sz="2000" dirty="0" smtClean="0"/>
              <a:t>		</a:t>
            </a:r>
            <a:r>
              <a:rPr lang="ja-JP" altLang="en-US" sz="2000" dirty="0" smtClean="0"/>
              <a:t>効果</a:t>
            </a:r>
            <a:r>
              <a:rPr lang="en-US" altLang="ja-JP" sz="2000" dirty="0" smtClean="0"/>
              <a:t>		</a:t>
            </a:r>
            <a:r>
              <a:rPr lang="ja-JP" altLang="en-US" sz="2000" dirty="0" smtClean="0"/>
              <a:t>理想速度 </a:t>
            </a:r>
            <a:r>
              <a:rPr lang="en-US" altLang="ja-JP" sz="2000" dirty="0" smtClean="0"/>
              <a:t>×5</a:t>
            </a:r>
            <a:endParaRPr lang="en-US" altLang="ja-JP" sz="1600" dirty="0" smtClean="0"/>
          </a:p>
          <a:p>
            <a:pPr marL="896938" indent="0">
              <a:lnSpc>
                <a:spcPct val="30000"/>
              </a:lnSpc>
              <a:buNone/>
            </a:pPr>
            <a:r>
              <a:rPr lang="en-US" altLang="ja-JP" sz="2000" dirty="0" smtClean="0">
                <a:solidFill>
                  <a:schemeClr val="accent1"/>
                </a:solidFill>
              </a:rPr>
              <a:t>	</a:t>
            </a:r>
          </a:p>
          <a:p>
            <a:pPr marL="1239838"/>
            <a:r>
              <a:rPr lang="ja-JP" altLang="en-US" sz="2000" dirty="0" smtClean="0"/>
              <a:t>フォワーディング</a:t>
            </a:r>
            <a:endParaRPr lang="en-US" altLang="ja-JP" sz="2000" dirty="0"/>
          </a:p>
          <a:p>
            <a:pPr marL="1239838"/>
            <a:r>
              <a:rPr lang="ja-JP" altLang="en-US" sz="2000" dirty="0" smtClean="0"/>
              <a:t>データハザード対処</a:t>
            </a:r>
            <a:endParaRPr lang="en-US" altLang="ja-JP" sz="2000" dirty="0"/>
          </a:p>
          <a:p>
            <a:pPr marL="1239838"/>
            <a:r>
              <a:rPr lang="ja-JP" altLang="en-US" sz="2000" dirty="0" smtClean="0">
                <a:solidFill>
                  <a:schemeClr val="accent1"/>
                </a:solidFill>
              </a:rPr>
              <a:t>静的分岐予測</a:t>
            </a:r>
            <a:r>
              <a:rPr lang="ja-JP" altLang="en-US" sz="2000" dirty="0" smtClean="0"/>
              <a:t>（投機的実行）＋　分岐ハザード対処</a:t>
            </a:r>
            <a:endParaRPr lang="en-US" altLang="ja-JP" sz="2000" dirty="0"/>
          </a:p>
          <a:p>
            <a:pPr marL="1239838"/>
            <a:endParaRPr lang="en-US" altLang="ja-JP" sz="1400" dirty="0" smtClean="0"/>
          </a:p>
          <a:p>
            <a:pPr marL="1239838"/>
            <a:endParaRPr lang="en-US" altLang="ja-JP" sz="1400" dirty="0"/>
          </a:p>
          <a:p>
            <a:r>
              <a:rPr lang="ja-JP" altLang="en-US" dirty="0" smtClean="0"/>
              <a:t>ハーバードアーキテクチャ</a:t>
            </a:r>
            <a:r>
              <a:rPr lang="ja-JP" altLang="en-US" sz="2000" dirty="0" smtClean="0"/>
              <a:t>（メモリの二重化）</a:t>
            </a:r>
            <a:r>
              <a:rPr lang="en-US" altLang="ja-JP" sz="2000" dirty="0"/>
              <a:t/>
            </a:r>
            <a:br>
              <a:rPr lang="en-US" altLang="ja-JP" sz="2000" dirty="0"/>
            </a:br>
            <a:r>
              <a:rPr lang="en-US" altLang="ja-JP" sz="2000" dirty="0" smtClean="0"/>
              <a:t>	</a:t>
            </a:r>
            <a:r>
              <a:rPr lang="ja-JP" altLang="en-US" sz="2000" dirty="0" smtClean="0"/>
              <a:t>→　メモリアクセスがボトルネック　速度 約</a:t>
            </a:r>
            <a:r>
              <a:rPr lang="ja-JP" altLang="en-US" sz="2000" dirty="0"/>
              <a:t>２</a:t>
            </a:r>
            <a:r>
              <a:rPr lang="ja-JP" altLang="en-US" sz="2000" dirty="0" smtClean="0"/>
              <a:t>倍</a:t>
            </a:r>
            <a:endParaRPr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170007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テスト </a:t>
            </a:r>
            <a:r>
              <a:rPr lang="en-US" altLang="ja-JP" dirty="0" smtClean="0"/>
              <a:t>/ </a:t>
            </a:r>
            <a:r>
              <a:rPr lang="ja-JP" altLang="en-US" dirty="0" smtClean="0"/>
              <a:t>応用プログラム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4000" y="913284"/>
            <a:ext cx="8496944" cy="4707619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テスト</a:t>
            </a:r>
            <a:endParaRPr lang="en-US" altLang="ja-JP" dirty="0"/>
          </a:p>
          <a:p>
            <a:pPr marL="1147763">
              <a:lnSpc>
                <a:spcPct val="120000"/>
              </a:lnSpc>
            </a:pPr>
            <a:r>
              <a:rPr lang="ja-JP" altLang="en-US" sz="2000" dirty="0"/>
              <a:t> </a:t>
            </a:r>
            <a:r>
              <a:rPr lang="en-US" altLang="ja-JP" sz="2000" dirty="0" smtClean="0">
                <a:solidFill>
                  <a:srgbClr val="FF0000"/>
                </a:solidFill>
              </a:rPr>
              <a:t>11 </a:t>
            </a:r>
            <a:r>
              <a:rPr lang="ja-JP" altLang="en-US" sz="2000" dirty="0" smtClean="0"/>
              <a:t>のテストコードで</a:t>
            </a:r>
            <a:r>
              <a:rPr lang="ja-JP" altLang="en-US" sz="2000" dirty="0" smtClean="0">
                <a:solidFill>
                  <a:schemeClr val="accent1"/>
                </a:solidFill>
              </a:rPr>
              <a:t>全命令をテスト済</a:t>
            </a:r>
            <a:endParaRPr lang="en-US" altLang="ja-JP" sz="2000" dirty="0">
              <a:solidFill>
                <a:schemeClr val="accent1"/>
              </a:solidFill>
            </a:endParaRPr>
          </a:p>
          <a:p>
            <a:pPr marL="1147763">
              <a:lnSpc>
                <a:spcPct val="120000"/>
              </a:lnSpc>
            </a:pPr>
            <a:r>
              <a:rPr lang="ja-JP" altLang="en-US" sz="2000" dirty="0" smtClean="0"/>
              <a:t> </a:t>
            </a:r>
            <a:r>
              <a:rPr lang="ja-JP" altLang="en-US" sz="2000" dirty="0">
                <a:solidFill>
                  <a:schemeClr val="accent1"/>
                </a:solidFill>
              </a:rPr>
              <a:t>８</a:t>
            </a:r>
            <a:r>
              <a:rPr lang="ja-JP" altLang="en-US" sz="2000" dirty="0" smtClean="0"/>
              <a:t>つのソートプログラムを動作</a:t>
            </a:r>
            <a:endParaRPr lang="en-US" altLang="ja-JP" sz="2000" dirty="0" smtClean="0"/>
          </a:p>
          <a:p>
            <a:pPr marL="4756150">
              <a:lnSpc>
                <a:spcPct val="120000"/>
              </a:lnSpc>
            </a:pPr>
            <a:r>
              <a:rPr lang="en-US" altLang="ja-JP" sz="2000" dirty="0" smtClean="0"/>
              <a:t>Bubble Sort</a:t>
            </a:r>
            <a:r>
              <a:rPr lang="ja-JP" altLang="en-US" sz="2000" dirty="0"/>
              <a:t> </a:t>
            </a:r>
            <a:r>
              <a:rPr lang="en-US" altLang="ja-JP" sz="2000" dirty="0" smtClean="0"/>
              <a:t>× </a:t>
            </a:r>
            <a:r>
              <a:rPr lang="ja-JP" altLang="en-US" sz="2000" dirty="0" smtClean="0"/>
              <a:t>２</a:t>
            </a:r>
            <a:endParaRPr lang="en-US" altLang="ja-JP" sz="2000" dirty="0" smtClean="0"/>
          </a:p>
          <a:p>
            <a:pPr marL="4756150">
              <a:lnSpc>
                <a:spcPct val="120000"/>
              </a:lnSpc>
            </a:pPr>
            <a:r>
              <a:rPr lang="en-US" altLang="ja-JP" sz="2000" dirty="0" smtClean="0"/>
              <a:t>Insert Sort</a:t>
            </a:r>
          </a:p>
          <a:p>
            <a:pPr marL="4756150">
              <a:lnSpc>
                <a:spcPct val="120000"/>
              </a:lnSpc>
            </a:pPr>
            <a:r>
              <a:rPr lang="en-US" altLang="ja-JP" sz="2000" dirty="0" smtClean="0"/>
              <a:t>Radix Sort × </a:t>
            </a:r>
            <a:r>
              <a:rPr lang="ja-JP" altLang="en-US" sz="2000" dirty="0" smtClean="0"/>
              <a:t>３</a:t>
            </a:r>
            <a:endParaRPr lang="en-US" altLang="ja-JP" sz="2000" dirty="0" smtClean="0"/>
          </a:p>
          <a:p>
            <a:pPr marL="4756150">
              <a:lnSpc>
                <a:spcPct val="120000"/>
              </a:lnSpc>
            </a:pPr>
            <a:r>
              <a:rPr lang="en-US" altLang="ja-JP" sz="2000" dirty="0" smtClean="0"/>
              <a:t>Quick Sort</a:t>
            </a:r>
          </a:p>
          <a:p>
            <a:pPr marL="4756150">
              <a:lnSpc>
                <a:spcPct val="120000"/>
              </a:lnSpc>
            </a:pPr>
            <a:r>
              <a:rPr lang="en-US" altLang="ja-JP" sz="2000" dirty="0" smtClean="0"/>
              <a:t>Quick</a:t>
            </a:r>
            <a:r>
              <a:rPr lang="ja-JP" altLang="en-US" sz="2000" dirty="0" smtClean="0"/>
              <a:t> </a:t>
            </a:r>
            <a:r>
              <a:rPr lang="en-US" altLang="ja-JP" sz="2000" dirty="0" smtClean="0"/>
              <a:t>Insert</a:t>
            </a:r>
            <a:r>
              <a:rPr lang="ja-JP" altLang="en-US" sz="2000" dirty="0" smtClean="0"/>
              <a:t> </a:t>
            </a:r>
            <a:r>
              <a:rPr lang="en-US" altLang="ja-JP" sz="2000" dirty="0" smtClean="0"/>
              <a:t>Sort</a:t>
            </a:r>
            <a:endParaRPr lang="en-US" altLang="ja-JP" sz="2000" dirty="0"/>
          </a:p>
          <a:p>
            <a:pPr lvl="0"/>
            <a:r>
              <a:rPr lang="ja-JP" altLang="en-US" dirty="0" smtClean="0">
                <a:solidFill>
                  <a:srgbClr val="000000"/>
                </a:solidFill>
              </a:rPr>
              <a:t>応用</a:t>
            </a:r>
            <a:r>
              <a:rPr lang="ja-JP" altLang="en-US" dirty="0">
                <a:solidFill>
                  <a:srgbClr val="000000"/>
                </a:solidFill>
              </a:rPr>
              <a:t>プログラム</a:t>
            </a:r>
            <a:endParaRPr lang="en-US" altLang="ja-JP" dirty="0">
              <a:solidFill>
                <a:srgbClr val="000000"/>
              </a:solidFill>
            </a:endParaRPr>
          </a:p>
          <a:p>
            <a:pPr marL="1611313" lvl="0" indent="0">
              <a:lnSpc>
                <a:spcPct val="50000"/>
              </a:lnSpc>
              <a:buNone/>
            </a:pPr>
            <a:endParaRPr lang="en-US" altLang="ja-JP" dirty="0">
              <a:solidFill>
                <a:srgbClr val="000000"/>
              </a:solidFill>
            </a:endParaRPr>
          </a:p>
          <a:p>
            <a:pPr marL="804863" lvl="0" indent="0">
              <a:buNone/>
            </a:pPr>
            <a:r>
              <a:rPr lang="ja-JP" altLang="en-US" sz="2000" dirty="0" smtClean="0">
                <a:solidFill>
                  <a:srgbClr val="000000"/>
                </a:solidFill>
              </a:rPr>
              <a:t>ソートコンテスト　</a:t>
            </a:r>
            <a:r>
              <a:rPr lang="en-US" altLang="ja-JP" sz="2000" dirty="0" smtClean="0">
                <a:solidFill>
                  <a:srgbClr val="000000"/>
                </a:solidFill>
              </a:rPr>
              <a:t>Quick Insert Sort	</a:t>
            </a:r>
            <a:r>
              <a:rPr lang="ja-JP" altLang="en-US" sz="2000" dirty="0" smtClean="0">
                <a:solidFill>
                  <a:srgbClr val="FF0000"/>
                </a:solidFill>
              </a:rPr>
              <a:t>現在</a:t>
            </a:r>
            <a:r>
              <a:rPr lang="en-US" altLang="ja-JP" sz="2000" dirty="0" smtClean="0">
                <a:solidFill>
                  <a:srgbClr val="FF0000"/>
                </a:solidFill>
              </a:rPr>
              <a:t>2</a:t>
            </a:r>
            <a:r>
              <a:rPr lang="ja-JP" altLang="en-US" sz="2000" dirty="0" smtClean="0">
                <a:solidFill>
                  <a:srgbClr val="FF0000"/>
                </a:solidFill>
              </a:rPr>
              <a:t>位を奪還！</a:t>
            </a:r>
            <a:endParaRPr lang="en-US" altLang="ja-JP" sz="2000" dirty="0">
              <a:solidFill>
                <a:srgbClr val="FF0000"/>
              </a:solidFill>
            </a:endParaRPr>
          </a:p>
          <a:p>
            <a:pPr marL="804863" indent="0">
              <a:buNone/>
            </a:pPr>
            <a:endParaRPr lang="en-US" altLang="ja-JP" sz="2000" dirty="0" smtClean="0"/>
          </a:p>
          <a:p>
            <a:pPr marL="1262063" indent="-457200">
              <a:buFont typeface="+mj-lt"/>
              <a:buAutoNum type="arabicPeriod"/>
            </a:pPr>
            <a:endParaRPr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312347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性能評価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4000" y="913284"/>
            <a:ext cx="8496944" cy="4707619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動作周波数</a:t>
            </a:r>
            <a:endParaRPr kumimoji="1" lang="en-US" altLang="ja-JP" dirty="0" smtClean="0"/>
          </a:p>
          <a:p>
            <a:pPr marL="1611313" indent="0">
              <a:lnSpc>
                <a:spcPct val="50000"/>
              </a:lnSpc>
              <a:buNone/>
            </a:pPr>
            <a:endParaRPr lang="en-US" altLang="ja-JP" dirty="0"/>
          </a:p>
          <a:p>
            <a:pPr marL="804863" indent="0">
              <a:lnSpc>
                <a:spcPct val="50000"/>
              </a:lnSpc>
              <a:buNone/>
            </a:pPr>
            <a:r>
              <a:rPr lang="ja-JP" altLang="en-US" sz="2000" dirty="0" smtClean="0"/>
              <a:t>最大動作周波数</a:t>
            </a:r>
            <a:r>
              <a:rPr lang="en-US" altLang="ja-JP" sz="2000" dirty="0" smtClean="0"/>
              <a:t>		</a:t>
            </a:r>
            <a:r>
              <a:rPr lang="ja-JP" altLang="en-US" sz="2000" dirty="0" smtClean="0"/>
              <a:t>：　</a:t>
            </a:r>
            <a:r>
              <a:rPr lang="en-US" altLang="ja-JP" sz="2000" dirty="0" smtClean="0"/>
              <a:t>73 MHz</a:t>
            </a:r>
          </a:p>
          <a:p>
            <a:pPr marL="804863" indent="0">
              <a:buNone/>
            </a:pPr>
            <a:r>
              <a:rPr lang="ja-JP" altLang="en-US" sz="2000" dirty="0" smtClean="0"/>
              <a:t>実機での動作周波数</a:t>
            </a:r>
            <a:r>
              <a:rPr lang="en-US" altLang="ja-JP" sz="2000" dirty="0" smtClean="0"/>
              <a:t>	</a:t>
            </a:r>
            <a:r>
              <a:rPr lang="ja-JP" altLang="en-US" sz="2000" dirty="0" smtClean="0"/>
              <a:t>：　</a:t>
            </a:r>
            <a:r>
              <a:rPr lang="en-US" altLang="ja-JP" sz="2000" dirty="0" smtClean="0"/>
              <a:t>130 MHz</a:t>
            </a:r>
          </a:p>
          <a:p>
            <a:pPr marL="804863" indent="0">
              <a:buNone/>
            </a:pPr>
            <a:endParaRPr lang="en-US" altLang="ja-JP" sz="2000" dirty="0"/>
          </a:p>
          <a:p>
            <a:pPr marL="804863" indent="0">
              <a:buNone/>
            </a:pPr>
            <a:r>
              <a:rPr lang="ja-JP" altLang="en-US" sz="2000" dirty="0" smtClean="0"/>
              <a:t>ホールド違反・</a:t>
            </a:r>
            <a:r>
              <a:rPr lang="en-US" altLang="ja-JP" sz="2000" dirty="0" smtClean="0"/>
              <a:t>Unconstrained Clock </a:t>
            </a:r>
            <a:r>
              <a:rPr lang="ja-JP" altLang="en-US" sz="2000" dirty="0" smtClean="0"/>
              <a:t>　いずれもなし</a:t>
            </a:r>
            <a:endParaRPr lang="en-US" altLang="ja-JP" sz="2000" dirty="0" smtClean="0"/>
          </a:p>
          <a:p>
            <a:pPr marL="804863" indent="0">
              <a:buNone/>
            </a:pPr>
            <a:endParaRPr lang="en-US" altLang="ja-JP" sz="2000" dirty="0"/>
          </a:p>
          <a:p>
            <a:pPr lvl="0"/>
            <a:r>
              <a:rPr lang="ja-JP" altLang="en-US" dirty="0" smtClean="0">
                <a:solidFill>
                  <a:srgbClr val="000000"/>
                </a:solidFill>
              </a:rPr>
              <a:t>クリティカルパス</a:t>
            </a:r>
            <a:endParaRPr lang="en-US" altLang="ja-JP" dirty="0">
              <a:solidFill>
                <a:srgbClr val="000000"/>
              </a:solidFill>
            </a:endParaRPr>
          </a:p>
          <a:p>
            <a:pPr marL="1611313" lvl="0" indent="0">
              <a:lnSpc>
                <a:spcPct val="50000"/>
              </a:lnSpc>
              <a:buNone/>
            </a:pPr>
            <a:endParaRPr lang="en-US" altLang="ja-JP" dirty="0">
              <a:solidFill>
                <a:srgbClr val="000000"/>
              </a:solidFill>
            </a:endParaRPr>
          </a:p>
          <a:p>
            <a:pPr marL="804863" lvl="0" indent="0">
              <a:buNone/>
            </a:pPr>
            <a:r>
              <a:rPr lang="en-US" altLang="ja-JP" sz="2000" dirty="0" smtClean="0">
                <a:solidFill>
                  <a:srgbClr val="000000"/>
                </a:solidFill>
              </a:rPr>
              <a:t>MA/WB</a:t>
            </a:r>
            <a:r>
              <a:rPr lang="ja-JP" altLang="en-US" sz="2000" dirty="0" smtClean="0">
                <a:solidFill>
                  <a:srgbClr val="000000"/>
                </a:solidFill>
              </a:rPr>
              <a:t>間レジスタ </a:t>
            </a:r>
            <a:endParaRPr lang="en-US" altLang="ja-JP" sz="2000" dirty="0" smtClean="0">
              <a:solidFill>
                <a:srgbClr val="000000"/>
              </a:solidFill>
            </a:endParaRPr>
          </a:p>
          <a:p>
            <a:pPr marL="804863" lvl="0" indent="0">
              <a:buNone/>
            </a:pPr>
            <a:r>
              <a:rPr lang="en-US" altLang="ja-JP" sz="2000" dirty="0">
                <a:solidFill>
                  <a:srgbClr val="000000"/>
                </a:solidFill>
              </a:rPr>
              <a:t>	</a:t>
            </a:r>
            <a:r>
              <a:rPr lang="en-US" altLang="ja-JP" sz="2000" dirty="0" smtClean="0">
                <a:solidFill>
                  <a:srgbClr val="000000"/>
                </a:solidFill>
              </a:rPr>
              <a:t>	</a:t>
            </a:r>
            <a:r>
              <a:rPr lang="ja-JP" altLang="en-US" sz="2000" dirty="0" smtClean="0">
                <a:solidFill>
                  <a:srgbClr val="000000"/>
                </a:solidFill>
              </a:rPr>
              <a:t>→ フォワーディングユニット </a:t>
            </a:r>
            <a:endParaRPr lang="en-US" altLang="ja-JP" sz="2000" dirty="0" smtClean="0">
              <a:solidFill>
                <a:srgbClr val="000000"/>
              </a:solidFill>
            </a:endParaRPr>
          </a:p>
          <a:p>
            <a:pPr marL="804863" lvl="0" indent="0">
              <a:buNone/>
            </a:pPr>
            <a:r>
              <a:rPr lang="en-US" altLang="ja-JP" sz="2000" dirty="0">
                <a:solidFill>
                  <a:srgbClr val="000000"/>
                </a:solidFill>
              </a:rPr>
              <a:t>	</a:t>
            </a:r>
            <a:r>
              <a:rPr lang="en-US" altLang="ja-JP" sz="2000" dirty="0" smtClean="0">
                <a:solidFill>
                  <a:srgbClr val="000000"/>
                </a:solidFill>
              </a:rPr>
              <a:t>				</a:t>
            </a:r>
            <a:r>
              <a:rPr lang="ja-JP" altLang="en-US" sz="2000" dirty="0" smtClean="0">
                <a:solidFill>
                  <a:srgbClr val="000000"/>
                </a:solidFill>
              </a:rPr>
              <a:t>→ </a:t>
            </a:r>
            <a:r>
              <a:rPr lang="en-US" altLang="ja-JP" sz="2000" dirty="0" smtClean="0">
                <a:solidFill>
                  <a:srgbClr val="000000"/>
                </a:solidFill>
              </a:rPr>
              <a:t>EX</a:t>
            </a:r>
            <a:r>
              <a:rPr lang="ja-JP" altLang="en-US" sz="2000" dirty="0" smtClean="0">
                <a:solidFill>
                  <a:srgbClr val="000000"/>
                </a:solidFill>
              </a:rPr>
              <a:t>フェーズ</a:t>
            </a:r>
            <a:endParaRPr lang="en-US" altLang="ja-JP" sz="2000" dirty="0">
              <a:solidFill>
                <a:srgbClr val="000000"/>
              </a:solidFill>
            </a:endParaRPr>
          </a:p>
          <a:p>
            <a:pPr marL="804863" lvl="0" indent="0">
              <a:buNone/>
            </a:pPr>
            <a:endParaRPr lang="en-US" altLang="ja-JP" sz="2000" dirty="0">
              <a:solidFill>
                <a:srgbClr val="000000"/>
              </a:solidFill>
            </a:endParaRPr>
          </a:p>
          <a:p>
            <a:pPr marL="804863" indent="0">
              <a:buNone/>
            </a:pPr>
            <a:endParaRPr lang="en-US" altLang="ja-JP" sz="2000" dirty="0" smtClean="0"/>
          </a:p>
          <a:p>
            <a:pPr marL="1262063" indent="-457200">
              <a:buFont typeface="+mj-lt"/>
              <a:buAutoNum type="arabicPeriod"/>
            </a:pPr>
            <a:endParaRPr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94025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実験</a:t>
            </a:r>
            <a:r>
              <a:rPr kumimoji="1" lang="ja-JP" altLang="en-US" dirty="0" smtClean="0"/>
              <a:t>体制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528" y="913284"/>
            <a:ext cx="8496944" cy="4707619"/>
          </a:xfrm>
        </p:spPr>
        <p:txBody>
          <a:bodyPr/>
          <a:lstStyle/>
          <a:p>
            <a:r>
              <a:rPr kumimoji="1" lang="ja-JP" altLang="en-US" dirty="0" smtClean="0"/>
              <a:t>設計の主な分担</a:t>
            </a:r>
            <a:endParaRPr kumimoji="1" lang="en-US" altLang="ja-JP" dirty="0" smtClean="0"/>
          </a:p>
          <a:p>
            <a:pPr>
              <a:lnSpc>
                <a:spcPct val="30000"/>
              </a:lnSpc>
            </a:pPr>
            <a:endParaRPr lang="en-US" altLang="ja-JP" dirty="0" smtClean="0"/>
          </a:p>
          <a:p>
            <a:pPr marL="804863" indent="0">
              <a:buNone/>
            </a:pPr>
            <a:r>
              <a:rPr kumimoji="1" lang="ja-JP" altLang="en-US" sz="2000" dirty="0" smtClean="0"/>
              <a:t>白石：</a:t>
            </a:r>
            <a:r>
              <a:rPr lang="ja-JP" altLang="en-US" sz="2000" dirty="0" smtClean="0"/>
              <a:t>　</a:t>
            </a:r>
            <a:r>
              <a:rPr lang="en-US" altLang="ja-JP" sz="2000" dirty="0" smtClean="0"/>
              <a:t>IF , ID , </a:t>
            </a:r>
            <a:r>
              <a:rPr lang="ja-JP" altLang="en-US" sz="2000" dirty="0" smtClean="0"/>
              <a:t>制御部全般 </a:t>
            </a:r>
            <a:endParaRPr lang="en-US" altLang="ja-JP" sz="2000" dirty="0"/>
          </a:p>
          <a:p>
            <a:pPr marL="1795463" indent="0">
              <a:buNone/>
            </a:pPr>
            <a:r>
              <a:rPr lang="ja-JP" altLang="en-US" sz="2000" dirty="0" smtClean="0"/>
              <a:t>入出力命令 </a:t>
            </a:r>
            <a:r>
              <a:rPr lang="en-US" altLang="ja-JP" sz="2000" dirty="0" smtClean="0"/>
              <a:t>, </a:t>
            </a:r>
            <a:r>
              <a:rPr lang="ja-JP" altLang="en-US" sz="2000" dirty="0" smtClean="0"/>
              <a:t>命令拡張 </a:t>
            </a:r>
            <a:r>
              <a:rPr lang="en-US" altLang="ja-JP" sz="2000" dirty="0" smtClean="0"/>
              <a:t>(ADDI, JAL, JR)</a:t>
            </a:r>
          </a:p>
          <a:p>
            <a:pPr marL="1795463" indent="0">
              <a:lnSpc>
                <a:spcPct val="20000"/>
              </a:lnSpc>
              <a:buNone/>
            </a:pPr>
            <a:endParaRPr lang="en-US" altLang="ja-JP" sz="2000" dirty="0" smtClean="0"/>
          </a:p>
          <a:p>
            <a:pPr marL="804863" indent="0">
              <a:buNone/>
            </a:pPr>
            <a:r>
              <a:rPr kumimoji="1" lang="ja-JP" altLang="en-US" sz="2000" dirty="0" smtClean="0"/>
              <a:t>谷　：　</a:t>
            </a:r>
            <a:r>
              <a:rPr kumimoji="1" lang="en-US" altLang="ja-JP" sz="2000" dirty="0" smtClean="0"/>
              <a:t>EX, MA, WB,  </a:t>
            </a:r>
            <a:r>
              <a:rPr kumimoji="1" lang="ja-JP" altLang="en-US" sz="2000" dirty="0" smtClean="0"/>
              <a:t>テスト環境</a:t>
            </a:r>
            <a:endParaRPr lang="en-US" altLang="ja-JP" sz="2000" dirty="0"/>
          </a:p>
          <a:p>
            <a:pPr marL="1795463" indent="0">
              <a:buNone/>
            </a:pPr>
            <a:r>
              <a:rPr lang="ja-JP" altLang="en-US" sz="2000" dirty="0" smtClean="0"/>
              <a:t>フォワーディングユニット </a:t>
            </a:r>
            <a:r>
              <a:rPr lang="en-US" altLang="ja-JP" sz="2000" dirty="0" smtClean="0"/>
              <a:t>, </a:t>
            </a:r>
            <a:r>
              <a:rPr lang="ja-JP" altLang="en-US" sz="2000" dirty="0" smtClean="0"/>
              <a:t>ハザード制御各種</a:t>
            </a:r>
            <a:endParaRPr lang="en-US" altLang="ja-JP" sz="2000" dirty="0" smtClean="0"/>
          </a:p>
          <a:p>
            <a:pPr marL="1611313" indent="0">
              <a:lnSpc>
                <a:spcPct val="50000"/>
              </a:lnSpc>
              <a:buNone/>
            </a:pPr>
            <a:endParaRPr lang="en-US" altLang="ja-JP" sz="2000" dirty="0"/>
          </a:p>
          <a:p>
            <a:pPr marL="1611313" indent="0">
              <a:lnSpc>
                <a:spcPct val="50000"/>
              </a:lnSpc>
              <a:buNone/>
            </a:pPr>
            <a:endParaRPr kumimoji="1" lang="en-US" altLang="ja-JP" sz="2000" dirty="0"/>
          </a:p>
          <a:p>
            <a:r>
              <a:rPr kumimoji="1" lang="ja-JP" altLang="en-US" dirty="0" smtClean="0"/>
              <a:t>デバッグ・コードの管理</a:t>
            </a:r>
            <a:endParaRPr kumimoji="1" lang="en-US" altLang="ja-JP" dirty="0" smtClean="0"/>
          </a:p>
          <a:p>
            <a:pPr>
              <a:lnSpc>
                <a:spcPct val="30000"/>
              </a:lnSpc>
            </a:pPr>
            <a:endParaRPr lang="en-US" altLang="ja-JP" dirty="0"/>
          </a:p>
          <a:p>
            <a:pPr marL="1262063" indent="-457200">
              <a:buFont typeface="+mj-lt"/>
              <a:buAutoNum type="arabicPeriod"/>
            </a:pPr>
            <a:r>
              <a:rPr lang="ja-JP" altLang="en-US" sz="2000" dirty="0" smtClean="0"/>
              <a:t>各ユニットは</a:t>
            </a:r>
            <a:r>
              <a:rPr lang="ja-JP" altLang="en-US" sz="2000" dirty="0" smtClean="0">
                <a:solidFill>
                  <a:schemeClr val="accent1"/>
                </a:solidFill>
              </a:rPr>
              <a:t>作成者</a:t>
            </a:r>
            <a:r>
              <a:rPr lang="ja-JP" altLang="en-US" sz="2000" dirty="0" smtClean="0"/>
              <a:t>が最後まで管理（単体テスト</a:t>
            </a:r>
            <a:r>
              <a:rPr lang="en-US" altLang="ja-JP" sz="2000" dirty="0" smtClean="0"/>
              <a:t>,</a:t>
            </a:r>
            <a:r>
              <a:rPr lang="ja-JP" altLang="en-US" sz="2000" dirty="0" smtClean="0"/>
              <a:t>デバッグ）</a:t>
            </a:r>
            <a:endParaRPr lang="en-US" altLang="ja-JP" sz="2000" dirty="0" smtClean="0"/>
          </a:p>
          <a:p>
            <a:pPr marL="1262063" indent="-457200">
              <a:buFont typeface="+mj-lt"/>
              <a:buAutoNum type="arabicPeriod"/>
            </a:pPr>
            <a:r>
              <a:rPr lang="ja-JP" altLang="en-US" sz="2000" dirty="0" smtClean="0"/>
              <a:t>コードレビュー</a:t>
            </a:r>
            <a:r>
              <a:rPr lang="ja-JP" altLang="en-US" sz="2000" dirty="0"/>
              <a:t>、</a:t>
            </a:r>
            <a:r>
              <a:rPr lang="ja-JP" altLang="en-US" sz="2000" dirty="0" smtClean="0"/>
              <a:t>結合テストは</a:t>
            </a:r>
            <a:r>
              <a:rPr lang="ja-JP" altLang="en-US" sz="2000" dirty="0" smtClean="0">
                <a:solidFill>
                  <a:schemeClr val="accent1"/>
                </a:solidFill>
              </a:rPr>
              <a:t>双方</a:t>
            </a:r>
            <a:r>
              <a:rPr lang="ja-JP" altLang="en-US" sz="2000" dirty="0" smtClean="0"/>
              <a:t>が実施</a:t>
            </a:r>
            <a:endParaRPr lang="en-US" altLang="ja-JP" sz="2000" dirty="0" smtClean="0"/>
          </a:p>
          <a:p>
            <a:pPr marL="1262063" indent="-457200">
              <a:buFont typeface="+mj-lt"/>
              <a:buAutoNum type="arabicPeriod"/>
            </a:pPr>
            <a:r>
              <a:rPr lang="ja-JP" altLang="en-US" sz="2000" dirty="0"/>
              <a:t>綿密</a:t>
            </a:r>
            <a:r>
              <a:rPr lang="ja-JP" altLang="en-US" sz="2000" dirty="0" smtClean="0"/>
              <a:t>な</a:t>
            </a:r>
            <a:r>
              <a:rPr lang="ja-JP" altLang="en-US" sz="2000" dirty="0" smtClean="0">
                <a:solidFill>
                  <a:schemeClr val="accent1"/>
                </a:solidFill>
              </a:rPr>
              <a:t>コミュニケーション</a:t>
            </a:r>
            <a:r>
              <a:rPr lang="ja-JP" altLang="en-US" sz="2000" dirty="0" smtClean="0"/>
              <a:t>により品質を向上</a:t>
            </a:r>
            <a:endParaRPr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129673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実験</a:t>
            </a:r>
            <a:r>
              <a:rPr kumimoji="1" lang="ja-JP" altLang="en-US" dirty="0" smtClean="0"/>
              <a:t>体制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4000" y="913284"/>
            <a:ext cx="8496944" cy="4707619"/>
          </a:xfrm>
        </p:spPr>
        <p:txBody>
          <a:bodyPr/>
          <a:lstStyle/>
          <a:p>
            <a:r>
              <a:rPr lang="ja-JP" altLang="en-US" dirty="0" smtClean="0"/>
              <a:t>設計</a:t>
            </a:r>
            <a:r>
              <a:rPr lang="ja-JP" altLang="en-US" dirty="0"/>
              <a:t>記述</a:t>
            </a:r>
            <a:endParaRPr kumimoji="1" lang="en-US" altLang="ja-JP" dirty="0" smtClean="0"/>
          </a:p>
          <a:p>
            <a:pPr marL="1611313" indent="0">
              <a:lnSpc>
                <a:spcPct val="50000"/>
              </a:lnSpc>
              <a:buNone/>
            </a:pPr>
            <a:endParaRPr lang="en-US" altLang="ja-JP" dirty="0"/>
          </a:p>
          <a:p>
            <a:pPr marL="1262063" indent="-457200">
              <a:lnSpc>
                <a:spcPct val="50000"/>
              </a:lnSpc>
              <a:buFont typeface="+mj-lt"/>
              <a:buAutoNum type="arabicPeriod"/>
            </a:pPr>
            <a:r>
              <a:rPr lang="ja-JP" altLang="en-US" sz="2000" dirty="0" smtClean="0"/>
              <a:t>初期設計の</a:t>
            </a:r>
            <a:r>
              <a:rPr lang="ja-JP" altLang="en-US" sz="2000" dirty="0" smtClean="0">
                <a:solidFill>
                  <a:schemeClr val="accent1"/>
                </a:solidFill>
              </a:rPr>
              <a:t>単純化</a:t>
            </a:r>
            <a:endParaRPr lang="en-US" altLang="ja-JP" sz="2000" dirty="0">
              <a:solidFill>
                <a:schemeClr val="accent1"/>
              </a:solidFill>
            </a:endParaRPr>
          </a:p>
          <a:p>
            <a:pPr marL="1262063" indent="-457200">
              <a:buFont typeface="+mj-lt"/>
              <a:buAutoNum type="arabicPeriod"/>
            </a:pPr>
            <a:r>
              <a:rPr kumimoji="1" lang="ja-JP" altLang="en-US" sz="2000" dirty="0" smtClean="0"/>
              <a:t>コード内</a:t>
            </a:r>
            <a:r>
              <a:rPr kumimoji="1" lang="ja-JP" altLang="en-US" sz="2000" dirty="0" smtClean="0">
                <a:solidFill>
                  <a:schemeClr val="accent1"/>
                </a:solidFill>
              </a:rPr>
              <a:t>コメント</a:t>
            </a:r>
            <a:r>
              <a:rPr kumimoji="1" lang="ja-JP" altLang="en-US" sz="2000" dirty="0" smtClean="0"/>
              <a:t>による機能の明示化</a:t>
            </a:r>
            <a:endParaRPr kumimoji="1" lang="en-US" altLang="ja-JP" sz="2000" dirty="0" smtClean="0"/>
          </a:p>
          <a:p>
            <a:pPr marL="804863" indent="0">
              <a:buNone/>
            </a:pPr>
            <a:endParaRPr kumimoji="1" lang="en-US" altLang="ja-JP" sz="2000" dirty="0"/>
          </a:p>
          <a:p>
            <a:r>
              <a:rPr lang="ja-JP" altLang="en-US" dirty="0" smtClean="0"/>
              <a:t>ボード・ツールの有効活用</a:t>
            </a:r>
            <a:endParaRPr kumimoji="1" lang="en-US" altLang="ja-JP" dirty="0" smtClean="0"/>
          </a:p>
          <a:p>
            <a:pPr>
              <a:lnSpc>
                <a:spcPct val="50000"/>
              </a:lnSpc>
            </a:pPr>
            <a:endParaRPr lang="en-US" altLang="ja-JP" dirty="0"/>
          </a:p>
          <a:p>
            <a:pPr marL="1262063" indent="-457200">
              <a:buFont typeface="+mj-lt"/>
              <a:buAutoNum type="arabicPeriod"/>
            </a:pPr>
            <a:r>
              <a:rPr lang="ja-JP" altLang="en-US" sz="2000" dirty="0" smtClean="0"/>
              <a:t>テスト環境用モジュール「</a:t>
            </a:r>
            <a:r>
              <a:rPr lang="en-US" altLang="ja-JP" sz="2000" dirty="0" err="1" smtClean="0"/>
              <a:t>TestEnvironment</a:t>
            </a:r>
            <a:r>
              <a:rPr lang="ja-JP" altLang="en-US" sz="2000" dirty="0" smtClean="0"/>
              <a:t>」の作成</a:t>
            </a:r>
            <a:r>
              <a:rPr lang="en-US" altLang="ja-JP" sz="2000" dirty="0"/>
              <a:t/>
            </a:r>
            <a:br>
              <a:rPr lang="en-US" altLang="ja-JP" sz="2000" dirty="0"/>
            </a:br>
            <a:r>
              <a:rPr lang="en-US" altLang="ja-JP" sz="2000" dirty="0"/>
              <a:t>	</a:t>
            </a:r>
            <a:r>
              <a:rPr lang="ja-JP" altLang="en-US" sz="2000" dirty="0" smtClean="0"/>
              <a:t>→　デバッグの効率化（ボード表示</a:t>
            </a:r>
            <a:r>
              <a:rPr lang="en-US" altLang="ja-JP" sz="2000" dirty="0" smtClean="0"/>
              <a:t>/</a:t>
            </a:r>
            <a:r>
              <a:rPr lang="ja-JP" altLang="en-US" sz="2000" dirty="0" smtClean="0"/>
              <a:t>クロック入力）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endParaRPr lang="en-US" altLang="ja-JP" sz="2000" dirty="0" smtClean="0"/>
          </a:p>
          <a:p>
            <a:pPr marL="1262063" indent="-457200">
              <a:buFont typeface="+mj-lt"/>
              <a:buAutoNum type="arabicPeriod"/>
            </a:pPr>
            <a:r>
              <a:rPr lang="ja-JP" altLang="en-US" sz="2000" dirty="0" smtClean="0"/>
              <a:t>アセンブラの作成</a:t>
            </a:r>
            <a:r>
              <a:rPr lang="en-US" altLang="ja-JP" sz="2000" dirty="0"/>
              <a:t/>
            </a:r>
            <a:br>
              <a:rPr lang="en-US" altLang="ja-JP" sz="2000" dirty="0"/>
            </a:br>
            <a:r>
              <a:rPr lang="en-US" altLang="ja-JP" sz="2000" dirty="0" smtClean="0"/>
              <a:t>	</a:t>
            </a:r>
            <a:r>
              <a:rPr lang="ja-JP" altLang="en-US" sz="2000" dirty="0" smtClean="0"/>
              <a:t>→　テストコードの作成高速化</a:t>
            </a:r>
            <a:endParaRPr lang="en-US" altLang="ja-JP" sz="2000" dirty="0" smtClean="0"/>
          </a:p>
          <a:p>
            <a:pPr marL="720725" indent="0">
              <a:buNone/>
            </a:pPr>
            <a:endParaRPr lang="en-US" altLang="ja-JP" sz="2000" dirty="0" smtClean="0"/>
          </a:p>
          <a:p>
            <a:pPr marL="1262063" indent="-457200">
              <a:buFont typeface="+mj-lt"/>
              <a:buAutoNum type="arabicPeriod"/>
            </a:pPr>
            <a:endParaRPr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179519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Group22 </a:t>
            </a:r>
            <a:r>
              <a:rPr lang="ja-JP" altLang="en-US" dirty="0" smtClean="0"/>
              <a:t>プロセッサの特長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sz="32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kumimoji="1" lang="en-US" altLang="ja-JP" sz="2800" dirty="0" smtClean="0">
              <a:solidFill>
                <a:schemeClr val="accent1"/>
              </a:solidFill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179512" y="1849388"/>
            <a:ext cx="8839210" cy="2376264"/>
            <a:chOff x="179512" y="1849388"/>
            <a:chExt cx="8839210" cy="2376264"/>
          </a:xfrm>
        </p:grpSpPr>
        <p:sp>
          <p:nvSpPr>
            <p:cNvPr id="6" name="円/楕円 5"/>
            <p:cNvSpPr/>
            <p:nvPr/>
          </p:nvSpPr>
          <p:spPr>
            <a:xfrm rot="20269653">
              <a:off x="1331640" y="1849388"/>
              <a:ext cx="6552728" cy="2376264"/>
            </a:xfrm>
            <a:prstGeom prst="ellipse">
              <a:avLst/>
            </a:prstGeom>
            <a:ln w="19050">
              <a:solidFill>
                <a:srgbClr val="0070C0"/>
              </a:solidFill>
            </a:ln>
          </p:spPr>
          <p:txBody>
            <a:bodyPr wrap="none" rtlCol="0" anchor="ctr">
              <a:noAutofit/>
            </a:bodyPr>
            <a:lstStyle/>
            <a:p>
              <a:pPr algn="ctr">
                <a:lnSpc>
                  <a:spcPct val="110000"/>
                </a:lnSpc>
              </a:pPr>
              <a:endParaRPr kumimoji="1" lang="ja-JP" altLang="en-US" sz="1600" b="0" dirty="0" smtClean="0">
                <a:solidFill>
                  <a:srgbClr val="0070C0"/>
                </a:solidFill>
                <a:ea typeface="小塚ゴシック Pro M" pitchFamily="34" charset="-128"/>
              </a:endParaRPr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179512" y="2281436"/>
              <a:ext cx="626469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lvl="0">
                <a:spcBef>
                  <a:spcPct val="20000"/>
                </a:spcBef>
              </a:pPr>
              <a:r>
                <a:rPr lang="ja-JP" altLang="en-US" sz="2400" dirty="0">
                  <a:solidFill>
                    <a:srgbClr val="000000"/>
                  </a:solidFill>
                  <a:latin typeface="Noto Sans CJK JP Medium" pitchFamily="34" charset="-128"/>
                  <a:ea typeface="Noto Sans CJK JP Medium" pitchFamily="34" charset="-128"/>
                </a:rPr>
                <a:t>柔軟なプログラムを実現する </a:t>
              </a:r>
              <a:r>
                <a:rPr lang="ja-JP" altLang="en-US" sz="3200" dirty="0">
                  <a:solidFill>
                    <a:srgbClr val="E74C3C"/>
                  </a:solidFill>
                  <a:latin typeface="Noto Sans CJK JP Medium" pitchFamily="34" charset="-128"/>
                  <a:ea typeface="Noto Sans CJK JP Medium" pitchFamily="34" charset="-128"/>
                </a:rPr>
                <a:t>拡張命令</a:t>
              </a:r>
              <a:endParaRPr lang="en-US" altLang="ja-JP" sz="3200" dirty="0">
                <a:solidFill>
                  <a:srgbClr val="E74C3C"/>
                </a:solidFill>
                <a:latin typeface="Noto Sans CJK JP Medium" pitchFamily="34" charset="-128"/>
                <a:ea typeface="Noto Sans CJK JP Medium" pitchFamily="34" charset="-128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1907704" y="3412008"/>
              <a:ext cx="7111018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360363" lvl="0">
                <a:spcBef>
                  <a:spcPct val="20000"/>
                </a:spcBef>
              </a:pPr>
              <a:r>
                <a:rPr lang="ja-JP" altLang="en-US" sz="2400" dirty="0">
                  <a:solidFill>
                    <a:srgbClr val="000000"/>
                  </a:solidFill>
                  <a:latin typeface="Noto Sans CJK JP Medium" pitchFamily="34" charset="-128"/>
                  <a:ea typeface="Noto Sans CJK JP Medium" pitchFamily="34" charset="-128"/>
                </a:rPr>
                <a:t>スマートな実装の</a:t>
              </a:r>
              <a:r>
                <a:rPr lang="ja-JP" altLang="en-US" sz="3200" dirty="0">
                  <a:solidFill>
                    <a:srgbClr val="E74C3C"/>
                  </a:solidFill>
                  <a:latin typeface="Noto Sans CJK JP Medium" pitchFamily="34" charset="-128"/>
                  <a:ea typeface="Noto Sans CJK JP Medium" pitchFamily="34" charset="-128"/>
                </a:rPr>
                <a:t>５段パイプライン方式</a:t>
              </a:r>
              <a:endParaRPr lang="en-US" altLang="ja-JP" sz="2800" dirty="0">
                <a:solidFill>
                  <a:srgbClr val="E74C3C"/>
                </a:solidFill>
                <a:latin typeface="Noto Sans CJK JP Medium" pitchFamily="34" charset="-128"/>
                <a:ea typeface="Noto Sans CJK JP Medium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794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Group22 </a:t>
            </a:r>
            <a:r>
              <a:rPr lang="ja-JP" altLang="en-US" dirty="0" smtClean="0"/>
              <a:t>プロセッサの特長　拡張命令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柔軟</a:t>
            </a:r>
            <a:r>
              <a:rPr kumimoji="1" lang="ja-JP" altLang="en-US" dirty="0" smtClean="0"/>
              <a:t>なプログラムを実現する </a:t>
            </a:r>
            <a:r>
              <a:rPr lang="ja-JP" altLang="en-US" sz="3200" dirty="0" smtClean="0">
                <a:solidFill>
                  <a:schemeClr val="accent1"/>
                </a:solidFill>
              </a:rPr>
              <a:t>拡張命令</a:t>
            </a:r>
            <a:endParaRPr kumimoji="1" lang="en-US" altLang="ja-JP" sz="2800" dirty="0" smtClean="0">
              <a:solidFill>
                <a:schemeClr val="accent1"/>
              </a:solidFill>
            </a:endParaRPr>
          </a:p>
          <a:p>
            <a:pPr marL="896938" indent="0">
              <a:buNone/>
            </a:pPr>
            <a:endParaRPr lang="en-US" altLang="ja-JP" dirty="0">
              <a:solidFill>
                <a:schemeClr val="accent1"/>
              </a:solidFill>
            </a:endParaRPr>
          </a:p>
          <a:p>
            <a:pPr marL="1239838">
              <a:lnSpc>
                <a:spcPct val="120000"/>
              </a:lnSpc>
            </a:pPr>
            <a:r>
              <a:rPr lang="en-US" altLang="ja-JP" sz="2000" dirty="0" smtClean="0"/>
              <a:t>Group22</a:t>
            </a:r>
            <a:r>
              <a:rPr lang="ja-JP" altLang="en-US" sz="2000" dirty="0" smtClean="0"/>
              <a:t>の</a:t>
            </a:r>
            <a:r>
              <a:rPr lang="ja-JP" altLang="en-US" sz="2000" dirty="0"/>
              <a:t>プロセッサ</a:t>
            </a:r>
            <a:r>
              <a:rPr lang="ja-JP" altLang="en-US" sz="2000" dirty="0" smtClean="0"/>
              <a:t>は</a:t>
            </a:r>
            <a:r>
              <a:rPr lang="en-US" altLang="ja-JP" sz="2000" dirty="0" smtClean="0">
                <a:solidFill>
                  <a:schemeClr val="accent5"/>
                </a:solidFill>
              </a:rPr>
              <a:t>SIMPLE</a:t>
            </a:r>
            <a:r>
              <a:rPr lang="ja-JP" altLang="en-US" sz="2000" dirty="0" smtClean="0">
                <a:solidFill>
                  <a:schemeClr val="accent5"/>
                </a:solidFill>
              </a:rPr>
              <a:t>基本命令セット</a:t>
            </a:r>
            <a:r>
              <a:rPr lang="ja-JP" altLang="en-US" sz="2000" dirty="0" smtClean="0"/>
              <a:t>に加え</a:t>
            </a:r>
            <a:r>
              <a:rPr lang="en-US" altLang="ja-JP" sz="2000" dirty="0"/>
              <a:t/>
            </a:r>
            <a:br>
              <a:rPr lang="en-US" altLang="ja-JP" sz="2000" dirty="0"/>
            </a:br>
            <a:r>
              <a:rPr lang="ja-JP" altLang="en-US" sz="2000" dirty="0" smtClean="0"/>
              <a:t>ユーザビリティを高める</a:t>
            </a:r>
            <a:r>
              <a:rPr lang="ja-JP" altLang="en-US" sz="2000" dirty="0" smtClean="0">
                <a:solidFill>
                  <a:schemeClr val="accent1"/>
                </a:solidFill>
              </a:rPr>
              <a:t>３つの拡張命令</a:t>
            </a:r>
            <a:r>
              <a:rPr lang="ja-JP" altLang="en-US" sz="2000" dirty="0" smtClean="0"/>
              <a:t>を提供。</a:t>
            </a:r>
            <a:endParaRPr lang="en-US" altLang="ja-JP" sz="2000" dirty="0" smtClean="0"/>
          </a:p>
          <a:p>
            <a:pPr marL="1239838">
              <a:lnSpc>
                <a:spcPct val="120000"/>
              </a:lnSpc>
            </a:pPr>
            <a:endParaRPr lang="en-US" altLang="ja-JP" sz="2000" u="sng" dirty="0"/>
          </a:p>
          <a:p>
            <a:pPr marL="2868613" indent="0" defTabSz="1258888">
              <a:lnSpc>
                <a:spcPct val="120000"/>
              </a:lnSpc>
              <a:buNone/>
            </a:pPr>
            <a:r>
              <a:rPr lang="ja-JP" altLang="en-US" dirty="0" smtClean="0"/>
              <a:t>即値加算</a:t>
            </a:r>
            <a:r>
              <a:rPr lang="ja-JP" altLang="en-US" dirty="0"/>
              <a:t>命令</a:t>
            </a:r>
            <a:r>
              <a:rPr lang="ja-JP" altLang="en-US" dirty="0" smtClean="0"/>
              <a:t>　</a:t>
            </a:r>
            <a:r>
              <a:rPr lang="en-US" altLang="ja-JP" sz="2800" dirty="0" smtClean="0">
                <a:solidFill>
                  <a:schemeClr val="accent1"/>
                </a:solidFill>
              </a:rPr>
              <a:t>ADDI</a:t>
            </a:r>
          </a:p>
          <a:p>
            <a:pPr marL="2868613" indent="0" defTabSz="1258888">
              <a:lnSpc>
                <a:spcPct val="120000"/>
              </a:lnSpc>
              <a:buNone/>
            </a:pPr>
            <a:r>
              <a:rPr lang="ja-JP" altLang="en-US" dirty="0" smtClean="0"/>
              <a:t>関数呼出命令　</a:t>
            </a:r>
            <a:r>
              <a:rPr lang="en-US" altLang="ja-JP" sz="2800" dirty="0" smtClean="0">
                <a:solidFill>
                  <a:schemeClr val="accent1"/>
                </a:solidFill>
              </a:rPr>
              <a:t>JAL</a:t>
            </a:r>
            <a:endParaRPr lang="en-US" altLang="ja-JP" dirty="0"/>
          </a:p>
          <a:p>
            <a:pPr marL="5024438" indent="0" defTabSz="1258888">
              <a:lnSpc>
                <a:spcPct val="120000"/>
              </a:lnSpc>
              <a:buNone/>
            </a:pPr>
            <a:r>
              <a:rPr lang="en-US" altLang="ja-JP" sz="2800" dirty="0" smtClean="0">
                <a:solidFill>
                  <a:schemeClr val="accent1"/>
                </a:solidFill>
              </a:rPr>
              <a:t>JR</a:t>
            </a:r>
            <a:endParaRPr lang="en-US" altLang="ja-JP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93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Group22 </a:t>
            </a:r>
            <a:r>
              <a:rPr lang="ja-JP" altLang="en-US" dirty="0" smtClean="0"/>
              <a:t>プロセッサの特長　拡張命令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即値加算命令 </a:t>
            </a:r>
            <a:r>
              <a:rPr lang="en-US" altLang="ja-JP" sz="3200" dirty="0" smtClean="0">
                <a:solidFill>
                  <a:schemeClr val="accent1"/>
                </a:solidFill>
              </a:rPr>
              <a:t>ADDI</a:t>
            </a:r>
          </a:p>
          <a:p>
            <a:pPr marL="1258888" indent="0">
              <a:buNone/>
            </a:pPr>
            <a:endParaRPr kumimoji="1" lang="en-US" altLang="ja-JP" sz="2000" dirty="0" smtClean="0"/>
          </a:p>
          <a:p>
            <a:pPr marL="896938" indent="0">
              <a:buNone/>
            </a:pPr>
            <a:r>
              <a:rPr lang="ja-JP" altLang="en-US" sz="2000" dirty="0"/>
              <a:t>レジスタ</a:t>
            </a:r>
            <a:r>
              <a:rPr lang="ja-JP" altLang="en-US" sz="2000" dirty="0" smtClean="0"/>
              <a:t>の値に即値を加算。負の数も指定可。</a:t>
            </a:r>
            <a:endParaRPr lang="en-US" altLang="ja-JP" sz="2000" dirty="0" smtClean="0"/>
          </a:p>
          <a:p>
            <a:pPr marL="896938" indent="0">
              <a:buNone/>
            </a:pPr>
            <a:endParaRPr lang="en-US" altLang="ja-JP" sz="2000" dirty="0" smtClean="0"/>
          </a:p>
          <a:p>
            <a:pPr marL="1239838"/>
            <a:r>
              <a:rPr lang="ja-JP" altLang="en-US" sz="2000" dirty="0" smtClean="0"/>
              <a:t>コスト　</a:t>
            </a:r>
            <a:r>
              <a:rPr lang="en-US" altLang="ja-JP" sz="2000" dirty="0" smtClean="0"/>
              <a:t>	</a:t>
            </a:r>
            <a:r>
              <a:rPr lang="ja-JP" altLang="en-US" sz="2000" dirty="0" smtClean="0"/>
              <a:t>約３論理素子程度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効果</a:t>
            </a:r>
            <a:r>
              <a:rPr lang="en-US" altLang="ja-JP" sz="2000" dirty="0" smtClean="0"/>
              <a:t>		</a:t>
            </a:r>
            <a:r>
              <a:rPr lang="ja-JP" altLang="en-US" sz="2000" dirty="0" smtClean="0"/>
              <a:t>（</a:t>
            </a:r>
            <a:r>
              <a:rPr lang="en-US" altLang="ja-JP" sz="2000" dirty="0" smtClean="0"/>
              <a:t>Quick Sort</a:t>
            </a:r>
            <a:r>
              <a:rPr lang="ja-JP" altLang="en-US" sz="2000" dirty="0" smtClean="0"/>
              <a:t>のサイクル数）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en-US" altLang="ja-JP" sz="2000" dirty="0" smtClean="0"/>
              <a:t>		</a:t>
            </a:r>
            <a:r>
              <a:rPr lang="en-US" altLang="ja-JP" sz="2000" dirty="0"/>
              <a:t>	</a:t>
            </a:r>
            <a:r>
              <a:rPr lang="ja-JP" altLang="en-US" sz="2000" dirty="0" smtClean="0"/>
              <a:t>約</a:t>
            </a:r>
            <a:r>
              <a:rPr lang="en-US" altLang="ja-JP" sz="2000" dirty="0" smtClean="0">
                <a:solidFill>
                  <a:srgbClr val="FF0000"/>
                </a:solidFill>
              </a:rPr>
              <a:t>14000</a:t>
            </a:r>
            <a:r>
              <a:rPr lang="ja-JP" altLang="en-US" sz="2000" dirty="0" smtClean="0"/>
              <a:t>サイクル </a:t>
            </a:r>
            <a:r>
              <a:rPr lang="en-US" altLang="ja-JP" sz="2000" dirty="0" smtClean="0"/>
              <a:t>(</a:t>
            </a:r>
            <a:r>
              <a:rPr lang="ja-JP" altLang="en-US" sz="2000" dirty="0" smtClean="0"/>
              <a:t>約</a:t>
            </a:r>
            <a:r>
              <a:rPr lang="en-US" altLang="ja-JP" sz="2000" dirty="0" smtClean="0">
                <a:solidFill>
                  <a:srgbClr val="FF0000"/>
                </a:solidFill>
              </a:rPr>
              <a:t>10%</a:t>
            </a:r>
            <a:r>
              <a:rPr lang="en-US" altLang="ja-JP" sz="2000" dirty="0" smtClean="0"/>
              <a:t>) </a:t>
            </a:r>
            <a:r>
              <a:rPr lang="ja-JP" altLang="en-US" sz="2000" dirty="0" smtClean="0"/>
              <a:t>削減　</a:t>
            </a:r>
            <a:endParaRPr lang="en-US" altLang="ja-JP" sz="2000" dirty="0" smtClean="0"/>
          </a:p>
          <a:p>
            <a:pPr marL="896938" indent="0">
              <a:buNone/>
            </a:pPr>
            <a:r>
              <a:rPr lang="en-US" altLang="ja-JP" sz="2000" dirty="0" smtClean="0"/>
              <a:t>					       138,676 </a:t>
            </a:r>
            <a:r>
              <a:rPr lang="ja-JP" altLang="en-US" sz="2000" dirty="0" smtClean="0"/>
              <a:t>→ </a:t>
            </a:r>
            <a:r>
              <a:rPr lang="en-US" altLang="ja-JP" sz="2000" dirty="0" smtClean="0"/>
              <a:t>124,423</a:t>
            </a:r>
            <a:endParaRPr lang="en-US" altLang="ja-JP" sz="2000" dirty="0"/>
          </a:p>
          <a:p>
            <a:pPr marL="1239838"/>
            <a:r>
              <a:rPr lang="ja-JP" altLang="en-US" sz="2000" dirty="0"/>
              <a:t>使</a:t>
            </a:r>
            <a:r>
              <a:rPr lang="ja-JP" altLang="en-US" sz="2000" dirty="0" smtClean="0"/>
              <a:t>用例</a:t>
            </a:r>
            <a:endParaRPr lang="en-US" altLang="ja-JP" sz="2000" dirty="0" smtClean="0"/>
          </a:p>
          <a:p>
            <a:pPr marL="1568338" lvl="2" indent="0">
              <a:buNone/>
            </a:pPr>
            <a:r>
              <a:rPr lang="ja-JP" altLang="en-US" dirty="0" smtClean="0"/>
              <a:t>ループ内の　</a:t>
            </a:r>
            <a:r>
              <a:rPr lang="en-US" altLang="ja-JP" dirty="0" err="1"/>
              <a:t>i</a:t>
            </a:r>
            <a:r>
              <a:rPr lang="en-US" altLang="ja-JP" dirty="0" smtClean="0"/>
              <a:t> </a:t>
            </a:r>
            <a:r>
              <a:rPr lang="en-US" altLang="ja-JP" dirty="0" smtClean="0">
                <a:solidFill>
                  <a:schemeClr val="accent1"/>
                </a:solidFill>
              </a:rPr>
              <a:t>++</a:t>
            </a:r>
            <a:r>
              <a:rPr lang="en-US" altLang="ja-JP" dirty="0" smtClean="0"/>
              <a:t> </a:t>
            </a:r>
          </a:p>
          <a:p>
            <a:pPr marL="1568338" lvl="2" indent="0">
              <a:buNone/>
            </a:pPr>
            <a:r>
              <a:rPr lang="ja-JP" altLang="en-US" dirty="0" smtClean="0"/>
              <a:t>巨大定数作成　</a:t>
            </a:r>
            <a:r>
              <a:rPr lang="en-US" altLang="ja-JP" dirty="0" smtClean="0"/>
              <a:t>ex. </a:t>
            </a:r>
            <a:r>
              <a:rPr lang="ja-JP" altLang="en-US" dirty="0" smtClean="0"/>
              <a:t>　</a:t>
            </a:r>
            <a:r>
              <a:rPr lang="en-US" altLang="ja-JP" dirty="0" smtClean="0"/>
              <a:t>1  </a:t>
            </a:r>
            <a:r>
              <a:rPr lang="ja-JP" altLang="en-US" dirty="0" smtClean="0"/>
              <a:t>→</a:t>
            </a:r>
            <a:r>
              <a:rPr lang="ja-JP" altLang="en-US" dirty="0"/>
              <a:t> </a:t>
            </a:r>
            <a:r>
              <a:rPr lang="ja-JP" altLang="en-US" dirty="0" smtClean="0"/>
              <a:t> </a:t>
            </a:r>
            <a:r>
              <a:rPr lang="en-US" altLang="ja-JP" dirty="0" smtClean="0"/>
              <a:t>2048  </a:t>
            </a:r>
            <a:r>
              <a:rPr lang="ja-JP" altLang="en-US" dirty="0" smtClean="0">
                <a:solidFill>
                  <a:schemeClr val="accent1"/>
                </a:solidFill>
              </a:rPr>
              <a:t>→</a:t>
            </a:r>
            <a:r>
              <a:rPr lang="ja-JP" altLang="en-US" dirty="0" smtClean="0"/>
              <a:t>  </a:t>
            </a:r>
            <a:r>
              <a:rPr lang="en-US" altLang="ja-JP" dirty="0" smtClean="0"/>
              <a:t>2047</a:t>
            </a:r>
          </a:p>
        </p:txBody>
      </p:sp>
    </p:spTree>
    <p:extLst>
      <p:ext uri="{BB962C8B-B14F-4D97-AF65-F5344CB8AC3E}">
        <p14:creationId xmlns:p14="http://schemas.microsoft.com/office/powerpoint/2010/main" val="50019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Group22 </a:t>
            </a:r>
            <a:r>
              <a:rPr lang="ja-JP" altLang="en-US" dirty="0" smtClean="0"/>
              <a:t>プロセッサの特長　拡張命令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関数呼出命令  </a:t>
            </a:r>
            <a:r>
              <a:rPr lang="en-US" altLang="ja-JP" sz="3200" dirty="0" smtClean="0">
                <a:solidFill>
                  <a:schemeClr val="accent1"/>
                </a:solidFill>
              </a:rPr>
              <a:t>JAL / JR</a:t>
            </a:r>
          </a:p>
          <a:p>
            <a:pPr marL="1258888" lvl="0" indent="0">
              <a:buNone/>
            </a:pPr>
            <a:endParaRPr lang="en-US" altLang="ja-JP" sz="2000" dirty="0">
              <a:solidFill>
                <a:srgbClr val="000000"/>
              </a:solidFill>
            </a:endParaRPr>
          </a:p>
          <a:p>
            <a:pPr marL="896938" lvl="0" indent="0">
              <a:buNone/>
            </a:pPr>
            <a:r>
              <a:rPr lang="ja-JP" altLang="en-US" sz="2000" dirty="0" smtClean="0">
                <a:solidFill>
                  <a:srgbClr val="000000"/>
                </a:solidFill>
              </a:rPr>
              <a:t>関数ブロックへ分岐。レジスタは退避により保護。</a:t>
            </a:r>
            <a:endParaRPr lang="en-US" altLang="ja-JP" sz="2000" dirty="0" smtClean="0">
              <a:solidFill>
                <a:srgbClr val="000000"/>
              </a:solidFill>
            </a:endParaRPr>
          </a:p>
          <a:p>
            <a:pPr marL="896938" lvl="0" indent="0">
              <a:buNone/>
            </a:pPr>
            <a:endParaRPr lang="en-US" altLang="ja-JP" sz="1200" dirty="0" smtClean="0">
              <a:solidFill>
                <a:srgbClr val="000000"/>
              </a:solidFill>
            </a:endParaRPr>
          </a:p>
          <a:p>
            <a:pPr marL="2155825"/>
            <a:r>
              <a:rPr lang="ja-JP" altLang="en-US" sz="2000" dirty="0" smtClean="0">
                <a:solidFill>
                  <a:srgbClr val="000000"/>
                </a:solidFill>
              </a:rPr>
              <a:t>レジスタ </a:t>
            </a:r>
            <a:r>
              <a:rPr lang="en-US" altLang="ja-JP" sz="2000" dirty="0" smtClean="0">
                <a:solidFill>
                  <a:srgbClr val="000000"/>
                </a:solidFill>
              </a:rPr>
              <a:t>1</a:t>
            </a:r>
            <a:r>
              <a:rPr lang="ja-JP" altLang="en-US" sz="2000" dirty="0" smtClean="0">
                <a:solidFill>
                  <a:srgbClr val="000000"/>
                </a:solidFill>
              </a:rPr>
              <a:t>～</a:t>
            </a:r>
            <a:r>
              <a:rPr lang="en-US" altLang="ja-JP" sz="2000" dirty="0" smtClean="0">
                <a:solidFill>
                  <a:srgbClr val="000000"/>
                </a:solidFill>
              </a:rPr>
              <a:t>5</a:t>
            </a:r>
            <a:r>
              <a:rPr lang="en-US" altLang="ja-JP" sz="2000" dirty="0">
                <a:solidFill>
                  <a:srgbClr val="000000"/>
                </a:solidFill>
              </a:rPr>
              <a:t>	</a:t>
            </a:r>
            <a:r>
              <a:rPr lang="ja-JP" altLang="en-US" sz="2000" dirty="0" smtClean="0">
                <a:solidFill>
                  <a:srgbClr val="000000"/>
                </a:solidFill>
              </a:rPr>
              <a:t>値渡し型引数</a:t>
            </a:r>
            <a:endParaRPr lang="en-US" altLang="ja-JP" sz="2000" dirty="0" smtClean="0">
              <a:solidFill>
                <a:srgbClr val="000000"/>
              </a:solidFill>
            </a:endParaRPr>
          </a:p>
          <a:p>
            <a:pPr marL="2155825"/>
            <a:r>
              <a:rPr lang="ja-JP" altLang="en-US" sz="2000" dirty="0" smtClean="0">
                <a:solidFill>
                  <a:srgbClr val="000000"/>
                </a:solidFill>
              </a:rPr>
              <a:t>レジスタ </a:t>
            </a:r>
            <a:r>
              <a:rPr lang="en-US" altLang="ja-JP" sz="2000" dirty="0" smtClean="0">
                <a:solidFill>
                  <a:srgbClr val="000000"/>
                </a:solidFill>
              </a:rPr>
              <a:t>6 , 7</a:t>
            </a:r>
            <a:r>
              <a:rPr lang="en-US" altLang="ja-JP" sz="2000" dirty="0">
                <a:solidFill>
                  <a:srgbClr val="000000"/>
                </a:solidFill>
              </a:rPr>
              <a:t>	</a:t>
            </a:r>
            <a:r>
              <a:rPr lang="en-US" altLang="ja-JP" sz="2000" dirty="0" smtClean="0">
                <a:solidFill>
                  <a:srgbClr val="000000"/>
                </a:solidFill>
              </a:rPr>
              <a:t>	</a:t>
            </a:r>
            <a:r>
              <a:rPr lang="ja-JP" altLang="en-US" sz="2000" dirty="0" smtClean="0">
                <a:solidFill>
                  <a:srgbClr val="000000"/>
                </a:solidFill>
              </a:rPr>
              <a:t>参照渡し型引数  </a:t>
            </a:r>
            <a:r>
              <a:rPr lang="en-US" altLang="ja-JP" sz="2000" dirty="0" smtClean="0">
                <a:solidFill>
                  <a:srgbClr val="000000"/>
                </a:solidFill>
              </a:rPr>
              <a:t>or  </a:t>
            </a:r>
            <a:r>
              <a:rPr lang="ja-JP" altLang="en-US" sz="2000" dirty="0" smtClean="0">
                <a:solidFill>
                  <a:srgbClr val="000000"/>
                </a:solidFill>
              </a:rPr>
              <a:t>返り値</a:t>
            </a:r>
            <a:r>
              <a:rPr lang="en-US" altLang="ja-JP" sz="2000" dirty="0" smtClean="0">
                <a:solidFill>
                  <a:srgbClr val="000000"/>
                </a:solidFill>
              </a:rPr>
              <a:t>  </a:t>
            </a:r>
            <a:endParaRPr lang="en-US" altLang="ja-JP" sz="2000" dirty="0">
              <a:solidFill>
                <a:srgbClr val="000000"/>
              </a:solidFill>
            </a:endParaRPr>
          </a:p>
          <a:p>
            <a:pPr marL="896938" lvl="0" indent="0">
              <a:buNone/>
            </a:pPr>
            <a:endParaRPr lang="en-US" altLang="ja-JP" sz="2000" dirty="0">
              <a:solidFill>
                <a:srgbClr val="000000"/>
              </a:solidFill>
            </a:endParaRPr>
          </a:p>
          <a:p>
            <a:pPr marL="1239838"/>
            <a:r>
              <a:rPr lang="ja-JP" altLang="en-US" sz="2000" dirty="0">
                <a:solidFill>
                  <a:srgbClr val="000000"/>
                </a:solidFill>
              </a:rPr>
              <a:t>コスト　</a:t>
            </a:r>
            <a:r>
              <a:rPr lang="en-US" altLang="ja-JP" sz="2000" dirty="0">
                <a:solidFill>
                  <a:srgbClr val="000000"/>
                </a:solidFill>
              </a:rPr>
              <a:t>	</a:t>
            </a:r>
            <a:r>
              <a:rPr lang="ja-JP" altLang="en-US" sz="2000" dirty="0" smtClean="0">
                <a:solidFill>
                  <a:srgbClr val="000000"/>
                </a:solidFill>
              </a:rPr>
              <a:t>約 </a:t>
            </a:r>
            <a:r>
              <a:rPr lang="en-US" altLang="ja-JP" sz="2000" dirty="0" smtClean="0">
                <a:solidFill>
                  <a:srgbClr val="000000"/>
                </a:solidFill>
              </a:rPr>
              <a:t>390</a:t>
            </a:r>
            <a:r>
              <a:rPr lang="ja-JP" altLang="en-US" sz="2000" dirty="0" smtClean="0">
                <a:solidFill>
                  <a:srgbClr val="000000"/>
                </a:solidFill>
              </a:rPr>
              <a:t>論理素子</a:t>
            </a:r>
            <a:r>
              <a:rPr lang="en-US" altLang="ja-JP" sz="2000" dirty="0">
                <a:solidFill>
                  <a:srgbClr val="000000"/>
                </a:solidFill>
              </a:rPr>
              <a:t/>
            </a:r>
            <a:br>
              <a:rPr lang="en-US" altLang="ja-JP" sz="2000" dirty="0">
                <a:solidFill>
                  <a:srgbClr val="000000"/>
                </a:solidFill>
              </a:rPr>
            </a:br>
            <a:r>
              <a:rPr lang="ja-JP" altLang="en-US" sz="2000" dirty="0">
                <a:solidFill>
                  <a:srgbClr val="000000"/>
                </a:solidFill>
              </a:rPr>
              <a:t>効果</a:t>
            </a:r>
            <a:r>
              <a:rPr lang="en-US" altLang="ja-JP" sz="2000" dirty="0">
                <a:solidFill>
                  <a:srgbClr val="000000"/>
                </a:solidFill>
              </a:rPr>
              <a:t>		</a:t>
            </a:r>
            <a:r>
              <a:rPr lang="ja-JP" altLang="en-US" sz="2000" dirty="0"/>
              <a:t>（</a:t>
            </a:r>
            <a:r>
              <a:rPr lang="en-US" altLang="ja-JP" sz="2000" dirty="0"/>
              <a:t>Quick Sort</a:t>
            </a:r>
            <a:r>
              <a:rPr lang="ja-JP" altLang="en-US" sz="2000" dirty="0"/>
              <a:t>のサイクル数）</a:t>
            </a:r>
            <a:r>
              <a:rPr lang="en-US" altLang="ja-JP" sz="2000" dirty="0"/>
              <a:t/>
            </a:r>
            <a:br>
              <a:rPr lang="en-US" altLang="ja-JP" sz="2000" dirty="0"/>
            </a:br>
            <a:r>
              <a:rPr lang="en-US" altLang="ja-JP" sz="2000" dirty="0"/>
              <a:t>			</a:t>
            </a:r>
            <a:r>
              <a:rPr lang="ja-JP" altLang="en-US" sz="2000" dirty="0" smtClean="0"/>
              <a:t>約</a:t>
            </a:r>
            <a:r>
              <a:rPr lang="en-US" altLang="ja-JP" sz="2000" dirty="0">
                <a:solidFill>
                  <a:srgbClr val="FF0000"/>
                </a:solidFill>
              </a:rPr>
              <a:t>8</a:t>
            </a:r>
            <a:r>
              <a:rPr lang="en-US" altLang="ja-JP" sz="2000" dirty="0" smtClean="0">
                <a:solidFill>
                  <a:srgbClr val="FF0000"/>
                </a:solidFill>
              </a:rPr>
              <a:t>000</a:t>
            </a:r>
            <a:r>
              <a:rPr lang="ja-JP" altLang="en-US" sz="2000" dirty="0"/>
              <a:t>サイクル </a:t>
            </a:r>
            <a:r>
              <a:rPr lang="en-US" altLang="ja-JP" sz="2000" dirty="0"/>
              <a:t>(</a:t>
            </a:r>
            <a:r>
              <a:rPr lang="ja-JP" altLang="en-US" sz="2000" dirty="0" smtClean="0"/>
              <a:t>約 </a:t>
            </a:r>
            <a:r>
              <a:rPr lang="en-US" altLang="ja-JP" sz="2000" dirty="0" smtClean="0">
                <a:solidFill>
                  <a:srgbClr val="FF0000"/>
                </a:solidFill>
              </a:rPr>
              <a:t>6%</a:t>
            </a:r>
            <a:r>
              <a:rPr lang="en-US" altLang="ja-JP" sz="2000" dirty="0" smtClean="0"/>
              <a:t>) </a:t>
            </a:r>
            <a:r>
              <a:rPr lang="ja-JP" altLang="en-US" sz="2000" dirty="0"/>
              <a:t>削減　</a:t>
            </a:r>
            <a:endParaRPr lang="en-US" altLang="ja-JP" sz="2000" dirty="0"/>
          </a:p>
          <a:p>
            <a:pPr marL="896938" indent="0">
              <a:buNone/>
            </a:pPr>
            <a:r>
              <a:rPr lang="en-US" altLang="ja-JP" sz="2000" dirty="0"/>
              <a:t>					       </a:t>
            </a:r>
            <a:r>
              <a:rPr lang="en-US" altLang="ja-JP" sz="2000" dirty="0" smtClean="0"/>
              <a:t>132,794 </a:t>
            </a:r>
            <a:r>
              <a:rPr lang="ja-JP" altLang="en-US" sz="2000" dirty="0"/>
              <a:t>→ </a:t>
            </a:r>
            <a:r>
              <a:rPr lang="en-US" altLang="ja-JP" sz="2000" dirty="0" smtClean="0"/>
              <a:t>124,423</a:t>
            </a:r>
            <a:endParaRPr lang="en-US" altLang="ja-JP" sz="2000" dirty="0">
              <a:solidFill>
                <a:srgbClr val="000000"/>
              </a:solidFill>
            </a:endParaRPr>
          </a:p>
          <a:p>
            <a:pPr marL="896938" indent="0">
              <a:buNone/>
            </a:pPr>
            <a:endParaRPr lang="en-US" altLang="ja-JP" sz="2000" dirty="0">
              <a:solidFill>
                <a:srgbClr val="000000"/>
              </a:solidFill>
            </a:endParaRPr>
          </a:p>
          <a:p>
            <a:pPr marL="1239838" lvl="0"/>
            <a:r>
              <a:rPr lang="ja-JP" altLang="en-US" sz="2000" dirty="0">
                <a:solidFill>
                  <a:srgbClr val="000000"/>
                </a:solidFill>
              </a:rPr>
              <a:t>使用例</a:t>
            </a:r>
            <a:endParaRPr lang="en-US" altLang="ja-JP" sz="2000" dirty="0">
              <a:solidFill>
                <a:srgbClr val="000000"/>
              </a:solidFill>
            </a:endParaRPr>
          </a:p>
          <a:p>
            <a:pPr marL="1568338" lvl="2" indent="0">
              <a:buNone/>
            </a:pPr>
            <a:r>
              <a:rPr lang="ja-JP" altLang="en-US" dirty="0" smtClean="0">
                <a:solidFill>
                  <a:srgbClr val="000000"/>
                </a:solidFill>
              </a:rPr>
              <a:t>同一処理の統合</a:t>
            </a:r>
            <a:endParaRPr lang="en-US" altLang="ja-JP" dirty="0">
              <a:solidFill>
                <a:srgbClr val="000000"/>
              </a:solidFill>
            </a:endParaRPr>
          </a:p>
          <a:p>
            <a:pPr marL="1568338" lvl="2" indent="0">
              <a:buNone/>
            </a:pPr>
            <a:r>
              <a:rPr lang="ja-JP" altLang="en-US" dirty="0" smtClean="0">
                <a:solidFill>
                  <a:srgbClr val="000000"/>
                </a:solidFill>
              </a:rPr>
              <a:t>レジスタの実質的な拡張</a:t>
            </a:r>
            <a:r>
              <a:rPr lang="en-US" altLang="ja-JP" dirty="0" smtClean="0">
                <a:solidFill>
                  <a:srgbClr val="000000"/>
                </a:solidFill>
              </a:rPr>
              <a:t> </a:t>
            </a:r>
            <a:endParaRPr kumimoji="1" lang="en-US" altLang="ja-JP" sz="32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altLang="ja-JP" sz="32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kumimoji="1" lang="en-US" altLang="ja-JP" sz="2800" dirty="0" smtClean="0"/>
          </a:p>
          <a:p>
            <a:pPr marL="896938" indent="0">
              <a:buNone/>
            </a:pPr>
            <a:endParaRPr lang="en-US" altLang="ja-JP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00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Group22 </a:t>
            </a:r>
            <a:r>
              <a:rPr lang="ja-JP" altLang="en-US" dirty="0" smtClean="0"/>
              <a:t>プロセッサの特長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スマートな実装の</a:t>
            </a:r>
            <a:r>
              <a:rPr kumimoji="1" lang="ja-JP" altLang="en-US" sz="2800" dirty="0" smtClean="0">
                <a:solidFill>
                  <a:schemeClr val="accent1"/>
                </a:solidFill>
              </a:rPr>
              <a:t>５段パイプライン方式</a:t>
            </a:r>
            <a:endParaRPr kumimoji="1" lang="en-US" altLang="ja-JP" sz="2800" dirty="0" smtClean="0">
              <a:solidFill>
                <a:schemeClr val="accent1"/>
              </a:solidFill>
            </a:endParaRPr>
          </a:p>
          <a:p>
            <a:pPr marL="896938" indent="0">
              <a:buNone/>
            </a:pPr>
            <a:endParaRPr lang="en-US" altLang="ja-JP" dirty="0">
              <a:solidFill>
                <a:schemeClr val="accent1"/>
              </a:solidFill>
            </a:endParaRPr>
          </a:p>
          <a:p>
            <a:pPr marL="1239838"/>
            <a:r>
              <a:rPr lang="en-US" altLang="ja-JP" sz="2000" dirty="0" smtClean="0"/>
              <a:t>Group22</a:t>
            </a:r>
            <a:r>
              <a:rPr lang="ja-JP" altLang="en-US" sz="2000" dirty="0" smtClean="0"/>
              <a:t>のプロセッサは高速で滑らかな動作を実現する</a:t>
            </a:r>
            <a:endParaRPr lang="en-US" altLang="ja-JP" sz="2000" dirty="0" smtClean="0"/>
          </a:p>
          <a:p>
            <a:pPr marL="896938" indent="0">
              <a:buNone/>
            </a:pPr>
            <a:r>
              <a:rPr lang="en-US" altLang="ja-JP" sz="2000" dirty="0" smtClean="0">
                <a:solidFill>
                  <a:schemeClr val="accent1"/>
                </a:solidFill>
              </a:rPr>
              <a:t>	</a:t>
            </a:r>
            <a:r>
              <a:rPr lang="ja-JP" altLang="en-US" sz="2000" dirty="0" smtClean="0">
                <a:solidFill>
                  <a:schemeClr val="accent1"/>
                </a:solidFill>
              </a:rPr>
              <a:t>　５段パイプライン方式</a:t>
            </a:r>
            <a:r>
              <a:rPr lang="ja-JP" altLang="en-US" sz="2000" dirty="0" smtClean="0"/>
              <a:t>。</a:t>
            </a:r>
            <a:endParaRPr lang="en-US" altLang="ja-JP" sz="2000" dirty="0" smtClean="0"/>
          </a:p>
          <a:p>
            <a:pPr marL="896938" indent="0">
              <a:lnSpc>
                <a:spcPct val="50000"/>
              </a:lnSpc>
              <a:buNone/>
            </a:pPr>
            <a:endParaRPr lang="en-US" altLang="ja-JP" sz="2000" dirty="0" smtClean="0"/>
          </a:p>
          <a:p>
            <a:pPr marL="1239838"/>
            <a:r>
              <a:rPr lang="en-US" altLang="ja-JP" sz="2000" dirty="0" smtClean="0"/>
              <a:t>Group22 </a:t>
            </a:r>
            <a:r>
              <a:rPr lang="ja-JP" altLang="en-US" sz="2000" dirty="0" smtClean="0"/>
              <a:t>オリジナルのフェーズ分担で</a:t>
            </a:r>
            <a:r>
              <a:rPr lang="ja-JP" altLang="en-US" sz="2000" dirty="0" smtClean="0">
                <a:solidFill>
                  <a:schemeClr val="accent1"/>
                </a:solidFill>
              </a:rPr>
              <a:t>更なる高速化</a:t>
            </a:r>
            <a:r>
              <a:rPr lang="ja-JP" altLang="en-US" sz="2000" dirty="0" smtClean="0"/>
              <a:t>を実現。</a:t>
            </a:r>
            <a:endParaRPr lang="en-US" altLang="ja-JP" sz="2000" dirty="0" smtClean="0"/>
          </a:p>
        </p:txBody>
      </p:sp>
      <p:grpSp>
        <p:nvGrpSpPr>
          <p:cNvPr id="7" name="グループ化 6"/>
          <p:cNvGrpSpPr/>
          <p:nvPr/>
        </p:nvGrpSpPr>
        <p:grpSpPr>
          <a:xfrm>
            <a:off x="683568" y="3433564"/>
            <a:ext cx="4507994" cy="2113915"/>
            <a:chOff x="-42286" y="0"/>
            <a:chExt cx="4508575" cy="2113915"/>
          </a:xfrm>
        </p:grpSpPr>
        <p:grpSp>
          <p:nvGrpSpPr>
            <p:cNvPr id="23" name="グループ化 22"/>
            <p:cNvGrpSpPr/>
            <p:nvPr/>
          </p:nvGrpSpPr>
          <p:grpSpPr>
            <a:xfrm>
              <a:off x="-42286" y="0"/>
              <a:ext cx="4508575" cy="2113915"/>
              <a:chOff x="-42286" y="0"/>
              <a:chExt cx="4508575" cy="2113915"/>
            </a:xfrm>
          </p:grpSpPr>
          <p:grpSp>
            <p:nvGrpSpPr>
              <p:cNvPr id="25" name="グループ化 24"/>
              <p:cNvGrpSpPr/>
              <p:nvPr/>
            </p:nvGrpSpPr>
            <p:grpSpPr>
              <a:xfrm>
                <a:off x="0" y="0"/>
                <a:ext cx="4455160" cy="2113915"/>
                <a:chOff x="0" y="0"/>
                <a:chExt cx="4455718" cy="2341245"/>
              </a:xfrm>
            </p:grpSpPr>
            <p:graphicFrame>
              <p:nvGraphicFramePr>
                <p:cNvPr id="27" name="図表 26"/>
                <p:cNvGraphicFramePr/>
                <p:nvPr/>
              </p:nvGraphicFramePr>
              <p:xfrm>
                <a:off x="0" y="0"/>
                <a:ext cx="4450080" cy="2341245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2" r:lo="rId3" r:qs="rId4" r:cs="rId5"/>
                </a:graphicData>
              </a:graphic>
            </p:graphicFrame>
            <p:sp>
              <p:nvSpPr>
                <p:cNvPr id="28" name="下カーブ矢印 27"/>
                <p:cNvSpPr/>
                <p:nvPr/>
              </p:nvSpPr>
              <p:spPr>
                <a:xfrm rot="10800000">
                  <a:off x="1215676" y="1400670"/>
                  <a:ext cx="3240042" cy="396240"/>
                </a:xfrm>
                <a:prstGeom prst="curvedDownArrow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29" name="下カーブ矢印 28"/>
                <p:cNvSpPr/>
                <p:nvPr/>
              </p:nvSpPr>
              <p:spPr>
                <a:xfrm flipH="1">
                  <a:off x="295991" y="576125"/>
                  <a:ext cx="1929060" cy="327454"/>
                </a:xfrm>
                <a:prstGeom prst="curvedDownArrow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</p:grpSp>
          <p:sp>
            <p:nvSpPr>
              <p:cNvPr id="26" name="正方形/長方形 25"/>
              <p:cNvSpPr/>
              <p:nvPr/>
            </p:nvSpPr>
            <p:spPr>
              <a:xfrm>
                <a:off x="-42286" y="438700"/>
                <a:ext cx="4508575" cy="1299622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</p:grpSp>
        <p:sp>
          <p:nvSpPr>
            <p:cNvPr id="24" name="テキスト ボックス 9"/>
            <p:cNvSpPr txBox="1"/>
            <p:nvPr/>
          </p:nvSpPr>
          <p:spPr>
            <a:xfrm>
              <a:off x="36999" y="1405956"/>
              <a:ext cx="824545" cy="301276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800"/>
                </a:lnSpc>
                <a:spcAft>
                  <a:spcPts val="0"/>
                </a:spcAft>
              </a:pPr>
              <a:r>
                <a:rPr lang="ja-JP" sz="1200" b="1" i="1" kern="100"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rPr>
                <a:t>基本構造</a:t>
              </a:r>
              <a:endParaRPr lang="ja-JP" sz="1200" kern="10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402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Group22 </a:t>
            </a:r>
            <a:r>
              <a:rPr lang="ja-JP" altLang="en-US" dirty="0" smtClean="0"/>
              <a:t>プロセッサの特長　ハード設計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kumimoji="1" lang="ja-JP" altLang="en-US" dirty="0" smtClean="0"/>
              <a:t>基本設計</a:t>
            </a:r>
            <a:endParaRPr kumimoji="1" lang="en-US" altLang="ja-JP" dirty="0" smtClean="0"/>
          </a:p>
          <a:p>
            <a:pPr marL="896938" indent="0">
              <a:buNone/>
            </a:pPr>
            <a:endParaRPr lang="en-US" altLang="ja-JP" sz="1800" dirty="0">
              <a:solidFill>
                <a:schemeClr val="accent1"/>
              </a:solidFill>
            </a:endParaRPr>
          </a:p>
          <a:p>
            <a:pPr marL="1239838"/>
            <a:r>
              <a:rPr lang="ja-JP" altLang="en-US" sz="2000" dirty="0" smtClean="0"/>
              <a:t>クロック同期式（</a:t>
            </a:r>
            <a:r>
              <a:rPr lang="en-US" altLang="ja-JP" sz="2000" dirty="0" smtClean="0"/>
              <a:t>1</a:t>
            </a:r>
            <a:r>
              <a:rPr lang="ja-JP" altLang="en-US" sz="2000" dirty="0" smtClean="0"/>
              <a:t>フェーズ</a:t>
            </a:r>
            <a:r>
              <a:rPr lang="en-US" altLang="ja-JP" sz="2000" dirty="0" smtClean="0"/>
              <a:t>1</a:t>
            </a:r>
            <a:r>
              <a:rPr lang="ja-JP" altLang="en-US" sz="2000" dirty="0" smtClean="0"/>
              <a:t>クロック）</a:t>
            </a:r>
            <a:endParaRPr lang="en-US" altLang="ja-JP" sz="2000" dirty="0" smtClean="0"/>
          </a:p>
          <a:p>
            <a:pPr marL="1239838">
              <a:lnSpc>
                <a:spcPct val="120000"/>
              </a:lnSpc>
            </a:pPr>
            <a:r>
              <a:rPr lang="ja-JP" altLang="en-US" sz="2000" dirty="0" smtClean="0"/>
              <a:t>クロック逆エッジは </a:t>
            </a:r>
            <a:r>
              <a:rPr lang="en-US" altLang="ja-JP" sz="2000" dirty="0" smtClean="0"/>
              <a:t>WB</a:t>
            </a:r>
            <a:r>
              <a:rPr lang="ja-JP" altLang="en-US" sz="2000" dirty="0" smtClean="0"/>
              <a:t>のレジスタ書き込みでのみ使用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en-US" altLang="ja-JP" sz="2000" dirty="0" smtClean="0"/>
              <a:t>	</a:t>
            </a:r>
            <a:r>
              <a:rPr lang="ja-JP" altLang="en-US" sz="2000" dirty="0" smtClean="0"/>
              <a:t>→ </a:t>
            </a:r>
            <a:r>
              <a:rPr lang="en-US" altLang="ja-JP" sz="2000" dirty="0" smtClean="0"/>
              <a:t>WB</a:t>
            </a:r>
            <a:r>
              <a:rPr lang="ja-JP" altLang="en-US" sz="2000" dirty="0" smtClean="0"/>
              <a:t>のみ半クロック動作（実質</a:t>
            </a:r>
            <a:r>
              <a:rPr lang="en-US" altLang="ja-JP" sz="2000" dirty="0"/>
              <a:t>9</a:t>
            </a:r>
            <a:r>
              <a:rPr lang="ja-JP" altLang="en-US" sz="2000" dirty="0" smtClean="0"/>
              <a:t>フェーズ）</a:t>
            </a:r>
            <a:r>
              <a:rPr lang="en-US" altLang="ja-JP" sz="2000" dirty="0"/>
              <a:t/>
            </a:r>
            <a:br>
              <a:rPr lang="en-US" altLang="ja-JP" sz="2000" dirty="0"/>
            </a:br>
            <a:r>
              <a:rPr lang="en-US" altLang="ja-JP" sz="2000" dirty="0" smtClean="0"/>
              <a:t>	</a:t>
            </a:r>
            <a:r>
              <a:rPr lang="ja-JP" altLang="en-US" sz="2000" dirty="0" smtClean="0"/>
              <a:t>→ 高速化に寄与</a:t>
            </a:r>
            <a:endParaRPr lang="en-US" altLang="ja-JP" sz="1600" dirty="0" smtClean="0"/>
          </a:p>
          <a:p>
            <a:pPr marL="896938" indent="0">
              <a:lnSpc>
                <a:spcPct val="50000"/>
              </a:lnSpc>
              <a:buNone/>
            </a:pPr>
            <a:endParaRPr lang="en-US" altLang="ja-JP" sz="2000" dirty="0" smtClean="0"/>
          </a:p>
        </p:txBody>
      </p:sp>
      <p:grpSp>
        <p:nvGrpSpPr>
          <p:cNvPr id="7" name="グループ化 6"/>
          <p:cNvGrpSpPr/>
          <p:nvPr/>
        </p:nvGrpSpPr>
        <p:grpSpPr>
          <a:xfrm>
            <a:off x="899592" y="3361556"/>
            <a:ext cx="4507994" cy="2113915"/>
            <a:chOff x="-42286" y="0"/>
            <a:chExt cx="4508575" cy="2113915"/>
          </a:xfrm>
        </p:grpSpPr>
        <p:grpSp>
          <p:nvGrpSpPr>
            <p:cNvPr id="23" name="グループ化 22"/>
            <p:cNvGrpSpPr/>
            <p:nvPr/>
          </p:nvGrpSpPr>
          <p:grpSpPr>
            <a:xfrm>
              <a:off x="-42286" y="0"/>
              <a:ext cx="4508575" cy="2113915"/>
              <a:chOff x="-42286" y="0"/>
              <a:chExt cx="4508575" cy="2113915"/>
            </a:xfrm>
          </p:grpSpPr>
          <p:grpSp>
            <p:nvGrpSpPr>
              <p:cNvPr id="25" name="グループ化 24"/>
              <p:cNvGrpSpPr/>
              <p:nvPr/>
            </p:nvGrpSpPr>
            <p:grpSpPr>
              <a:xfrm>
                <a:off x="0" y="0"/>
                <a:ext cx="4455160" cy="2113915"/>
                <a:chOff x="0" y="0"/>
                <a:chExt cx="4455718" cy="2341245"/>
              </a:xfrm>
            </p:grpSpPr>
            <p:graphicFrame>
              <p:nvGraphicFramePr>
                <p:cNvPr id="27" name="図表 26"/>
                <p:cNvGraphicFramePr/>
                <p:nvPr/>
              </p:nvGraphicFramePr>
              <p:xfrm>
                <a:off x="0" y="0"/>
                <a:ext cx="4450080" cy="2341245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2" r:lo="rId3" r:qs="rId4" r:cs="rId5"/>
                </a:graphicData>
              </a:graphic>
            </p:graphicFrame>
            <p:sp>
              <p:nvSpPr>
                <p:cNvPr id="28" name="下カーブ矢印 27"/>
                <p:cNvSpPr/>
                <p:nvPr/>
              </p:nvSpPr>
              <p:spPr>
                <a:xfrm rot="10800000">
                  <a:off x="1215676" y="1400670"/>
                  <a:ext cx="3240042" cy="396240"/>
                </a:xfrm>
                <a:prstGeom prst="curvedDownArrow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29" name="下カーブ矢印 28"/>
                <p:cNvSpPr/>
                <p:nvPr/>
              </p:nvSpPr>
              <p:spPr>
                <a:xfrm flipH="1">
                  <a:off x="295991" y="576125"/>
                  <a:ext cx="1929060" cy="327454"/>
                </a:xfrm>
                <a:prstGeom prst="curvedDownArrow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</p:grpSp>
          <p:sp>
            <p:nvSpPr>
              <p:cNvPr id="26" name="正方形/長方形 25"/>
              <p:cNvSpPr/>
              <p:nvPr/>
            </p:nvSpPr>
            <p:spPr>
              <a:xfrm>
                <a:off x="-42286" y="438700"/>
                <a:ext cx="4508575" cy="1299622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</p:grpSp>
        <p:sp>
          <p:nvSpPr>
            <p:cNvPr id="24" name="テキスト ボックス 9"/>
            <p:cNvSpPr txBox="1"/>
            <p:nvPr/>
          </p:nvSpPr>
          <p:spPr>
            <a:xfrm>
              <a:off x="36999" y="1405956"/>
              <a:ext cx="824545" cy="301276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800"/>
                </a:lnSpc>
                <a:spcAft>
                  <a:spcPts val="0"/>
                </a:spcAft>
              </a:pPr>
              <a:r>
                <a:rPr lang="ja-JP" sz="1200" b="1" i="1" kern="100"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rPr>
                <a:t>基本構造</a:t>
              </a:r>
              <a:endParaRPr lang="ja-JP" sz="1200" kern="10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376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YOSHII@AVNRIY0FUVWYY577" val="3740"/>
</p:tagLst>
</file>

<file path=ppt/theme/theme1.xml><?xml version="1.0" encoding="utf-8"?>
<a:theme xmlns:a="http://schemas.openxmlformats.org/drawingml/2006/main" name="Office テーマ">
  <a:themeElements>
    <a:clrScheme name="フラットデザイン">
      <a:dk1>
        <a:srgbClr val="000000"/>
      </a:dk1>
      <a:lt1>
        <a:sysClr val="window" lastClr="FFFFFF"/>
      </a:lt1>
      <a:dk2>
        <a:srgbClr val="34495E"/>
      </a:dk2>
      <a:lt2>
        <a:srgbClr val="ECF0F1"/>
      </a:lt2>
      <a:accent1>
        <a:srgbClr val="E74C3C"/>
      </a:accent1>
      <a:accent2>
        <a:srgbClr val="E67E22"/>
      </a:accent2>
      <a:accent3>
        <a:srgbClr val="F1C45F"/>
      </a:accent3>
      <a:accent4>
        <a:srgbClr val="9B59B6"/>
      </a:accent4>
      <a:accent5>
        <a:srgbClr val="3498DB"/>
      </a:accent5>
      <a:accent6>
        <a:srgbClr val="2ECC71"/>
      </a:accent6>
      <a:hlink>
        <a:srgbClr val="1CBC9C"/>
      </a:hlink>
      <a:folHlink>
        <a:srgbClr val="95A5A6"/>
      </a:folHlink>
    </a:clrScheme>
    <a:fontScheme name="音声メディア (Noto Sans)">
      <a:majorFont>
        <a:latin typeface="Noto Sans CJK JP Bold"/>
        <a:ea typeface="Noto Sans CJK JP Bold"/>
        <a:cs typeface=""/>
      </a:majorFont>
      <a:minorFont>
        <a:latin typeface="Noto Sans CJK JP Medium"/>
        <a:ea typeface="Noto Sans CJK JP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rgbClr val="0070C0"/>
          </a:solidFill>
        </a:ln>
      </a:spPr>
      <a:bodyPr wrap="none" rtlCol="0" anchor="ctr">
        <a:noAutofit/>
      </a:bodyPr>
      <a:lstStyle>
        <a:defPPr algn="ctr">
          <a:lnSpc>
            <a:spcPct val="110000"/>
          </a:lnSpc>
          <a:defRPr sz="1600" b="0" dirty="0" smtClean="0">
            <a:solidFill>
              <a:srgbClr val="0070C0"/>
            </a:solidFill>
            <a:ea typeface="小塚ゴシック Pro M" pitchFamily="34" charset="-128"/>
          </a:defRPr>
        </a:defPPr>
      </a:lstStyle>
    </a:spDef>
    <a:lnDef>
      <a:spPr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120000"/>
          </a:lnSpc>
          <a:defRPr kumimoji="1" dirty="0" smtClean="0">
            <a:latin typeface="小塚ゴシック Pro M" pitchFamily="34" charset="-128"/>
            <a:ea typeface="小塚ゴシック Pro M" pitchFamily="34" charset="-128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19777</TotalTime>
  <Words>256</Words>
  <Application>Microsoft Office PowerPoint</Application>
  <PresentationFormat>画面に合わせる (16:10)</PresentationFormat>
  <Paragraphs>137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21" baseType="lpstr">
      <vt:lpstr>ＭＳ Ｐゴシック</vt:lpstr>
      <vt:lpstr>ＭＳ 明朝</vt:lpstr>
      <vt:lpstr>Noto Sans CJK JP Bold</vt:lpstr>
      <vt:lpstr>Noto Sans CJK JP Medium</vt:lpstr>
      <vt:lpstr>小塚ゴシック Pro M</vt:lpstr>
      <vt:lpstr>Arial</vt:lpstr>
      <vt:lpstr>Calibri</vt:lpstr>
      <vt:lpstr>Times New Roman</vt:lpstr>
      <vt:lpstr>Office テーマ</vt:lpstr>
      <vt:lpstr>Group22 プロセッサ ver3.00</vt:lpstr>
      <vt:lpstr>実験体制</vt:lpstr>
      <vt:lpstr>実験体制</vt:lpstr>
      <vt:lpstr>Group22 プロセッサの特長</vt:lpstr>
      <vt:lpstr>Group22 プロセッサの特長　拡張命令</vt:lpstr>
      <vt:lpstr>Group22 プロセッサの特長　拡張命令</vt:lpstr>
      <vt:lpstr>Group22 プロセッサの特長　拡張命令</vt:lpstr>
      <vt:lpstr>Group22 プロセッサの特長</vt:lpstr>
      <vt:lpstr>Group22 プロセッサの特長　ハード設計</vt:lpstr>
      <vt:lpstr>Group22 プロセッサの特長　ハード設計</vt:lpstr>
      <vt:lpstr>テスト / 応用プログラム</vt:lpstr>
      <vt:lpstr>性能評価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yoshii</dc:creator>
  <cp:lastModifiedBy>Yuki Tani</cp:lastModifiedBy>
  <cp:revision>2733</cp:revision>
  <dcterms:created xsi:type="dcterms:W3CDTF">2010-01-26T08:24:26Z</dcterms:created>
  <dcterms:modified xsi:type="dcterms:W3CDTF">2017-06-14T18:55:44Z</dcterms:modified>
</cp:coreProperties>
</file>