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8" r:id="rId3"/>
    <p:sldId id="260" r:id="rId4"/>
    <p:sldId id="259" r:id="rId5"/>
  </p:sldIdLst>
  <p:sldSz cx="13679488" cy="84597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40" d="100"/>
          <a:sy n="140" d="100"/>
        </p:scale>
        <p:origin x="-1266" y="-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936" y="1384507"/>
            <a:ext cx="10259616" cy="2945260"/>
          </a:xfrm>
        </p:spPr>
        <p:txBody>
          <a:bodyPr anchor="b"/>
          <a:lstStyle>
            <a:lvl1pPr algn="ctr">
              <a:defRPr sz="673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936" y="4443348"/>
            <a:ext cx="10259616" cy="2042490"/>
          </a:xfrm>
        </p:spPr>
        <p:txBody>
          <a:bodyPr/>
          <a:lstStyle>
            <a:lvl1pPr marL="0" indent="0" algn="ctr">
              <a:buNone/>
              <a:defRPr sz="2693"/>
            </a:lvl1pPr>
            <a:lvl2pPr marL="512978" indent="0" algn="ctr">
              <a:buNone/>
              <a:defRPr sz="2244"/>
            </a:lvl2pPr>
            <a:lvl3pPr marL="1025957" indent="0" algn="ctr">
              <a:buNone/>
              <a:defRPr sz="2020"/>
            </a:lvl3pPr>
            <a:lvl4pPr marL="1538935" indent="0" algn="ctr">
              <a:buNone/>
              <a:defRPr sz="1795"/>
            </a:lvl4pPr>
            <a:lvl5pPr marL="2051914" indent="0" algn="ctr">
              <a:buNone/>
              <a:defRPr sz="1795"/>
            </a:lvl5pPr>
            <a:lvl6pPr marL="2564892" indent="0" algn="ctr">
              <a:buNone/>
              <a:defRPr sz="1795"/>
            </a:lvl6pPr>
            <a:lvl7pPr marL="3077870" indent="0" algn="ctr">
              <a:buNone/>
              <a:defRPr sz="1795"/>
            </a:lvl7pPr>
            <a:lvl8pPr marL="3590849" indent="0" algn="ctr">
              <a:buNone/>
              <a:defRPr sz="1795"/>
            </a:lvl8pPr>
            <a:lvl9pPr marL="4103827" indent="0" algn="ctr">
              <a:buNone/>
              <a:defRPr sz="1795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1F57A-0997-48D4-8C6C-92144EEDB1C7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CDEA0-3B04-4AC6-A4D8-BADBA33E2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5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1F57A-0997-48D4-8C6C-92144EEDB1C7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CDEA0-3B04-4AC6-A4D8-BADBA33E2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9582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89383" y="450406"/>
            <a:ext cx="2949640" cy="716927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0465" y="450406"/>
            <a:ext cx="8677925" cy="716927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1F57A-0997-48D4-8C6C-92144EEDB1C7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CDEA0-3B04-4AC6-A4D8-BADBA33E2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1675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1F57A-0997-48D4-8C6C-92144EEDB1C7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CDEA0-3B04-4AC6-A4D8-BADBA33E2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7579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340" y="2109073"/>
            <a:ext cx="11798558" cy="3519036"/>
          </a:xfrm>
        </p:spPr>
        <p:txBody>
          <a:bodyPr anchor="b"/>
          <a:lstStyle>
            <a:lvl1pPr>
              <a:defRPr sz="673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340" y="5661401"/>
            <a:ext cx="11798558" cy="1850578"/>
          </a:xfrm>
        </p:spPr>
        <p:txBody>
          <a:bodyPr/>
          <a:lstStyle>
            <a:lvl1pPr marL="0" indent="0">
              <a:buNone/>
              <a:defRPr sz="2693">
                <a:solidFill>
                  <a:schemeClr val="tx1">
                    <a:tint val="75000"/>
                  </a:schemeClr>
                </a:solidFill>
              </a:defRPr>
            </a:lvl1pPr>
            <a:lvl2pPr marL="512978" indent="0">
              <a:buNone/>
              <a:defRPr sz="2244">
                <a:solidFill>
                  <a:schemeClr val="tx1">
                    <a:tint val="75000"/>
                  </a:schemeClr>
                </a:solidFill>
              </a:defRPr>
            </a:lvl2pPr>
            <a:lvl3pPr marL="1025957" indent="0">
              <a:buNone/>
              <a:defRPr sz="2020">
                <a:solidFill>
                  <a:schemeClr val="tx1">
                    <a:tint val="75000"/>
                  </a:schemeClr>
                </a:solidFill>
              </a:defRPr>
            </a:lvl3pPr>
            <a:lvl4pPr marL="1538935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4pPr>
            <a:lvl5pPr marL="20519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5pPr>
            <a:lvl6pPr marL="2564892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6pPr>
            <a:lvl7pPr marL="3077870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7pPr>
            <a:lvl8pPr marL="3590849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8pPr>
            <a:lvl9pPr marL="4103827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1F57A-0997-48D4-8C6C-92144EEDB1C7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CDEA0-3B04-4AC6-A4D8-BADBA33E2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80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0465" y="2252027"/>
            <a:ext cx="5813782" cy="536765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5241" y="2252027"/>
            <a:ext cx="5813782" cy="536765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1F57A-0997-48D4-8C6C-92144EEDB1C7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CDEA0-3B04-4AC6-A4D8-BADBA33E2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18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450406"/>
            <a:ext cx="11798558" cy="163516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247" y="2073824"/>
            <a:ext cx="5787064" cy="1016349"/>
          </a:xfrm>
        </p:spPr>
        <p:txBody>
          <a:bodyPr anchor="b"/>
          <a:lstStyle>
            <a:lvl1pPr marL="0" indent="0">
              <a:buNone/>
              <a:defRPr sz="2693" b="1"/>
            </a:lvl1pPr>
            <a:lvl2pPr marL="512978" indent="0">
              <a:buNone/>
              <a:defRPr sz="2244" b="1"/>
            </a:lvl2pPr>
            <a:lvl3pPr marL="1025957" indent="0">
              <a:buNone/>
              <a:defRPr sz="2020" b="1"/>
            </a:lvl3pPr>
            <a:lvl4pPr marL="1538935" indent="0">
              <a:buNone/>
              <a:defRPr sz="1795" b="1"/>
            </a:lvl4pPr>
            <a:lvl5pPr marL="2051914" indent="0">
              <a:buNone/>
              <a:defRPr sz="1795" b="1"/>
            </a:lvl5pPr>
            <a:lvl6pPr marL="2564892" indent="0">
              <a:buNone/>
              <a:defRPr sz="1795" b="1"/>
            </a:lvl6pPr>
            <a:lvl7pPr marL="3077870" indent="0">
              <a:buNone/>
              <a:defRPr sz="1795" b="1"/>
            </a:lvl7pPr>
            <a:lvl8pPr marL="3590849" indent="0">
              <a:buNone/>
              <a:defRPr sz="1795" b="1"/>
            </a:lvl8pPr>
            <a:lvl9pPr marL="4103827" indent="0">
              <a:buNone/>
              <a:defRPr sz="179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247" y="3090173"/>
            <a:ext cx="5787064" cy="454517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25241" y="2073824"/>
            <a:ext cx="5815564" cy="1016349"/>
          </a:xfrm>
        </p:spPr>
        <p:txBody>
          <a:bodyPr anchor="b"/>
          <a:lstStyle>
            <a:lvl1pPr marL="0" indent="0">
              <a:buNone/>
              <a:defRPr sz="2693" b="1"/>
            </a:lvl1pPr>
            <a:lvl2pPr marL="512978" indent="0">
              <a:buNone/>
              <a:defRPr sz="2244" b="1"/>
            </a:lvl2pPr>
            <a:lvl3pPr marL="1025957" indent="0">
              <a:buNone/>
              <a:defRPr sz="2020" b="1"/>
            </a:lvl3pPr>
            <a:lvl4pPr marL="1538935" indent="0">
              <a:buNone/>
              <a:defRPr sz="1795" b="1"/>
            </a:lvl4pPr>
            <a:lvl5pPr marL="2051914" indent="0">
              <a:buNone/>
              <a:defRPr sz="1795" b="1"/>
            </a:lvl5pPr>
            <a:lvl6pPr marL="2564892" indent="0">
              <a:buNone/>
              <a:defRPr sz="1795" b="1"/>
            </a:lvl6pPr>
            <a:lvl7pPr marL="3077870" indent="0">
              <a:buNone/>
              <a:defRPr sz="1795" b="1"/>
            </a:lvl7pPr>
            <a:lvl8pPr marL="3590849" indent="0">
              <a:buNone/>
              <a:defRPr sz="1795" b="1"/>
            </a:lvl8pPr>
            <a:lvl9pPr marL="4103827" indent="0">
              <a:buNone/>
              <a:defRPr sz="179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25241" y="3090173"/>
            <a:ext cx="5815564" cy="454517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1F57A-0997-48D4-8C6C-92144EEDB1C7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CDEA0-3B04-4AC6-A4D8-BADBA33E2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029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1F57A-0997-48D4-8C6C-92144EEDB1C7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CDEA0-3B04-4AC6-A4D8-BADBA33E2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2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1F57A-0997-48D4-8C6C-92144EEDB1C7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CDEA0-3B04-4AC6-A4D8-BADBA33E2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01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563986"/>
            <a:ext cx="4411991" cy="1973951"/>
          </a:xfrm>
        </p:spPr>
        <p:txBody>
          <a:bodyPr anchor="b"/>
          <a:lstStyle>
            <a:lvl1pPr>
              <a:defRPr sz="359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5564" y="1218053"/>
            <a:ext cx="6925241" cy="6011933"/>
          </a:xfrm>
        </p:spPr>
        <p:txBody>
          <a:bodyPr/>
          <a:lstStyle>
            <a:lvl1pPr>
              <a:defRPr sz="3590"/>
            </a:lvl1pPr>
            <a:lvl2pPr>
              <a:defRPr sz="3142"/>
            </a:lvl2pPr>
            <a:lvl3pPr>
              <a:defRPr sz="2693"/>
            </a:lvl3pPr>
            <a:lvl4pPr>
              <a:defRPr sz="2244"/>
            </a:lvl4pPr>
            <a:lvl5pPr>
              <a:defRPr sz="2244"/>
            </a:lvl5pPr>
            <a:lvl6pPr>
              <a:defRPr sz="2244"/>
            </a:lvl6pPr>
            <a:lvl7pPr>
              <a:defRPr sz="2244"/>
            </a:lvl7pPr>
            <a:lvl8pPr>
              <a:defRPr sz="2244"/>
            </a:lvl8pPr>
            <a:lvl9pPr>
              <a:defRPr sz="2244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2537936"/>
            <a:ext cx="4411991" cy="4701841"/>
          </a:xfrm>
        </p:spPr>
        <p:txBody>
          <a:bodyPr/>
          <a:lstStyle>
            <a:lvl1pPr marL="0" indent="0">
              <a:buNone/>
              <a:defRPr sz="1795"/>
            </a:lvl1pPr>
            <a:lvl2pPr marL="512978" indent="0">
              <a:buNone/>
              <a:defRPr sz="1571"/>
            </a:lvl2pPr>
            <a:lvl3pPr marL="1025957" indent="0">
              <a:buNone/>
              <a:defRPr sz="1346"/>
            </a:lvl3pPr>
            <a:lvl4pPr marL="1538935" indent="0">
              <a:buNone/>
              <a:defRPr sz="1122"/>
            </a:lvl4pPr>
            <a:lvl5pPr marL="2051914" indent="0">
              <a:buNone/>
              <a:defRPr sz="1122"/>
            </a:lvl5pPr>
            <a:lvl6pPr marL="2564892" indent="0">
              <a:buNone/>
              <a:defRPr sz="1122"/>
            </a:lvl6pPr>
            <a:lvl7pPr marL="3077870" indent="0">
              <a:buNone/>
              <a:defRPr sz="1122"/>
            </a:lvl7pPr>
            <a:lvl8pPr marL="3590849" indent="0">
              <a:buNone/>
              <a:defRPr sz="1122"/>
            </a:lvl8pPr>
            <a:lvl9pPr marL="4103827" indent="0">
              <a:buNone/>
              <a:defRPr sz="112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1F57A-0997-48D4-8C6C-92144EEDB1C7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CDEA0-3B04-4AC6-A4D8-BADBA33E2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617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563986"/>
            <a:ext cx="4411991" cy="1973951"/>
          </a:xfrm>
        </p:spPr>
        <p:txBody>
          <a:bodyPr anchor="b"/>
          <a:lstStyle>
            <a:lvl1pPr>
              <a:defRPr sz="359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15564" y="1218053"/>
            <a:ext cx="6925241" cy="6011933"/>
          </a:xfrm>
        </p:spPr>
        <p:txBody>
          <a:bodyPr anchor="t"/>
          <a:lstStyle>
            <a:lvl1pPr marL="0" indent="0">
              <a:buNone/>
              <a:defRPr sz="3590"/>
            </a:lvl1pPr>
            <a:lvl2pPr marL="512978" indent="0">
              <a:buNone/>
              <a:defRPr sz="3142"/>
            </a:lvl2pPr>
            <a:lvl3pPr marL="1025957" indent="0">
              <a:buNone/>
              <a:defRPr sz="2693"/>
            </a:lvl3pPr>
            <a:lvl4pPr marL="1538935" indent="0">
              <a:buNone/>
              <a:defRPr sz="2244"/>
            </a:lvl4pPr>
            <a:lvl5pPr marL="2051914" indent="0">
              <a:buNone/>
              <a:defRPr sz="2244"/>
            </a:lvl5pPr>
            <a:lvl6pPr marL="2564892" indent="0">
              <a:buNone/>
              <a:defRPr sz="2244"/>
            </a:lvl6pPr>
            <a:lvl7pPr marL="3077870" indent="0">
              <a:buNone/>
              <a:defRPr sz="2244"/>
            </a:lvl7pPr>
            <a:lvl8pPr marL="3590849" indent="0">
              <a:buNone/>
              <a:defRPr sz="2244"/>
            </a:lvl8pPr>
            <a:lvl9pPr marL="4103827" indent="0">
              <a:buNone/>
              <a:defRPr sz="2244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2537936"/>
            <a:ext cx="4411991" cy="4701841"/>
          </a:xfrm>
        </p:spPr>
        <p:txBody>
          <a:bodyPr/>
          <a:lstStyle>
            <a:lvl1pPr marL="0" indent="0">
              <a:buNone/>
              <a:defRPr sz="1795"/>
            </a:lvl1pPr>
            <a:lvl2pPr marL="512978" indent="0">
              <a:buNone/>
              <a:defRPr sz="1571"/>
            </a:lvl2pPr>
            <a:lvl3pPr marL="1025957" indent="0">
              <a:buNone/>
              <a:defRPr sz="1346"/>
            </a:lvl3pPr>
            <a:lvl4pPr marL="1538935" indent="0">
              <a:buNone/>
              <a:defRPr sz="1122"/>
            </a:lvl4pPr>
            <a:lvl5pPr marL="2051914" indent="0">
              <a:buNone/>
              <a:defRPr sz="1122"/>
            </a:lvl5pPr>
            <a:lvl6pPr marL="2564892" indent="0">
              <a:buNone/>
              <a:defRPr sz="1122"/>
            </a:lvl6pPr>
            <a:lvl7pPr marL="3077870" indent="0">
              <a:buNone/>
              <a:defRPr sz="1122"/>
            </a:lvl7pPr>
            <a:lvl8pPr marL="3590849" indent="0">
              <a:buNone/>
              <a:defRPr sz="1122"/>
            </a:lvl8pPr>
            <a:lvl9pPr marL="4103827" indent="0">
              <a:buNone/>
              <a:defRPr sz="112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1F57A-0997-48D4-8C6C-92144EEDB1C7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CDEA0-3B04-4AC6-A4D8-BADBA33E2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53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0465" y="450406"/>
            <a:ext cx="11798558" cy="1635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0465" y="2252027"/>
            <a:ext cx="11798558" cy="5367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0465" y="7840971"/>
            <a:ext cx="3077885" cy="4504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1F57A-0997-48D4-8C6C-92144EEDB1C7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31331" y="7840971"/>
            <a:ext cx="4616827" cy="4504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61138" y="7840971"/>
            <a:ext cx="3077885" cy="4504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CDEA0-3B04-4AC6-A4D8-BADBA33E2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116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1025957" rtl="0" eaLnBrk="1" latinLnBrk="0" hangingPunct="1">
        <a:lnSpc>
          <a:spcPct val="90000"/>
        </a:lnSpc>
        <a:spcBef>
          <a:spcPct val="0"/>
        </a:spcBef>
        <a:buNone/>
        <a:defRPr kumimoji="1" sz="49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6489" indent="-256489" algn="l" defTabSz="1025957" rtl="0" eaLnBrk="1" latinLnBrk="0" hangingPunct="1">
        <a:lnSpc>
          <a:spcPct val="90000"/>
        </a:lnSpc>
        <a:spcBef>
          <a:spcPts val="1122"/>
        </a:spcBef>
        <a:buFont typeface="Arial" panose="020B0604020202020204" pitchFamily="34" charset="0"/>
        <a:buChar char="•"/>
        <a:defRPr kumimoji="1" sz="3142" kern="1200">
          <a:solidFill>
            <a:schemeClr val="tx1"/>
          </a:solidFill>
          <a:latin typeface="+mn-lt"/>
          <a:ea typeface="+mn-ea"/>
          <a:cs typeface="+mn-cs"/>
        </a:defRPr>
      </a:lvl1pPr>
      <a:lvl2pPr marL="769468" indent="-256489" algn="l" defTabSz="1025957" rtl="0" eaLnBrk="1" latinLnBrk="0" hangingPunct="1">
        <a:lnSpc>
          <a:spcPct val="90000"/>
        </a:lnSpc>
        <a:spcBef>
          <a:spcPts val="561"/>
        </a:spcBef>
        <a:buFont typeface="Arial" panose="020B0604020202020204" pitchFamily="34" charset="0"/>
        <a:buChar char="•"/>
        <a:defRPr kumimoji="1" sz="2693" kern="1200">
          <a:solidFill>
            <a:schemeClr val="tx1"/>
          </a:solidFill>
          <a:latin typeface="+mn-lt"/>
          <a:ea typeface="+mn-ea"/>
          <a:cs typeface="+mn-cs"/>
        </a:defRPr>
      </a:lvl2pPr>
      <a:lvl3pPr marL="1282446" indent="-256489" algn="l" defTabSz="1025957" rtl="0" eaLnBrk="1" latinLnBrk="0" hangingPunct="1">
        <a:lnSpc>
          <a:spcPct val="90000"/>
        </a:lnSpc>
        <a:spcBef>
          <a:spcPts val="561"/>
        </a:spcBef>
        <a:buFont typeface="Arial" panose="020B0604020202020204" pitchFamily="34" charset="0"/>
        <a:buChar char="•"/>
        <a:defRPr kumimoji="1" sz="2244" kern="1200">
          <a:solidFill>
            <a:schemeClr val="tx1"/>
          </a:solidFill>
          <a:latin typeface="+mn-lt"/>
          <a:ea typeface="+mn-ea"/>
          <a:cs typeface="+mn-cs"/>
        </a:defRPr>
      </a:lvl3pPr>
      <a:lvl4pPr marL="1795424" indent="-256489" algn="l" defTabSz="1025957" rtl="0" eaLnBrk="1" latinLnBrk="0" hangingPunct="1">
        <a:lnSpc>
          <a:spcPct val="90000"/>
        </a:lnSpc>
        <a:spcBef>
          <a:spcPts val="561"/>
        </a:spcBef>
        <a:buFont typeface="Arial" panose="020B0604020202020204" pitchFamily="34" charset="0"/>
        <a:buChar char="•"/>
        <a:defRPr kumimoji="1" sz="2020" kern="1200">
          <a:solidFill>
            <a:schemeClr val="tx1"/>
          </a:solidFill>
          <a:latin typeface="+mn-lt"/>
          <a:ea typeface="+mn-ea"/>
          <a:cs typeface="+mn-cs"/>
        </a:defRPr>
      </a:lvl4pPr>
      <a:lvl5pPr marL="2308403" indent="-256489" algn="l" defTabSz="1025957" rtl="0" eaLnBrk="1" latinLnBrk="0" hangingPunct="1">
        <a:lnSpc>
          <a:spcPct val="90000"/>
        </a:lnSpc>
        <a:spcBef>
          <a:spcPts val="561"/>
        </a:spcBef>
        <a:buFont typeface="Arial" panose="020B0604020202020204" pitchFamily="34" charset="0"/>
        <a:buChar char="•"/>
        <a:defRPr kumimoji="1" sz="2020" kern="1200">
          <a:solidFill>
            <a:schemeClr val="tx1"/>
          </a:solidFill>
          <a:latin typeface="+mn-lt"/>
          <a:ea typeface="+mn-ea"/>
          <a:cs typeface="+mn-cs"/>
        </a:defRPr>
      </a:lvl5pPr>
      <a:lvl6pPr marL="2821381" indent="-256489" algn="l" defTabSz="1025957" rtl="0" eaLnBrk="1" latinLnBrk="0" hangingPunct="1">
        <a:lnSpc>
          <a:spcPct val="90000"/>
        </a:lnSpc>
        <a:spcBef>
          <a:spcPts val="561"/>
        </a:spcBef>
        <a:buFont typeface="Arial" panose="020B0604020202020204" pitchFamily="34" charset="0"/>
        <a:buChar char="•"/>
        <a:defRPr kumimoji="1" sz="2020" kern="1200">
          <a:solidFill>
            <a:schemeClr val="tx1"/>
          </a:solidFill>
          <a:latin typeface="+mn-lt"/>
          <a:ea typeface="+mn-ea"/>
          <a:cs typeface="+mn-cs"/>
        </a:defRPr>
      </a:lvl6pPr>
      <a:lvl7pPr marL="3334360" indent="-256489" algn="l" defTabSz="1025957" rtl="0" eaLnBrk="1" latinLnBrk="0" hangingPunct="1">
        <a:lnSpc>
          <a:spcPct val="90000"/>
        </a:lnSpc>
        <a:spcBef>
          <a:spcPts val="561"/>
        </a:spcBef>
        <a:buFont typeface="Arial" panose="020B0604020202020204" pitchFamily="34" charset="0"/>
        <a:buChar char="•"/>
        <a:defRPr kumimoji="1" sz="2020" kern="1200">
          <a:solidFill>
            <a:schemeClr val="tx1"/>
          </a:solidFill>
          <a:latin typeface="+mn-lt"/>
          <a:ea typeface="+mn-ea"/>
          <a:cs typeface="+mn-cs"/>
        </a:defRPr>
      </a:lvl7pPr>
      <a:lvl8pPr marL="3847338" indent="-256489" algn="l" defTabSz="1025957" rtl="0" eaLnBrk="1" latinLnBrk="0" hangingPunct="1">
        <a:lnSpc>
          <a:spcPct val="90000"/>
        </a:lnSpc>
        <a:spcBef>
          <a:spcPts val="561"/>
        </a:spcBef>
        <a:buFont typeface="Arial" panose="020B0604020202020204" pitchFamily="34" charset="0"/>
        <a:buChar char="•"/>
        <a:defRPr kumimoji="1" sz="2020" kern="1200">
          <a:solidFill>
            <a:schemeClr val="tx1"/>
          </a:solidFill>
          <a:latin typeface="+mn-lt"/>
          <a:ea typeface="+mn-ea"/>
          <a:cs typeface="+mn-cs"/>
        </a:defRPr>
      </a:lvl8pPr>
      <a:lvl9pPr marL="4360316" indent="-256489" algn="l" defTabSz="1025957" rtl="0" eaLnBrk="1" latinLnBrk="0" hangingPunct="1">
        <a:lnSpc>
          <a:spcPct val="90000"/>
        </a:lnSpc>
        <a:spcBef>
          <a:spcPts val="561"/>
        </a:spcBef>
        <a:buFont typeface="Arial" panose="020B0604020202020204" pitchFamily="34" charset="0"/>
        <a:buChar char="•"/>
        <a:defRPr kumimoji="1" sz="20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5957" rtl="0" eaLnBrk="1" latinLnBrk="0" hangingPunct="1">
        <a:defRPr kumimoji="1" sz="2020" kern="1200">
          <a:solidFill>
            <a:schemeClr val="tx1"/>
          </a:solidFill>
          <a:latin typeface="+mn-lt"/>
          <a:ea typeface="+mn-ea"/>
          <a:cs typeface="+mn-cs"/>
        </a:defRPr>
      </a:lvl1pPr>
      <a:lvl2pPr marL="512978" algn="l" defTabSz="1025957" rtl="0" eaLnBrk="1" latinLnBrk="0" hangingPunct="1">
        <a:defRPr kumimoji="1" sz="2020" kern="1200">
          <a:solidFill>
            <a:schemeClr val="tx1"/>
          </a:solidFill>
          <a:latin typeface="+mn-lt"/>
          <a:ea typeface="+mn-ea"/>
          <a:cs typeface="+mn-cs"/>
        </a:defRPr>
      </a:lvl2pPr>
      <a:lvl3pPr marL="1025957" algn="l" defTabSz="1025957" rtl="0" eaLnBrk="1" latinLnBrk="0" hangingPunct="1">
        <a:defRPr kumimoji="1" sz="2020" kern="1200">
          <a:solidFill>
            <a:schemeClr val="tx1"/>
          </a:solidFill>
          <a:latin typeface="+mn-lt"/>
          <a:ea typeface="+mn-ea"/>
          <a:cs typeface="+mn-cs"/>
        </a:defRPr>
      </a:lvl3pPr>
      <a:lvl4pPr marL="1538935" algn="l" defTabSz="1025957" rtl="0" eaLnBrk="1" latinLnBrk="0" hangingPunct="1">
        <a:defRPr kumimoji="1" sz="2020" kern="1200">
          <a:solidFill>
            <a:schemeClr val="tx1"/>
          </a:solidFill>
          <a:latin typeface="+mn-lt"/>
          <a:ea typeface="+mn-ea"/>
          <a:cs typeface="+mn-cs"/>
        </a:defRPr>
      </a:lvl4pPr>
      <a:lvl5pPr marL="2051914" algn="l" defTabSz="1025957" rtl="0" eaLnBrk="1" latinLnBrk="0" hangingPunct="1">
        <a:defRPr kumimoji="1" sz="2020" kern="1200">
          <a:solidFill>
            <a:schemeClr val="tx1"/>
          </a:solidFill>
          <a:latin typeface="+mn-lt"/>
          <a:ea typeface="+mn-ea"/>
          <a:cs typeface="+mn-cs"/>
        </a:defRPr>
      </a:lvl5pPr>
      <a:lvl6pPr marL="2564892" algn="l" defTabSz="1025957" rtl="0" eaLnBrk="1" latinLnBrk="0" hangingPunct="1">
        <a:defRPr kumimoji="1" sz="2020" kern="1200">
          <a:solidFill>
            <a:schemeClr val="tx1"/>
          </a:solidFill>
          <a:latin typeface="+mn-lt"/>
          <a:ea typeface="+mn-ea"/>
          <a:cs typeface="+mn-cs"/>
        </a:defRPr>
      </a:lvl6pPr>
      <a:lvl7pPr marL="3077870" algn="l" defTabSz="1025957" rtl="0" eaLnBrk="1" latinLnBrk="0" hangingPunct="1">
        <a:defRPr kumimoji="1" sz="2020" kern="1200">
          <a:solidFill>
            <a:schemeClr val="tx1"/>
          </a:solidFill>
          <a:latin typeface="+mn-lt"/>
          <a:ea typeface="+mn-ea"/>
          <a:cs typeface="+mn-cs"/>
        </a:defRPr>
      </a:lvl7pPr>
      <a:lvl8pPr marL="3590849" algn="l" defTabSz="1025957" rtl="0" eaLnBrk="1" latinLnBrk="0" hangingPunct="1">
        <a:defRPr kumimoji="1" sz="2020" kern="1200">
          <a:solidFill>
            <a:schemeClr val="tx1"/>
          </a:solidFill>
          <a:latin typeface="+mn-lt"/>
          <a:ea typeface="+mn-ea"/>
          <a:cs typeface="+mn-cs"/>
        </a:defRPr>
      </a:lvl8pPr>
      <a:lvl9pPr marL="4103827" algn="l" defTabSz="1025957" rtl="0" eaLnBrk="1" latinLnBrk="0" hangingPunct="1">
        <a:defRPr kumimoji="1" sz="20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4E3927C4-A4CF-7E0A-D24B-79BDAB649D0A}"/>
              </a:ext>
            </a:extLst>
          </p:cNvPr>
          <p:cNvSpPr/>
          <p:nvPr/>
        </p:nvSpPr>
        <p:spPr>
          <a:xfrm>
            <a:off x="5607146" y="2027774"/>
            <a:ext cx="2465198" cy="305933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51" b="1" dirty="0">
                <a:solidFill>
                  <a:srgbClr val="000000"/>
                </a:solidFill>
                <a:latin typeface="+mn-ea"/>
              </a:rPr>
              <a:t>株式会社　亜細亜情報システム　</a:t>
            </a:r>
            <a:endParaRPr lang="en-US" altLang="ja-JP" sz="951" b="1" dirty="0">
              <a:solidFill>
                <a:srgbClr val="000000"/>
              </a:solidFill>
              <a:latin typeface="+mn-ea"/>
            </a:endParaRPr>
          </a:p>
          <a:p>
            <a:pPr algn="ctr"/>
            <a:r>
              <a:rPr lang="ja-JP" altLang="en-US" sz="951" b="1" dirty="0">
                <a:solidFill>
                  <a:srgbClr val="000000"/>
                </a:solidFill>
                <a:latin typeface="+mn-ea"/>
              </a:rPr>
              <a:t>組織図</a:t>
            </a:r>
            <a:r>
              <a:rPr lang="en-US" altLang="ja-JP" sz="951" b="1" dirty="0">
                <a:solidFill>
                  <a:srgbClr val="000000"/>
                </a:solidFill>
                <a:latin typeface="+mn-ea"/>
              </a:rPr>
              <a:t>(2023</a:t>
            </a:r>
            <a:r>
              <a:rPr lang="ja-JP" altLang="en-US" sz="951" b="1" dirty="0">
                <a:solidFill>
                  <a:srgbClr val="000000"/>
                </a:solidFill>
                <a:latin typeface="+mn-ea"/>
              </a:rPr>
              <a:t>年度</a:t>
            </a:r>
            <a:r>
              <a:rPr lang="en-US" altLang="ja-JP" sz="951" b="1" dirty="0">
                <a:solidFill>
                  <a:srgbClr val="000000"/>
                </a:solidFill>
                <a:latin typeface="+mn-ea"/>
              </a:rPr>
              <a:t>)</a:t>
            </a:r>
            <a:endParaRPr lang="ja-JP" altLang="en-US" sz="951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951FC30-AE61-7702-6409-A9C26B0A2385}"/>
              </a:ext>
            </a:extLst>
          </p:cNvPr>
          <p:cNvSpPr/>
          <p:nvPr/>
        </p:nvSpPr>
        <p:spPr>
          <a:xfrm>
            <a:off x="2837494" y="2027767"/>
            <a:ext cx="567528" cy="199522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00" b="1" dirty="0">
                <a:solidFill>
                  <a:srgbClr val="000000"/>
                </a:solidFill>
                <a:latin typeface="+mn-ea"/>
              </a:rPr>
              <a:t>全体表示</a:t>
            </a:r>
            <a:endParaRPr lang="en-US" altLang="ja-JP" sz="7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7F8A1D9-C328-7BCD-DA0F-A7AA93A0ECCB}"/>
              </a:ext>
            </a:extLst>
          </p:cNvPr>
          <p:cNvSpPr/>
          <p:nvPr/>
        </p:nvSpPr>
        <p:spPr>
          <a:xfrm>
            <a:off x="6275173" y="2476322"/>
            <a:ext cx="1129144" cy="199522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15" b="1" dirty="0">
                <a:solidFill>
                  <a:srgbClr val="000000"/>
                </a:solidFill>
                <a:latin typeface="+mn-ea"/>
              </a:rPr>
              <a:t>株主総会</a:t>
            </a:r>
            <a:endParaRPr lang="en-US" altLang="ja-JP" sz="815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D13BD49-1043-F2F2-B63B-0C14DDE2FBFF}"/>
              </a:ext>
            </a:extLst>
          </p:cNvPr>
          <p:cNvSpPr/>
          <p:nvPr/>
        </p:nvSpPr>
        <p:spPr>
          <a:xfrm>
            <a:off x="6275173" y="2718705"/>
            <a:ext cx="1129144" cy="199522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15" b="1" dirty="0">
                <a:solidFill>
                  <a:srgbClr val="000000"/>
                </a:solidFill>
                <a:latin typeface="+mn-ea"/>
              </a:rPr>
              <a:t>取締役会</a:t>
            </a:r>
            <a:endParaRPr lang="en-US" altLang="ja-JP" sz="815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7D8F0267-AF89-7C56-BCC9-C61A160FFBF6}"/>
              </a:ext>
            </a:extLst>
          </p:cNvPr>
          <p:cNvSpPr/>
          <p:nvPr/>
        </p:nvSpPr>
        <p:spPr>
          <a:xfrm>
            <a:off x="6275173" y="3117755"/>
            <a:ext cx="1129144" cy="280067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15" b="1" dirty="0">
                <a:solidFill>
                  <a:srgbClr val="000000"/>
                </a:solidFill>
                <a:latin typeface="+mn-ea"/>
              </a:rPr>
              <a:t>代表取締役会長</a:t>
            </a:r>
            <a:endParaRPr lang="en-US" altLang="ja-JP" sz="815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E99C29F-6EBD-57E0-1DF2-02F3828003A5}"/>
              </a:ext>
            </a:extLst>
          </p:cNvPr>
          <p:cNvSpPr/>
          <p:nvPr/>
        </p:nvSpPr>
        <p:spPr>
          <a:xfrm>
            <a:off x="7580189" y="2918228"/>
            <a:ext cx="1129144" cy="199522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15" b="1" dirty="0">
                <a:solidFill>
                  <a:srgbClr val="000000"/>
                </a:solidFill>
                <a:latin typeface="+mn-ea"/>
              </a:rPr>
              <a:t>監査役</a:t>
            </a:r>
            <a:endParaRPr lang="en-US" altLang="ja-JP" sz="815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0027D2BA-4387-5857-45F7-094B606A0878}"/>
              </a:ext>
            </a:extLst>
          </p:cNvPr>
          <p:cNvSpPr/>
          <p:nvPr/>
        </p:nvSpPr>
        <p:spPr>
          <a:xfrm>
            <a:off x="6275173" y="3474673"/>
            <a:ext cx="1129144" cy="280067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15" b="1" dirty="0">
                <a:solidFill>
                  <a:srgbClr val="000000"/>
                </a:solidFill>
                <a:latin typeface="+mn-ea"/>
              </a:rPr>
              <a:t>代表取締役社長</a:t>
            </a:r>
            <a:endParaRPr lang="en-US" altLang="ja-JP" sz="815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718FB0A8-3050-F717-A2BE-06A77AF7BB4B}"/>
              </a:ext>
            </a:extLst>
          </p:cNvPr>
          <p:cNvSpPr/>
          <p:nvPr/>
        </p:nvSpPr>
        <p:spPr>
          <a:xfrm>
            <a:off x="8144761" y="3474672"/>
            <a:ext cx="1129144" cy="280067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15" b="1" dirty="0">
                <a:solidFill>
                  <a:srgbClr val="000000"/>
                </a:solidFill>
                <a:latin typeface="+mn-ea"/>
              </a:rPr>
              <a:t>相談役</a:t>
            </a:r>
            <a:endParaRPr lang="en-US" altLang="ja-JP" sz="815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914380DB-08BF-8A64-B788-57B1B035538F}"/>
              </a:ext>
            </a:extLst>
          </p:cNvPr>
          <p:cNvSpPr/>
          <p:nvPr/>
        </p:nvSpPr>
        <p:spPr>
          <a:xfrm>
            <a:off x="4362722" y="3474672"/>
            <a:ext cx="1129144" cy="280067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15" b="1" dirty="0">
                <a:solidFill>
                  <a:srgbClr val="000000"/>
                </a:solidFill>
                <a:latin typeface="+mn-ea"/>
              </a:rPr>
              <a:t>営業本部長</a:t>
            </a:r>
            <a:endParaRPr lang="en-US" altLang="ja-JP" sz="815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1387031A-6403-B0B5-6E24-853A650926B0}"/>
              </a:ext>
            </a:extLst>
          </p:cNvPr>
          <p:cNvSpPr/>
          <p:nvPr/>
        </p:nvSpPr>
        <p:spPr>
          <a:xfrm>
            <a:off x="4043488" y="3873707"/>
            <a:ext cx="1324232" cy="1428464"/>
          </a:xfrm>
          <a:prstGeom prst="roundRect">
            <a:avLst>
              <a:gd name="adj" fmla="val 5953"/>
            </a:avLst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815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D1BC9A7-C03B-38D7-8B75-D780E2441585}"/>
              </a:ext>
            </a:extLst>
          </p:cNvPr>
          <p:cNvSpPr/>
          <p:nvPr/>
        </p:nvSpPr>
        <p:spPr>
          <a:xfrm>
            <a:off x="5491869" y="3873711"/>
            <a:ext cx="1285806" cy="1930187"/>
          </a:xfrm>
          <a:prstGeom prst="roundRect">
            <a:avLst>
              <a:gd name="adj" fmla="val 5632"/>
            </a:avLst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815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055845F2-FF60-7050-1AD8-B6E42014B780}"/>
              </a:ext>
            </a:extLst>
          </p:cNvPr>
          <p:cNvSpPr/>
          <p:nvPr/>
        </p:nvSpPr>
        <p:spPr>
          <a:xfrm>
            <a:off x="6901823" y="3873711"/>
            <a:ext cx="1324231" cy="2109757"/>
          </a:xfrm>
          <a:prstGeom prst="roundRect">
            <a:avLst>
              <a:gd name="adj" fmla="val 4613"/>
            </a:avLst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815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9993C05B-15DF-FC80-FEE5-BD883898CF42}"/>
              </a:ext>
            </a:extLst>
          </p:cNvPr>
          <p:cNvSpPr/>
          <p:nvPr/>
        </p:nvSpPr>
        <p:spPr>
          <a:xfrm>
            <a:off x="8350200" y="3873713"/>
            <a:ext cx="1245903" cy="280067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15" b="1" dirty="0">
                <a:solidFill>
                  <a:srgbClr val="000000"/>
                </a:solidFill>
                <a:latin typeface="+mn-ea"/>
              </a:rPr>
              <a:t>東北事業所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21C8B9C9-DA8D-558D-5E5D-EC3F6D07DF26}"/>
              </a:ext>
            </a:extLst>
          </p:cNvPr>
          <p:cNvSpPr/>
          <p:nvPr/>
        </p:nvSpPr>
        <p:spPr>
          <a:xfrm>
            <a:off x="4173553" y="4204778"/>
            <a:ext cx="1046379" cy="16848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68822" bIns="244383" rtlCol="0" anchor="ctr"/>
          <a:lstStyle/>
          <a:p>
            <a:pPr algn="ctr"/>
            <a:r>
              <a:rPr lang="ja-JP" altLang="en-US" sz="815" b="1" dirty="0">
                <a:solidFill>
                  <a:schemeClr val="tx1"/>
                </a:solidFill>
                <a:latin typeface="+mn-ea"/>
              </a:rPr>
              <a:t>経営支援室</a:t>
            </a:r>
            <a:endParaRPr lang="en-US" altLang="ja-JP" sz="815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29CB8F67-E421-6899-72BA-8EFF6BEB29CA}"/>
              </a:ext>
            </a:extLst>
          </p:cNvPr>
          <p:cNvSpPr/>
          <p:nvPr/>
        </p:nvSpPr>
        <p:spPr>
          <a:xfrm>
            <a:off x="4173553" y="4424258"/>
            <a:ext cx="1046379" cy="16848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68822" bIns="244383" rtlCol="0" anchor="ctr"/>
          <a:lstStyle/>
          <a:p>
            <a:pPr algn="ctr"/>
            <a:r>
              <a:rPr lang="ja-JP" altLang="en-US" sz="815" b="1" dirty="0">
                <a:solidFill>
                  <a:schemeClr val="tx1"/>
                </a:solidFill>
                <a:latin typeface="+mn-ea"/>
              </a:rPr>
              <a:t>営業部</a:t>
            </a:r>
            <a:endParaRPr lang="en-US" altLang="ja-JP" sz="815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5B751F2D-9C53-080C-C2A8-91336D987CCA}"/>
              </a:ext>
            </a:extLst>
          </p:cNvPr>
          <p:cNvSpPr/>
          <p:nvPr/>
        </p:nvSpPr>
        <p:spPr>
          <a:xfrm>
            <a:off x="4173553" y="4643731"/>
            <a:ext cx="1046379" cy="16848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68822" bIns="244383" rtlCol="0" anchor="ctr"/>
          <a:lstStyle/>
          <a:p>
            <a:pPr algn="ctr"/>
            <a:r>
              <a:rPr lang="ja-JP" altLang="en-US" sz="815" b="1" dirty="0">
                <a:solidFill>
                  <a:schemeClr val="tx1"/>
                </a:solidFill>
                <a:latin typeface="+mn-ea"/>
              </a:rPr>
              <a:t>品質管理部</a:t>
            </a:r>
            <a:endParaRPr lang="en-US" altLang="ja-JP" sz="815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CB041912-EC8B-AA65-6A76-D3729F94B01E}"/>
              </a:ext>
            </a:extLst>
          </p:cNvPr>
          <p:cNvSpPr/>
          <p:nvPr/>
        </p:nvSpPr>
        <p:spPr>
          <a:xfrm>
            <a:off x="4173553" y="4872106"/>
            <a:ext cx="1046379" cy="28006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68822" bIns="244383" rtlCol="0" anchor="ctr"/>
          <a:lstStyle/>
          <a:p>
            <a:pPr algn="ctr"/>
            <a:r>
              <a:rPr lang="ja-JP" altLang="en-US" sz="815" b="1" dirty="0">
                <a:solidFill>
                  <a:schemeClr val="tx1"/>
                </a:solidFill>
                <a:latin typeface="+mn-ea"/>
              </a:rPr>
              <a:t>スマートエナジー</a:t>
            </a:r>
            <a:endParaRPr lang="en-US" altLang="ja-JP" sz="815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sz="815" b="1" dirty="0">
                <a:solidFill>
                  <a:schemeClr val="tx1"/>
                </a:solidFill>
                <a:latin typeface="+mn-ea"/>
              </a:rPr>
              <a:t>事業部</a:t>
            </a:r>
            <a:endParaRPr lang="en-US" altLang="ja-JP" sz="815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BE9D25E8-6C43-B391-95F4-8A8517AEBA92}"/>
              </a:ext>
            </a:extLst>
          </p:cNvPr>
          <p:cNvSpPr/>
          <p:nvPr/>
        </p:nvSpPr>
        <p:spPr>
          <a:xfrm>
            <a:off x="5607151" y="4204778"/>
            <a:ext cx="1037513" cy="16848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68822" bIns="244383" rtlCol="0" anchor="ctr"/>
          <a:lstStyle/>
          <a:p>
            <a:pPr algn="ctr"/>
            <a:r>
              <a:rPr lang="ja-JP" altLang="en-US" sz="815" b="1" dirty="0">
                <a:solidFill>
                  <a:schemeClr val="tx1"/>
                </a:solidFill>
                <a:latin typeface="+mn-ea"/>
              </a:rPr>
              <a:t>第１グループ</a:t>
            </a:r>
            <a:endParaRPr lang="en-US" altLang="ja-JP" sz="815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74F8C2E0-DFD4-CE96-0AB0-8C9B683384B8}"/>
              </a:ext>
            </a:extLst>
          </p:cNvPr>
          <p:cNvSpPr/>
          <p:nvPr/>
        </p:nvSpPr>
        <p:spPr>
          <a:xfrm>
            <a:off x="5607151" y="4424258"/>
            <a:ext cx="1037513" cy="16848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68822" bIns="244383" rtlCol="0" anchor="ctr"/>
          <a:lstStyle/>
          <a:p>
            <a:pPr algn="ctr"/>
            <a:r>
              <a:rPr lang="ja-JP" altLang="en-US" sz="815" b="1" dirty="0">
                <a:solidFill>
                  <a:schemeClr val="tx1"/>
                </a:solidFill>
                <a:latin typeface="+mn-ea"/>
              </a:rPr>
              <a:t>第２グループ</a:t>
            </a:r>
            <a:endParaRPr lang="en-US" altLang="ja-JP" sz="815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F30C3062-7AC0-914E-E71A-18A98672D5CF}"/>
              </a:ext>
            </a:extLst>
          </p:cNvPr>
          <p:cNvSpPr/>
          <p:nvPr/>
        </p:nvSpPr>
        <p:spPr>
          <a:xfrm>
            <a:off x="5607150" y="4643738"/>
            <a:ext cx="1037513" cy="16848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68822" bIns="244383" rtlCol="0" anchor="ctr"/>
          <a:lstStyle/>
          <a:p>
            <a:pPr algn="ctr"/>
            <a:r>
              <a:rPr lang="ja-JP" altLang="en-US" sz="815" b="1" dirty="0">
                <a:solidFill>
                  <a:schemeClr val="tx1"/>
                </a:solidFill>
                <a:latin typeface="+mn-ea"/>
              </a:rPr>
              <a:t>第３グループ</a:t>
            </a:r>
            <a:endParaRPr lang="en-US" altLang="ja-JP" sz="815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EE22D203-6F63-A959-7B07-E391B5702264}"/>
              </a:ext>
            </a:extLst>
          </p:cNvPr>
          <p:cNvSpPr/>
          <p:nvPr/>
        </p:nvSpPr>
        <p:spPr>
          <a:xfrm>
            <a:off x="5607150" y="4863218"/>
            <a:ext cx="1037513" cy="16848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68822" bIns="244383" rtlCol="0" anchor="ctr"/>
          <a:lstStyle/>
          <a:p>
            <a:pPr algn="ctr"/>
            <a:r>
              <a:rPr lang="ja-JP" altLang="en-US" sz="815" b="1" dirty="0">
                <a:solidFill>
                  <a:schemeClr val="tx1"/>
                </a:solidFill>
                <a:latin typeface="+mn-ea"/>
              </a:rPr>
              <a:t>第４グループ</a:t>
            </a:r>
            <a:endParaRPr lang="en-US" altLang="ja-JP" sz="815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AEEDF571-A108-C7CF-4341-9F5E23C932BE}"/>
              </a:ext>
            </a:extLst>
          </p:cNvPr>
          <p:cNvSpPr/>
          <p:nvPr/>
        </p:nvSpPr>
        <p:spPr>
          <a:xfrm>
            <a:off x="5607150" y="5082698"/>
            <a:ext cx="1037513" cy="16848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68822" bIns="244383" rtlCol="0" anchor="ctr"/>
          <a:lstStyle/>
          <a:p>
            <a:pPr algn="ctr"/>
            <a:r>
              <a:rPr lang="ja-JP" altLang="en-US" sz="815" b="1" dirty="0">
                <a:solidFill>
                  <a:schemeClr val="tx1"/>
                </a:solidFill>
                <a:latin typeface="+mn-ea"/>
              </a:rPr>
              <a:t>教育研究グループ</a:t>
            </a:r>
            <a:endParaRPr lang="en-US" altLang="ja-JP" sz="815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1DDA2861-18E5-F4B2-CAF6-441E56CC5498}"/>
              </a:ext>
            </a:extLst>
          </p:cNvPr>
          <p:cNvSpPr/>
          <p:nvPr/>
        </p:nvSpPr>
        <p:spPr>
          <a:xfrm>
            <a:off x="5607150" y="5302178"/>
            <a:ext cx="1037513" cy="16848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68822" bIns="244383" rtlCol="0" anchor="ctr"/>
          <a:lstStyle/>
          <a:p>
            <a:pPr algn="ctr"/>
            <a:r>
              <a:rPr lang="ja-JP" altLang="en-US" sz="815" b="1" dirty="0">
                <a:solidFill>
                  <a:schemeClr val="tx1"/>
                </a:solidFill>
                <a:latin typeface="+mn-ea"/>
              </a:rPr>
              <a:t>特定顧客グループ</a:t>
            </a:r>
            <a:endParaRPr lang="en-US" altLang="ja-JP" sz="815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AEBBBC9C-8DD7-A1BC-BABA-1321074E4EF5}"/>
              </a:ext>
            </a:extLst>
          </p:cNvPr>
          <p:cNvSpPr/>
          <p:nvPr/>
        </p:nvSpPr>
        <p:spPr>
          <a:xfrm>
            <a:off x="5607150" y="5521658"/>
            <a:ext cx="1037513" cy="16848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68822" bIns="244383" rtlCol="0" anchor="ctr"/>
          <a:lstStyle/>
          <a:p>
            <a:pPr algn="ctr"/>
            <a:r>
              <a:rPr lang="ja-JP" altLang="en-US" sz="815" b="1" dirty="0">
                <a:solidFill>
                  <a:schemeClr val="tx1"/>
                </a:solidFill>
                <a:latin typeface="+mn-ea"/>
              </a:rPr>
              <a:t>品証グループ</a:t>
            </a:r>
            <a:endParaRPr lang="en-US" altLang="ja-JP" sz="815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E9903431-78A5-E268-F96E-6F388DF8CFC2}"/>
              </a:ext>
            </a:extLst>
          </p:cNvPr>
          <p:cNvSpPr/>
          <p:nvPr/>
        </p:nvSpPr>
        <p:spPr>
          <a:xfrm>
            <a:off x="7046659" y="4204778"/>
            <a:ext cx="1025689" cy="16848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68822" bIns="244383" rtlCol="0" anchor="ctr"/>
          <a:lstStyle/>
          <a:p>
            <a:pPr algn="ctr"/>
            <a:r>
              <a:rPr lang="ja-JP" altLang="en-US" sz="815" b="1" dirty="0">
                <a:solidFill>
                  <a:schemeClr val="tx1"/>
                </a:solidFill>
                <a:latin typeface="+mn-ea"/>
              </a:rPr>
              <a:t>第１グループ</a:t>
            </a:r>
            <a:endParaRPr lang="en-US" altLang="ja-JP" sz="815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DF35F885-ECE2-8742-52DD-AE3746700F6F}"/>
              </a:ext>
            </a:extLst>
          </p:cNvPr>
          <p:cNvSpPr/>
          <p:nvPr/>
        </p:nvSpPr>
        <p:spPr>
          <a:xfrm>
            <a:off x="7046659" y="4424258"/>
            <a:ext cx="1025689" cy="16848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68822" bIns="244383" rtlCol="0" anchor="ctr"/>
          <a:lstStyle/>
          <a:p>
            <a:pPr algn="ctr"/>
            <a:r>
              <a:rPr lang="ja-JP" altLang="en-US" sz="815" b="1" dirty="0">
                <a:solidFill>
                  <a:schemeClr val="tx1"/>
                </a:solidFill>
                <a:latin typeface="+mn-ea"/>
              </a:rPr>
              <a:t>第２グループ</a:t>
            </a:r>
            <a:endParaRPr lang="en-US" altLang="ja-JP" sz="815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FBFDC9E4-AC36-8B77-A730-ED74D23BE739}"/>
              </a:ext>
            </a:extLst>
          </p:cNvPr>
          <p:cNvSpPr/>
          <p:nvPr/>
        </p:nvSpPr>
        <p:spPr>
          <a:xfrm>
            <a:off x="7046658" y="4643738"/>
            <a:ext cx="1025689" cy="16848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68822" bIns="244383" rtlCol="0" anchor="ctr"/>
          <a:lstStyle/>
          <a:p>
            <a:pPr algn="ctr"/>
            <a:r>
              <a:rPr lang="ja-JP" altLang="en-US" sz="815" b="1" dirty="0">
                <a:solidFill>
                  <a:schemeClr val="tx1"/>
                </a:solidFill>
                <a:latin typeface="+mn-ea"/>
              </a:rPr>
              <a:t>第３グループ</a:t>
            </a:r>
            <a:endParaRPr lang="en-US" altLang="ja-JP" sz="815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6EF05619-8CEE-8140-8744-C58BA17015F0}"/>
              </a:ext>
            </a:extLst>
          </p:cNvPr>
          <p:cNvSpPr/>
          <p:nvPr/>
        </p:nvSpPr>
        <p:spPr>
          <a:xfrm>
            <a:off x="7046658" y="4863218"/>
            <a:ext cx="1025689" cy="16848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68822" bIns="244383" rtlCol="0" anchor="ctr"/>
          <a:lstStyle/>
          <a:p>
            <a:pPr algn="ctr"/>
            <a:r>
              <a:rPr lang="ja-JP" altLang="en-US" sz="815" b="1" dirty="0">
                <a:solidFill>
                  <a:schemeClr val="tx1"/>
                </a:solidFill>
                <a:latin typeface="+mn-ea"/>
              </a:rPr>
              <a:t>第４グループ</a:t>
            </a:r>
            <a:endParaRPr lang="en-US" altLang="ja-JP" sz="815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B43F1057-CD35-D41B-8811-E13E2D03D12B}"/>
              </a:ext>
            </a:extLst>
          </p:cNvPr>
          <p:cNvSpPr/>
          <p:nvPr/>
        </p:nvSpPr>
        <p:spPr>
          <a:xfrm>
            <a:off x="7046658" y="5082698"/>
            <a:ext cx="1025689" cy="16848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68822" bIns="244383" rtlCol="0" anchor="ctr"/>
          <a:lstStyle/>
          <a:p>
            <a:pPr algn="ctr"/>
            <a:r>
              <a:rPr lang="ja-JP" altLang="en-US" sz="815" b="1" dirty="0">
                <a:solidFill>
                  <a:schemeClr val="tx1"/>
                </a:solidFill>
                <a:latin typeface="+mn-ea"/>
              </a:rPr>
              <a:t>第５グループ</a:t>
            </a:r>
            <a:endParaRPr lang="en-US" altLang="ja-JP" sz="815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AB05532B-DC07-042F-72D5-EB7383349B8E}"/>
              </a:ext>
            </a:extLst>
          </p:cNvPr>
          <p:cNvSpPr/>
          <p:nvPr/>
        </p:nvSpPr>
        <p:spPr>
          <a:xfrm>
            <a:off x="7046658" y="5302178"/>
            <a:ext cx="1025689" cy="16848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68822" bIns="244383" rtlCol="0" anchor="ctr"/>
          <a:lstStyle/>
          <a:p>
            <a:pPr algn="ctr"/>
            <a:r>
              <a:rPr lang="ja-JP" altLang="en-US" sz="815" b="1" dirty="0">
                <a:solidFill>
                  <a:schemeClr val="tx1"/>
                </a:solidFill>
                <a:latin typeface="+mn-ea"/>
              </a:rPr>
              <a:t>新人グループ</a:t>
            </a:r>
            <a:endParaRPr lang="en-US" altLang="ja-JP" sz="815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8E7F23B8-EFD5-447E-0784-C1B130C0164E}"/>
              </a:ext>
            </a:extLst>
          </p:cNvPr>
          <p:cNvSpPr/>
          <p:nvPr/>
        </p:nvSpPr>
        <p:spPr>
          <a:xfrm>
            <a:off x="7046658" y="5521653"/>
            <a:ext cx="1025689" cy="2822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68822" bIns="244383" rtlCol="0" anchor="ctr"/>
          <a:lstStyle/>
          <a:p>
            <a:pPr algn="ctr"/>
            <a:r>
              <a:rPr lang="ja-JP" altLang="en-US" sz="815" b="1" dirty="0">
                <a:solidFill>
                  <a:schemeClr val="tx1"/>
                </a:solidFill>
                <a:latin typeface="+mn-ea"/>
              </a:rPr>
              <a:t>特定プロジェクト</a:t>
            </a:r>
            <a:endParaRPr lang="en-US" altLang="ja-JP" sz="815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sz="815" b="1" dirty="0">
                <a:solidFill>
                  <a:schemeClr val="tx1"/>
                </a:solidFill>
                <a:latin typeface="+mn-ea"/>
              </a:rPr>
              <a:t>グループ</a:t>
            </a:r>
            <a:endParaRPr lang="en-US" altLang="ja-JP" sz="815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A299CC26-11B3-4DD0-FD87-8773FA6C6610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6839744" y="2333703"/>
            <a:ext cx="0" cy="142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5018D7BB-87C2-9656-6CAD-22A332A365B9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839744" y="2675847"/>
            <a:ext cx="0" cy="4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4222F235-E9DF-1433-A26E-C93337FB4CA7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6839744" y="2918234"/>
            <a:ext cx="0" cy="19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58F45020-0BE3-28CB-05CB-4B4059097CF9}"/>
              </a:ext>
            </a:extLst>
          </p:cNvPr>
          <p:cNvCxnSpPr>
            <a:stCxn id="9" idx="2"/>
            <a:endCxn id="16" idx="0"/>
          </p:cNvCxnSpPr>
          <p:nvPr/>
        </p:nvCxnSpPr>
        <p:spPr>
          <a:xfrm>
            <a:off x="6839744" y="3397821"/>
            <a:ext cx="0" cy="76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57C8219E-D3CD-26DF-4083-4F3ACE5A85B1}"/>
              </a:ext>
            </a:extLst>
          </p:cNvPr>
          <p:cNvCxnSpPr>
            <a:stCxn id="16" idx="2"/>
          </p:cNvCxnSpPr>
          <p:nvPr/>
        </p:nvCxnSpPr>
        <p:spPr>
          <a:xfrm>
            <a:off x="6839744" y="3754736"/>
            <a:ext cx="0" cy="56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C7D61094-9BAE-D65B-DAE7-9A95B8A36EE9}"/>
              </a:ext>
            </a:extLst>
          </p:cNvPr>
          <p:cNvCxnSpPr>
            <a:cxnSpLocks/>
          </p:cNvCxnSpPr>
          <p:nvPr/>
        </p:nvCxnSpPr>
        <p:spPr>
          <a:xfrm flipV="1">
            <a:off x="4707085" y="3805735"/>
            <a:ext cx="426458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6E6C06C6-73E8-CFCA-7955-9ACF93910824}"/>
              </a:ext>
            </a:extLst>
          </p:cNvPr>
          <p:cNvCxnSpPr>
            <a:cxnSpLocks/>
            <a:stCxn id="19" idx="0"/>
            <a:endCxn id="19" idx="0"/>
          </p:cNvCxnSpPr>
          <p:nvPr/>
        </p:nvCxnSpPr>
        <p:spPr>
          <a:xfrm>
            <a:off x="4705604" y="387370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43A76877-305B-F81E-AF14-913BD1B19424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4705607" y="3805736"/>
            <a:ext cx="1477" cy="67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B86188FA-90DC-1402-D8C7-B01E1CD3DFD1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6128859" y="3805733"/>
            <a:ext cx="5913" cy="67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EC7C826B-4ADB-3B42-FAA1-53644CBBDB76}"/>
              </a:ext>
            </a:extLst>
          </p:cNvPr>
          <p:cNvCxnSpPr>
            <a:cxnSpLocks/>
            <a:stCxn id="21" idx="0"/>
            <a:endCxn id="21" idx="0"/>
          </p:cNvCxnSpPr>
          <p:nvPr/>
        </p:nvCxnSpPr>
        <p:spPr>
          <a:xfrm>
            <a:off x="7563932" y="387370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2266182A-93D0-FCD0-3609-2C47E9ED26D6}"/>
              </a:ext>
            </a:extLst>
          </p:cNvPr>
          <p:cNvCxnSpPr>
            <a:cxnSpLocks/>
            <a:stCxn id="22" idx="0"/>
            <a:endCxn id="22" idx="0"/>
          </p:cNvCxnSpPr>
          <p:nvPr/>
        </p:nvCxnSpPr>
        <p:spPr>
          <a:xfrm>
            <a:off x="8973146" y="387370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7AC4601F-9E20-4C8F-D3A8-9C9129ED62F9}"/>
              </a:ext>
            </a:extLst>
          </p:cNvPr>
          <p:cNvCxnSpPr>
            <a:cxnSpLocks/>
            <a:stCxn id="21" idx="0"/>
            <a:endCxn id="21" idx="0"/>
          </p:cNvCxnSpPr>
          <p:nvPr/>
        </p:nvCxnSpPr>
        <p:spPr>
          <a:xfrm>
            <a:off x="7563932" y="387370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5946D30E-CB83-6BD1-8842-22C3A2E9C1C3}"/>
              </a:ext>
            </a:extLst>
          </p:cNvPr>
          <p:cNvCxnSpPr>
            <a:stCxn id="22" idx="0"/>
          </p:cNvCxnSpPr>
          <p:nvPr/>
        </p:nvCxnSpPr>
        <p:spPr>
          <a:xfrm flipH="1" flipV="1">
            <a:off x="8971671" y="3805735"/>
            <a:ext cx="1477" cy="67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671EED87-7DC2-13DA-F82C-8C580D7AB952}"/>
              </a:ext>
            </a:extLst>
          </p:cNvPr>
          <p:cNvCxnSpPr>
            <a:cxnSpLocks/>
            <a:stCxn id="21" idx="0"/>
            <a:endCxn id="21" idx="0"/>
          </p:cNvCxnSpPr>
          <p:nvPr/>
        </p:nvCxnSpPr>
        <p:spPr>
          <a:xfrm>
            <a:off x="7563932" y="387370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B79BB2DF-EB47-3DCF-3C49-2042DD7E86FA}"/>
              </a:ext>
            </a:extLst>
          </p:cNvPr>
          <p:cNvCxnSpPr>
            <a:cxnSpLocks/>
          </p:cNvCxnSpPr>
          <p:nvPr/>
        </p:nvCxnSpPr>
        <p:spPr>
          <a:xfrm flipV="1">
            <a:off x="7550631" y="3805732"/>
            <a:ext cx="0" cy="62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C4AFAB9-2D2A-C481-8E0C-9ABADA139189}"/>
              </a:ext>
            </a:extLst>
          </p:cNvPr>
          <p:cNvSpPr txBox="1"/>
          <p:nvPr/>
        </p:nvSpPr>
        <p:spPr>
          <a:xfrm>
            <a:off x="4090788" y="3915459"/>
            <a:ext cx="1232599" cy="25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86" b="1" dirty="0">
                <a:latin typeface="+mn-ea"/>
              </a:rPr>
              <a:t>管理本部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974F29C-F8A9-C0B0-D87E-4132CF816A3D}"/>
              </a:ext>
            </a:extLst>
          </p:cNvPr>
          <p:cNvSpPr txBox="1"/>
          <p:nvPr/>
        </p:nvSpPr>
        <p:spPr>
          <a:xfrm>
            <a:off x="5512562" y="3916562"/>
            <a:ext cx="1232599" cy="25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86" b="1" dirty="0">
                <a:latin typeface="+mn-ea"/>
              </a:rPr>
              <a:t>開発本部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1FCBA68-ABDC-EB90-21BA-BBD996F9D44C}"/>
              </a:ext>
            </a:extLst>
          </p:cNvPr>
          <p:cNvSpPr txBox="1"/>
          <p:nvPr/>
        </p:nvSpPr>
        <p:spPr>
          <a:xfrm>
            <a:off x="6934338" y="3920624"/>
            <a:ext cx="1232599" cy="25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86" b="1" dirty="0">
                <a:latin typeface="+mn-ea"/>
              </a:rPr>
              <a:t>ICT</a:t>
            </a:r>
            <a:r>
              <a:rPr lang="ja-JP" altLang="en-US" sz="1086" b="1" dirty="0">
                <a:latin typeface="+mn-ea"/>
              </a:rPr>
              <a:t>本部</a:t>
            </a: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4F2DA19F-8B98-EE50-1581-524046D8BF99}"/>
              </a:ext>
            </a:extLst>
          </p:cNvPr>
          <p:cNvSpPr/>
          <p:nvPr/>
        </p:nvSpPr>
        <p:spPr>
          <a:xfrm>
            <a:off x="9452740" y="2027769"/>
            <a:ext cx="1389261" cy="548316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815" b="1" dirty="0">
              <a:solidFill>
                <a:srgbClr val="000000"/>
              </a:solidFill>
            </a:endParaRPr>
          </a:p>
          <a:p>
            <a:pPr algn="ctr"/>
            <a:endParaRPr lang="en-US" altLang="ja-JP" sz="815" b="1" dirty="0">
              <a:solidFill>
                <a:srgbClr val="000000"/>
              </a:solidFill>
            </a:endParaRPr>
          </a:p>
          <a:p>
            <a:pPr algn="ctr"/>
            <a:endParaRPr lang="en-US" altLang="ja-JP" sz="815" b="1" dirty="0">
              <a:solidFill>
                <a:srgbClr val="000000"/>
              </a:solidFill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8F5BB02A-1F4F-0F11-8850-7302EBF794F1}"/>
              </a:ext>
            </a:extLst>
          </p:cNvPr>
          <p:cNvSpPr txBox="1"/>
          <p:nvPr/>
        </p:nvSpPr>
        <p:spPr>
          <a:xfrm>
            <a:off x="10284872" y="2168668"/>
            <a:ext cx="551214" cy="468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815" b="1" dirty="0"/>
              <a:t>4</a:t>
            </a:r>
            <a:r>
              <a:rPr kumimoji="1" lang="ja-JP" altLang="en-US" sz="815" b="1" dirty="0"/>
              <a:t>名</a:t>
            </a:r>
            <a:endParaRPr kumimoji="1" lang="en-US" altLang="ja-JP" sz="815" b="1" dirty="0"/>
          </a:p>
          <a:p>
            <a:pPr algn="r"/>
            <a:r>
              <a:rPr kumimoji="1" lang="en-US" altLang="ja-JP" sz="815" b="1" dirty="0"/>
              <a:t>174</a:t>
            </a:r>
            <a:r>
              <a:rPr kumimoji="1" lang="ja-JP" altLang="en-US" sz="815" b="1" dirty="0"/>
              <a:t>名</a:t>
            </a:r>
            <a:endParaRPr kumimoji="1" lang="en-US" altLang="ja-JP" sz="815" b="1" dirty="0"/>
          </a:p>
          <a:p>
            <a:pPr algn="r"/>
            <a:r>
              <a:rPr kumimoji="1" lang="en-US" altLang="ja-JP" sz="815" b="1" dirty="0"/>
              <a:t>178</a:t>
            </a:r>
            <a:r>
              <a:rPr kumimoji="1" lang="ja-JP" altLang="en-US" sz="815" b="1" dirty="0"/>
              <a:t>名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DEA5F542-E882-EAE3-3E39-8A9B788767BF}"/>
              </a:ext>
            </a:extLst>
          </p:cNvPr>
          <p:cNvSpPr txBox="1"/>
          <p:nvPr/>
        </p:nvSpPr>
        <p:spPr>
          <a:xfrm>
            <a:off x="9484412" y="2168668"/>
            <a:ext cx="551215" cy="468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815" b="1" dirty="0"/>
              <a:t>役　員</a:t>
            </a:r>
            <a:endParaRPr kumimoji="1" lang="en-US" altLang="ja-JP" sz="815" b="1" dirty="0"/>
          </a:p>
          <a:p>
            <a:pPr algn="r"/>
            <a:r>
              <a:rPr kumimoji="1" lang="ja-JP" altLang="en-US" sz="815" b="1" dirty="0"/>
              <a:t>社　員</a:t>
            </a:r>
            <a:endParaRPr kumimoji="1" lang="en-US" altLang="ja-JP" sz="815" b="1" dirty="0"/>
          </a:p>
          <a:p>
            <a:pPr algn="r"/>
            <a:r>
              <a:rPr kumimoji="1" lang="ja-JP" altLang="en-US" sz="815" b="1" dirty="0"/>
              <a:t>合　計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B424CE0-FC1D-5997-BB36-7C8F35F99482}"/>
              </a:ext>
            </a:extLst>
          </p:cNvPr>
          <p:cNvSpPr txBox="1"/>
          <p:nvPr/>
        </p:nvSpPr>
        <p:spPr>
          <a:xfrm>
            <a:off x="9535504" y="2038734"/>
            <a:ext cx="1200084" cy="217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15" b="1" dirty="0">
                <a:solidFill>
                  <a:srgbClr val="000000"/>
                </a:solidFill>
              </a:rPr>
              <a:t>2023/9/6</a:t>
            </a:r>
            <a:r>
              <a:rPr lang="ja-JP" altLang="en-US" sz="815" b="1" dirty="0">
                <a:solidFill>
                  <a:srgbClr val="000000"/>
                </a:solidFill>
              </a:rPr>
              <a:t>　現在</a:t>
            </a:r>
            <a:endParaRPr lang="en-US" altLang="ja-JP" sz="815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986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4E3927C4-A4CF-7E0A-D24B-79BDAB649D0A}"/>
              </a:ext>
            </a:extLst>
          </p:cNvPr>
          <p:cNvSpPr/>
          <p:nvPr/>
        </p:nvSpPr>
        <p:spPr>
          <a:xfrm>
            <a:off x="5607146" y="2027774"/>
            <a:ext cx="2465198" cy="305933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51" b="1" dirty="0">
                <a:solidFill>
                  <a:srgbClr val="000000"/>
                </a:solidFill>
              </a:rPr>
              <a:t>株式会社　亜細亜情報システム　</a:t>
            </a:r>
            <a:endParaRPr lang="en-US" altLang="ja-JP" sz="951" b="1" dirty="0">
              <a:solidFill>
                <a:srgbClr val="000000"/>
              </a:solidFill>
            </a:endParaRPr>
          </a:p>
          <a:p>
            <a:pPr algn="ctr"/>
            <a:r>
              <a:rPr lang="ja-JP" altLang="en-US" sz="951" b="1" dirty="0">
                <a:solidFill>
                  <a:srgbClr val="000000"/>
                </a:solidFill>
              </a:rPr>
              <a:t>組織図</a:t>
            </a:r>
            <a:r>
              <a:rPr lang="en-US" altLang="ja-JP" sz="951" b="1" dirty="0">
                <a:solidFill>
                  <a:srgbClr val="000000"/>
                </a:solidFill>
              </a:rPr>
              <a:t>(2023</a:t>
            </a:r>
            <a:r>
              <a:rPr lang="ja-JP" altLang="en-US" sz="951" b="1" dirty="0">
                <a:solidFill>
                  <a:srgbClr val="000000"/>
                </a:solidFill>
              </a:rPr>
              <a:t>年度</a:t>
            </a:r>
            <a:r>
              <a:rPr lang="en-US" altLang="ja-JP" sz="951" b="1" dirty="0">
                <a:solidFill>
                  <a:srgbClr val="000000"/>
                </a:solidFill>
              </a:rPr>
              <a:t>)</a:t>
            </a:r>
            <a:endParaRPr lang="ja-JP" altLang="en-US" sz="951" b="1" dirty="0">
              <a:solidFill>
                <a:srgbClr val="000000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951FC30-AE61-7702-6409-A9C26B0A2385}"/>
              </a:ext>
            </a:extLst>
          </p:cNvPr>
          <p:cNvSpPr/>
          <p:nvPr/>
        </p:nvSpPr>
        <p:spPr>
          <a:xfrm>
            <a:off x="2837494" y="2027767"/>
            <a:ext cx="567528" cy="1995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00" b="1" dirty="0">
                <a:solidFill>
                  <a:srgbClr val="000000"/>
                </a:solidFill>
              </a:rPr>
              <a:t>全体表示</a:t>
            </a:r>
            <a:endParaRPr lang="en-US" altLang="ja-JP" sz="700" b="1" dirty="0">
              <a:solidFill>
                <a:srgbClr val="000000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5A045A4-A347-0587-0BE6-D4C477A7AC51}"/>
              </a:ext>
            </a:extLst>
          </p:cNvPr>
          <p:cNvSpPr/>
          <p:nvPr/>
        </p:nvSpPr>
        <p:spPr>
          <a:xfrm>
            <a:off x="9452740" y="2027769"/>
            <a:ext cx="1389261" cy="548316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815" b="1" dirty="0">
              <a:solidFill>
                <a:srgbClr val="000000"/>
              </a:solidFill>
            </a:endParaRPr>
          </a:p>
          <a:p>
            <a:pPr algn="ctr"/>
            <a:endParaRPr lang="en-US" altLang="ja-JP" sz="815" b="1" dirty="0">
              <a:solidFill>
                <a:srgbClr val="000000"/>
              </a:solidFill>
            </a:endParaRPr>
          </a:p>
          <a:p>
            <a:pPr algn="ctr"/>
            <a:endParaRPr lang="en-US" altLang="ja-JP" sz="815" b="1" dirty="0">
              <a:solidFill>
                <a:srgbClr val="000000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7F8A1D9-C328-7BCD-DA0F-A7AA93A0ECCB}"/>
              </a:ext>
            </a:extLst>
          </p:cNvPr>
          <p:cNvSpPr/>
          <p:nvPr/>
        </p:nvSpPr>
        <p:spPr>
          <a:xfrm>
            <a:off x="6275173" y="2476322"/>
            <a:ext cx="1129144" cy="199522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15" b="1" dirty="0">
                <a:solidFill>
                  <a:srgbClr val="000000"/>
                </a:solidFill>
              </a:rPr>
              <a:t>株主総会</a:t>
            </a:r>
            <a:endParaRPr lang="en-US" altLang="ja-JP" sz="815" b="1" dirty="0">
              <a:solidFill>
                <a:srgbClr val="000000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D13BD49-1043-F2F2-B63B-0C14DDE2FBFF}"/>
              </a:ext>
            </a:extLst>
          </p:cNvPr>
          <p:cNvSpPr/>
          <p:nvPr/>
        </p:nvSpPr>
        <p:spPr>
          <a:xfrm>
            <a:off x="6275173" y="2718705"/>
            <a:ext cx="1129144" cy="199522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15" b="1" dirty="0">
                <a:solidFill>
                  <a:srgbClr val="000000"/>
                </a:solidFill>
              </a:rPr>
              <a:t>取締役会</a:t>
            </a:r>
            <a:endParaRPr lang="en-US" altLang="ja-JP" sz="815" b="1" dirty="0">
              <a:solidFill>
                <a:srgbClr val="000000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7D8F0267-AF89-7C56-BCC9-C61A160FFBF6}"/>
              </a:ext>
            </a:extLst>
          </p:cNvPr>
          <p:cNvSpPr/>
          <p:nvPr/>
        </p:nvSpPr>
        <p:spPr>
          <a:xfrm>
            <a:off x="6275173" y="3117755"/>
            <a:ext cx="1129144" cy="280067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15" b="1" dirty="0">
                <a:solidFill>
                  <a:srgbClr val="000000"/>
                </a:solidFill>
              </a:rPr>
              <a:t>代表取締役会長</a:t>
            </a:r>
            <a:endParaRPr lang="en-US" altLang="ja-JP" sz="815" b="1" dirty="0">
              <a:solidFill>
                <a:srgbClr val="000000"/>
              </a:solidFill>
            </a:endParaRPr>
          </a:p>
          <a:p>
            <a:pPr algn="ctr"/>
            <a:r>
              <a:rPr lang="ja-JP" altLang="en-US" sz="815" b="1" dirty="0">
                <a:solidFill>
                  <a:srgbClr val="000000"/>
                </a:solidFill>
              </a:rPr>
              <a:t>趙 元章</a:t>
            </a:r>
            <a:endParaRPr lang="en-US" altLang="ja-JP" sz="815" b="1" dirty="0">
              <a:solidFill>
                <a:srgbClr val="000000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E99C29F-6EBD-57E0-1DF2-02F3828003A5}"/>
              </a:ext>
            </a:extLst>
          </p:cNvPr>
          <p:cNvSpPr/>
          <p:nvPr/>
        </p:nvSpPr>
        <p:spPr>
          <a:xfrm>
            <a:off x="7580189" y="2918228"/>
            <a:ext cx="1129144" cy="199522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15" b="1" dirty="0">
                <a:solidFill>
                  <a:srgbClr val="000000"/>
                </a:solidFill>
              </a:rPr>
              <a:t>監査役</a:t>
            </a:r>
            <a:endParaRPr lang="en-US" altLang="ja-JP" sz="815" b="1" dirty="0">
              <a:solidFill>
                <a:srgbClr val="000000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0027D2BA-4387-5857-45F7-094B606A0878}"/>
              </a:ext>
            </a:extLst>
          </p:cNvPr>
          <p:cNvSpPr/>
          <p:nvPr/>
        </p:nvSpPr>
        <p:spPr>
          <a:xfrm>
            <a:off x="6275173" y="3474673"/>
            <a:ext cx="1129144" cy="280067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15" b="1" dirty="0">
                <a:solidFill>
                  <a:srgbClr val="000000"/>
                </a:solidFill>
              </a:rPr>
              <a:t>代表取締役社長</a:t>
            </a:r>
            <a:endParaRPr lang="en-US" altLang="ja-JP" sz="815" b="1" dirty="0">
              <a:solidFill>
                <a:srgbClr val="000000"/>
              </a:solidFill>
            </a:endParaRPr>
          </a:p>
          <a:p>
            <a:pPr algn="ctr"/>
            <a:r>
              <a:rPr lang="ja-JP" altLang="en-US" sz="815" b="1" dirty="0">
                <a:solidFill>
                  <a:srgbClr val="000000"/>
                </a:solidFill>
              </a:rPr>
              <a:t>田中 耕一郎</a:t>
            </a:r>
            <a:endParaRPr lang="en-US" altLang="ja-JP" sz="815" b="1" dirty="0">
              <a:solidFill>
                <a:srgbClr val="000000"/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718FB0A8-3050-F717-A2BE-06A77AF7BB4B}"/>
              </a:ext>
            </a:extLst>
          </p:cNvPr>
          <p:cNvSpPr/>
          <p:nvPr/>
        </p:nvSpPr>
        <p:spPr>
          <a:xfrm>
            <a:off x="8144761" y="3474672"/>
            <a:ext cx="1129144" cy="280067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15" b="1" dirty="0">
                <a:solidFill>
                  <a:srgbClr val="000000"/>
                </a:solidFill>
              </a:rPr>
              <a:t>相談役</a:t>
            </a:r>
            <a:endParaRPr lang="en-US" altLang="ja-JP" sz="815" b="1" dirty="0">
              <a:solidFill>
                <a:srgbClr val="000000"/>
              </a:solidFill>
            </a:endParaRPr>
          </a:p>
          <a:p>
            <a:pPr algn="ctr"/>
            <a:r>
              <a:rPr lang="ja-JP" altLang="en-US" sz="815" b="1" dirty="0">
                <a:solidFill>
                  <a:srgbClr val="000000"/>
                </a:solidFill>
              </a:rPr>
              <a:t>猪狩 正</a:t>
            </a:r>
            <a:endParaRPr lang="en-US" altLang="ja-JP" sz="815" b="1" dirty="0">
              <a:solidFill>
                <a:srgbClr val="000000"/>
              </a:solidFill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914380DB-08BF-8A64-B788-57B1B035538F}"/>
              </a:ext>
            </a:extLst>
          </p:cNvPr>
          <p:cNvSpPr/>
          <p:nvPr/>
        </p:nvSpPr>
        <p:spPr>
          <a:xfrm>
            <a:off x="4362722" y="3474672"/>
            <a:ext cx="1129144" cy="280067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15" b="1" dirty="0">
                <a:solidFill>
                  <a:srgbClr val="000000"/>
                </a:solidFill>
              </a:rPr>
              <a:t>営業本部長</a:t>
            </a:r>
            <a:endParaRPr lang="en-US" altLang="ja-JP" sz="815" b="1" dirty="0">
              <a:solidFill>
                <a:srgbClr val="000000"/>
              </a:solidFill>
            </a:endParaRPr>
          </a:p>
          <a:p>
            <a:pPr algn="ctr"/>
            <a:r>
              <a:rPr lang="ja-JP" altLang="en-US" sz="815" b="1" dirty="0">
                <a:solidFill>
                  <a:srgbClr val="000000"/>
                </a:solidFill>
              </a:rPr>
              <a:t>東山 龍二</a:t>
            </a:r>
            <a:endParaRPr lang="en-US" altLang="ja-JP" sz="815" b="1" dirty="0">
              <a:solidFill>
                <a:srgbClr val="000000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1387031A-6403-B0B5-6E24-853A650926B0}"/>
              </a:ext>
            </a:extLst>
          </p:cNvPr>
          <p:cNvSpPr/>
          <p:nvPr/>
        </p:nvSpPr>
        <p:spPr>
          <a:xfrm>
            <a:off x="2821490" y="3873715"/>
            <a:ext cx="1129144" cy="280067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管理本部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本部長（兼）田中 耕一郎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055845F2-FF60-7050-1AD8-B6E42014B780}"/>
              </a:ext>
            </a:extLst>
          </p:cNvPr>
          <p:cNvSpPr/>
          <p:nvPr/>
        </p:nvSpPr>
        <p:spPr>
          <a:xfrm>
            <a:off x="7501862" y="3861890"/>
            <a:ext cx="2033643" cy="280067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11" b="1" dirty="0">
                <a:solidFill>
                  <a:srgbClr val="000000"/>
                </a:solidFill>
              </a:rPr>
              <a:t>ICT</a:t>
            </a:r>
            <a:r>
              <a:rPr lang="ja-JP" altLang="en-US" sz="611" b="1" dirty="0">
                <a:solidFill>
                  <a:srgbClr val="000000"/>
                </a:solidFill>
              </a:rPr>
              <a:t>本部</a:t>
            </a:r>
            <a:endParaRPr lang="en-US" altLang="ja-JP" sz="611" b="1" dirty="0">
              <a:solidFill>
                <a:srgbClr val="000000"/>
              </a:solidFill>
            </a:endParaRPr>
          </a:p>
          <a:p>
            <a:pPr algn="ctr"/>
            <a:r>
              <a:rPr lang="ja-JP" altLang="en-US" sz="611" b="1" dirty="0">
                <a:solidFill>
                  <a:srgbClr val="000000"/>
                </a:solidFill>
              </a:rPr>
              <a:t>取締役副会長（兼）本部長　金 辰奎</a:t>
            </a:r>
            <a:endParaRPr lang="en-US" altLang="ja-JP" sz="611" b="1" dirty="0">
              <a:solidFill>
                <a:srgbClr val="000000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9993C05B-15DF-FC80-FEE5-BD883898CF42}"/>
              </a:ext>
            </a:extLst>
          </p:cNvPr>
          <p:cNvSpPr/>
          <p:nvPr/>
        </p:nvSpPr>
        <p:spPr>
          <a:xfrm>
            <a:off x="9633045" y="3846365"/>
            <a:ext cx="1208954" cy="280067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11" b="1" dirty="0">
                <a:solidFill>
                  <a:srgbClr val="000000"/>
                </a:solidFill>
              </a:rPr>
              <a:t>東北事業所</a:t>
            </a:r>
            <a:endParaRPr lang="en-US" altLang="ja-JP" sz="611" b="1" dirty="0">
              <a:solidFill>
                <a:srgbClr val="000000"/>
              </a:solidFill>
            </a:endParaRPr>
          </a:p>
          <a:p>
            <a:pPr algn="ctr"/>
            <a:r>
              <a:rPr lang="ja-JP" altLang="en-US" sz="611" b="1" dirty="0">
                <a:solidFill>
                  <a:srgbClr val="000000"/>
                </a:solidFill>
              </a:rPr>
              <a:t>所長（兼）田中 耕一郎</a:t>
            </a:r>
            <a:endParaRPr lang="en-US" altLang="ja-JP" sz="611" b="1" dirty="0">
              <a:solidFill>
                <a:srgbClr val="000000"/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4901A1B-17AC-12C3-52AA-5D753A75DCCC}"/>
              </a:ext>
            </a:extLst>
          </p:cNvPr>
          <p:cNvSpPr/>
          <p:nvPr/>
        </p:nvSpPr>
        <p:spPr>
          <a:xfrm>
            <a:off x="2833274" y="2301928"/>
            <a:ext cx="406642" cy="17439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15" b="1" dirty="0">
                <a:solidFill>
                  <a:srgbClr val="000000"/>
                </a:solidFill>
              </a:rPr>
              <a:t>編集</a:t>
            </a:r>
            <a:endParaRPr lang="en-US" altLang="ja-JP" sz="815" b="1" dirty="0">
              <a:solidFill>
                <a:srgbClr val="000000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4817A73-8C24-CA23-ADC8-EC4FD9D02A1B}"/>
              </a:ext>
            </a:extLst>
          </p:cNvPr>
          <p:cNvSpPr txBox="1"/>
          <p:nvPr/>
        </p:nvSpPr>
        <p:spPr>
          <a:xfrm>
            <a:off x="10284872" y="2168668"/>
            <a:ext cx="551214" cy="468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815" b="1" dirty="0"/>
              <a:t>4</a:t>
            </a:r>
            <a:r>
              <a:rPr kumimoji="1" lang="ja-JP" altLang="en-US" sz="815" b="1" dirty="0"/>
              <a:t>名</a:t>
            </a:r>
            <a:endParaRPr kumimoji="1" lang="en-US" altLang="ja-JP" sz="815" b="1" dirty="0"/>
          </a:p>
          <a:p>
            <a:pPr algn="r"/>
            <a:r>
              <a:rPr kumimoji="1" lang="en-US" altLang="ja-JP" sz="815" b="1" dirty="0"/>
              <a:t>174</a:t>
            </a:r>
            <a:r>
              <a:rPr kumimoji="1" lang="ja-JP" altLang="en-US" sz="815" b="1" dirty="0"/>
              <a:t>名</a:t>
            </a:r>
            <a:endParaRPr kumimoji="1" lang="en-US" altLang="ja-JP" sz="815" b="1" dirty="0"/>
          </a:p>
          <a:p>
            <a:pPr algn="r"/>
            <a:r>
              <a:rPr kumimoji="1" lang="en-US" altLang="ja-JP" sz="815" b="1" dirty="0"/>
              <a:t>178</a:t>
            </a:r>
            <a:r>
              <a:rPr kumimoji="1" lang="ja-JP" altLang="en-US" sz="815" b="1" dirty="0"/>
              <a:t>名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6209092-5808-E242-4D4D-F5D6D3E059EF}"/>
              </a:ext>
            </a:extLst>
          </p:cNvPr>
          <p:cNvSpPr txBox="1"/>
          <p:nvPr/>
        </p:nvSpPr>
        <p:spPr>
          <a:xfrm>
            <a:off x="9484412" y="2168668"/>
            <a:ext cx="551215" cy="468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815" b="1" dirty="0"/>
              <a:t>役　員</a:t>
            </a:r>
            <a:endParaRPr kumimoji="1" lang="en-US" altLang="ja-JP" sz="815" b="1" dirty="0"/>
          </a:p>
          <a:p>
            <a:pPr algn="r"/>
            <a:r>
              <a:rPr kumimoji="1" lang="ja-JP" altLang="en-US" sz="815" b="1" dirty="0"/>
              <a:t>社　員</a:t>
            </a:r>
            <a:endParaRPr kumimoji="1" lang="en-US" altLang="ja-JP" sz="815" b="1" dirty="0"/>
          </a:p>
          <a:p>
            <a:pPr algn="r"/>
            <a:r>
              <a:rPr kumimoji="1" lang="ja-JP" altLang="en-US" sz="815" b="1" dirty="0"/>
              <a:t>合　計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7E19917-CB34-868D-A309-A4B06F95147D}"/>
              </a:ext>
            </a:extLst>
          </p:cNvPr>
          <p:cNvSpPr txBox="1"/>
          <p:nvPr/>
        </p:nvSpPr>
        <p:spPr>
          <a:xfrm>
            <a:off x="9535504" y="2038734"/>
            <a:ext cx="1200084" cy="217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15" b="1" dirty="0">
                <a:solidFill>
                  <a:srgbClr val="000000"/>
                </a:solidFill>
              </a:rPr>
              <a:t>2023/9/6</a:t>
            </a:r>
            <a:r>
              <a:rPr lang="ja-JP" altLang="en-US" sz="815" b="1" dirty="0">
                <a:solidFill>
                  <a:srgbClr val="000000"/>
                </a:solidFill>
              </a:rPr>
              <a:t>　現在</a:t>
            </a:r>
            <a:endParaRPr lang="en-US" altLang="ja-JP" sz="815" b="1" dirty="0">
              <a:solidFill>
                <a:srgbClr val="000000"/>
              </a:solidFill>
            </a:endParaRPr>
          </a:p>
        </p:txBody>
      </p:sp>
      <p:sp>
        <p:nvSpPr>
          <p:cNvPr id="96" name="加算記号 95">
            <a:extLst>
              <a:ext uri="{FF2B5EF4-FFF2-40B4-BE49-F238E27FC236}">
                <a16:creationId xmlns:a16="http://schemas.microsoft.com/office/drawing/2014/main" id="{6F1108B5-7124-F053-C908-65C5CEC7D300}"/>
              </a:ext>
            </a:extLst>
          </p:cNvPr>
          <p:cNvSpPr/>
          <p:nvPr/>
        </p:nvSpPr>
        <p:spPr>
          <a:xfrm>
            <a:off x="10680715" y="3860180"/>
            <a:ext cx="144400" cy="123395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22"/>
          </a:p>
        </p:txBody>
      </p:sp>
      <p:sp>
        <p:nvSpPr>
          <p:cNvPr id="101" name="加算記号 100">
            <a:extLst>
              <a:ext uri="{FF2B5EF4-FFF2-40B4-BE49-F238E27FC236}">
                <a16:creationId xmlns:a16="http://schemas.microsoft.com/office/drawing/2014/main" id="{5FE4306C-DE9A-5DD9-838B-245BF1E21D7C}"/>
              </a:ext>
            </a:extLst>
          </p:cNvPr>
          <p:cNvSpPr/>
          <p:nvPr/>
        </p:nvSpPr>
        <p:spPr>
          <a:xfrm>
            <a:off x="3801871" y="3880397"/>
            <a:ext cx="144400" cy="123395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22"/>
          </a:p>
        </p:txBody>
      </p:sp>
      <p:sp>
        <p:nvSpPr>
          <p:cNvPr id="103" name="加算記号 102">
            <a:extLst>
              <a:ext uri="{FF2B5EF4-FFF2-40B4-BE49-F238E27FC236}">
                <a16:creationId xmlns:a16="http://schemas.microsoft.com/office/drawing/2014/main" id="{3F375DE2-687A-71BB-FD02-49307468EFB9}"/>
              </a:ext>
            </a:extLst>
          </p:cNvPr>
          <p:cNvSpPr/>
          <p:nvPr/>
        </p:nvSpPr>
        <p:spPr>
          <a:xfrm>
            <a:off x="9380536" y="3878527"/>
            <a:ext cx="144400" cy="123395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22"/>
          </a:p>
        </p:txBody>
      </p:sp>
      <p:sp>
        <p:nvSpPr>
          <p:cNvPr id="104" name="四角形: 角を丸くする 103">
            <a:extLst>
              <a:ext uri="{FF2B5EF4-FFF2-40B4-BE49-F238E27FC236}">
                <a16:creationId xmlns:a16="http://schemas.microsoft.com/office/drawing/2014/main" id="{48D6F870-6CE7-A105-6E3E-F6EA52158CF5}"/>
              </a:ext>
            </a:extLst>
          </p:cNvPr>
          <p:cNvSpPr/>
          <p:nvPr/>
        </p:nvSpPr>
        <p:spPr>
          <a:xfrm>
            <a:off x="4064178" y="3873712"/>
            <a:ext cx="3340138" cy="314634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11" b="1" dirty="0">
                <a:solidFill>
                  <a:srgbClr val="000000"/>
                </a:solidFill>
              </a:rPr>
              <a:t>開発本部</a:t>
            </a:r>
            <a:endParaRPr lang="en-US" altLang="ja-JP" sz="611" b="1" dirty="0">
              <a:solidFill>
                <a:srgbClr val="000000"/>
              </a:solidFill>
            </a:endParaRPr>
          </a:p>
          <a:p>
            <a:pPr algn="ctr"/>
            <a:r>
              <a:rPr lang="ja-JP" altLang="en-US" sz="611" b="1" dirty="0">
                <a:solidFill>
                  <a:srgbClr val="000000"/>
                </a:solidFill>
              </a:rPr>
              <a:t>取締役（兼）本部長　金 允泳</a:t>
            </a:r>
            <a:endParaRPr lang="en-US" altLang="ja-JP" sz="611" b="1" dirty="0">
              <a:solidFill>
                <a:srgbClr val="000000"/>
              </a:solidFill>
            </a:endParaRPr>
          </a:p>
          <a:p>
            <a:pPr algn="ctr"/>
            <a:r>
              <a:rPr lang="ja-JP" altLang="en-US" sz="611" b="1" dirty="0">
                <a:solidFill>
                  <a:srgbClr val="000000"/>
                </a:solidFill>
              </a:rPr>
              <a:t>本部長代理　全 正暉 部長</a:t>
            </a:r>
            <a:endParaRPr lang="en-US" altLang="ja-JP" sz="611" b="1" dirty="0">
              <a:solidFill>
                <a:srgbClr val="000000"/>
              </a:solidFill>
            </a:endParaRP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F3BC7AFE-FA54-5233-6EFF-B1CC221009A7}"/>
              </a:ext>
            </a:extLst>
          </p:cNvPr>
          <p:cNvCxnSpPr>
            <a:cxnSpLocks/>
          </p:cNvCxnSpPr>
          <p:nvPr/>
        </p:nvCxnSpPr>
        <p:spPr>
          <a:xfrm>
            <a:off x="4054870" y="4074170"/>
            <a:ext cx="3342754" cy="5484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加算記号 106">
            <a:extLst>
              <a:ext uri="{FF2B5EF4-FFF2-40B4-BE49-F238E27FC236}">
                <a16:creationId xmlns:a16="http://schemas.microsoft.com/office/drawing/2014/main" id="{F48F3B9E-65C9-AB78-B355-328544A3B599}"/>
              </a:ext>
            </a:extLst>
          </p:cNvPr>
          <p:cNvSpPr/>
          <p:nvPr/>
        </p:nvSpPr>
        <p:spPr>
          <a:xfrm>
            <a:off x="7253224" y="3878527"/>
            <a:ext cx="144400" cy="123395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22"/>
          </a:p>
        </p:txBody>
      </p:sp>
    </p:spTree>
    <p:extLst>
      <p:ext uri="{BB962C8B-B14F-4D97-AF65-F5344CB8AC3E}">
        <p14:creationId xmlns:p14="http://schemas.microsoft.com/office/powerpoint/2010/main" val="4046334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4E3927C4-A4CF-7E0A-D24B-79BDAB649D0A}"/>
              </a:ext>
            </a:extLst>
          </p:cNvPr>
          <p:cNvSpPr/>
          <p:nvPr/>
        </p:nvSpPr>
        <p:spPr>
          <a:xfrm>
            <a:off x="5607146" y="2027774"/>
            <a:ext cx="2465198" cy="305933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51" b="1" dirty="0">
                <a:solidFill>
                  <a:srgbClr val="000000"/>
                </a:solidFill>
              </a:rPr>
              <a:t>株式会社　亜細亜情報システム　</a:t>
            </a:r>
            <a:endParaRPr lang="en-US" altLang="ja-JP" sz="951" b="1" dirty="0">
              <a:solidFill>
                <a:srgbClr val="000000"/>
              </a:solidFill>
            </a:endParaRPr>
          </a:p>
          <a:p>
            <a:pPr algn="ctr"/>
            <a:r>
              <a:rPr lang="ja-JP" altLang="en-US" sz="951" b="1" dirty="0">
                <a:solidFill>
                  <a:srgbClr val="000000"/>
                </a:solidFill>
              </a:rPr>
              <a:t>組織図</a:t>
            </a:r>
            <a:r>
              <a:rPr lang="en-US" altLang="ja-JP" sz="951" b="1" dirty="0">
                <a:solidFill>
                  <a:srgbClr val="000000"/>
                </a:solidFill>
              </a:rPr>
              <a:t>(2023</a:t>
            </a:r>
            <a:r>
              <a:rPr lang="ja-JP" altLang="en-US" sz="951" b="1" dirty="0">
                <a:solidFill>
                  <a:srgbClr val="000000"/>
                </a:solidFill>
              </a:rPr>
              <a:t>年度</a:t>
            </a:r>
            <a:r>
              <a:rPr lang="en-US" altLang="ja-JP" sz="951" b="1" dirty="0">
                <a:solidFill>
                  <a:srgbClr val="000000"/>
                </a:solidFill>
              </a:rPr>
              <a:t>)</a:t>
            </a:r>
            <a:endParaRPr lang="ja-JP" altLang="en-US" sz="951" b="1" dirty="0">
              <a:solidFill>
                <a:srgbClr val="000000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951FC30-AE61-7702-6409-A9C26B0A2385}"/>
              </a:ext>
            </a:extLst>
          </p:cNvPr>
          <p:cNvSpPr/>
          <p:nvPr/>
        </p:nvSpPr>
        <p:spPr>
          <a:xfrm>
            <a:off x="2837494" y="2027767"/>
            <a:ext cx="567528" cy="1995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15" b="1" dirty="0">
                <a:solidFill>
                  <a:srgbClr val="000000"/>
                </a:solidFill>
              </a:rPr>
              <a:t>全体表示</a:t>
            </a:r>
            <a:endParaRPr lang="en-US" altLang="ja-JP" sz="815" b="1" dirty="0">
              <a:solidFill>
                <a:srgbClr val="000000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5A045A4-A347-0587-0BE6-D4C477A7AC51}"/>
              </a:ext>
            </a:extLst>
          </p:cNvPr>
          <p:cNvSpPr/>
          <p:nvPr/>
        </p:nvSpPr>
        <p:spPr>
          <a:xfrm>
            <a:off x="9452740" y="2027769"/>
            <a:ext cx="1389261" cy="548316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815" b="1" dirty="0">
              <a:solidFill>
                <a:srgbClr val="000000"/>
              </a:solidFill>
            </a:endParaRPr>
          </a:p>
          <a:p>
            <a:pPr algn="ctr"/>
            <a:endParaRPr lang="en-US" altLang="ja-JP" sz="815" b="1" dirty="0">
              <a:solidFill>
                <a:srgbClr val="000000"/>
              </a:solidFill>
            </a:endParaRPr>
          </a:p>
          <a:p>
            <a:pPr algn="ctr"/>
            <a:endParaRPr lang="en-US" altLang="ja-JP" sz="815" b="1" dirty="0">
              <a:solidFill>
                <a:srgbClr val="000000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7F8A1D9-C328-7BCD-DA0F-A7AA93A0ECCB}"/>
              </a:ext>
            </a:extLst>
          </p:cNvPr>
          <p:cNvSpPr/>
          <p:nvPr/>
        </p:nvSpPr>
        <p:spPr>
          <a:xfrm>
            <a:off x="6275173" y="2476322"/>
            <a:ext cx="1129144" cy="199522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15" b="1" dirty="0">
                <a:solidFill>
                  <a:srgbClr val="000000"/>
                </a:solidFill>
              </a:rPr>
              <a:t>株主総会</a:t>
            </a:r>
            <a:endParaRPr lang="en-US" altLang="ja-JP" sz="815" b="1" dirty="0">
              <a:solidFill>
                <a:srgbClr val="000000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D13BD49-1043-F2F2-B63B-0C14DDE2FBFF}"/>
              </a:ext>
            </a:extLst>
          </p:cNvPr>
          <p:cNvSpPr/>
          <p:nvPr/>
        </p:nvSpPr>
        <p:spPr>
          <a:xfrm>
            <a:off x="6275173" y="2718705"/>
            <a:ext cx="1129144" cy="199522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15" b="1" dirty="0">
                <a:solidFill>
                  <a:srgbClr val="000000"/>
                </a:solidFill>
              </a:rPr>
              <a:t>取締役会</a:t>
            </a:r>
            <a:endParaRPr lang="en-US" altLang="ja-JP" sz="815" b="1" dirty="0">
              <a:solidFill>
                <a:srgbClr val="000000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7D8F0267-AF89-7C56-BCC9-C61A160FFBF6}"/>
              </a:ext>
            </a:extLst>
          </p:cNvPr>
          <p:cNvSpPr/>
          <p:nvPr/>
        </p:nvSpPr>
        <p:spPr>
          <a:xfrm>
            <a:off x="6275173" y="3117755"/>
            <a:ext cx="1129144" cy="280067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15" b="1" dirty="0">
                <a:solidFill>
                  <a:srgbClr val="000000"/>
                </a:solidFill>
              </a:rPr>
              <a:t>代表取締役会長</a:t>
            </a:r>
            <a:endParaRPr lang="en-US" altLang="ja-JP" sz="815" b="1" dirty="0">
              <a:solidFill>
                <a:srgbClr val="000000"/>
              </a:solidFill>
            </a:endParaRPr>
          </a:p>
          <a:p>
            <a:pPr algn="ctr"/>
            <a:r>
              <a:rPr lang="ja-JP" altLang="en-US" sz="815" b="1" dirty="0">
                <a:solidFill>
                  <a:srgbClr val="000000"/>
                </a:solidFill>
              </a:rPr>
              <a:t>趙 元章</a:t>
            </a:r>
            <a:endParaRPr lang="en-US" altLang="ja-JP" sz="815" b="1" dirty="0">
              <a:solidFill>
                <a:srgbClr val="000000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E99C29F-6EBD-57E0-1DF2-02F3828003A5}"/>
              </a:ext>
            </a:extLst>
          </p:cNvPr>
          <p:cNvSpPr/>
          <p:nvPr/>
        </p:nvSpPr>
        <p:spPr>
          <a:xfrm>
            <a:off x="7580189" y="2918228"/>
            <a:ext cx="1129144" cy="199522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15" b="1" dirty="0">
                <a:solidFill>
                  <a:srgbClr val="000000"/>
                </a:solidFill>
              </a:rPr>
              <a:t>監査役</a:t>
            </a:r>
            <a:endParaRPr lang="en-US" altLang="ja-JP" sz="815" b="1" dirty="0">
              <a:solidFill>
                <a:srgbClr val="000000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0027D2BA-4387-5857-45F7-094B606A0878}"/>
              </a:ext>
            </a:extLst>
          </p:cNvPr>
          <p:cNvSpPr/>
          <p:nvPr/>
        </p:nvSpPr>
        <p:spPr>
          <a:xfrm>
            <a:off x="6275173" y="3474673"/>
            <a:ext cx="1129144" cy="280067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15" b="1" dirty="0">
                <a:solidFill>
                  <a:srgbClr val="000000"/>
                </a:solidFill>
              </a:rPr>
              <a:t>代表取締役社長</a:t>
            </a:r>
            <a:endParaRPr lang="en-US" altLang="ja-JP" sz="815" b="1" dirty="0">
              <a:solidFill>
                <a:srgbClr val="000000"/>
              </a:solidFill>
            </a:endParaRPr>
          </a:p>
          <a:p>
            <a:pPr algn="ctr"/>
            <a:r>
              <a:rPr lang="ja-JP" altLang="en-US" sz="815" b="1" dirty="0">
                <a:solidFill>
                  <a:srgbClr val="000000"/>
                </a:solidFill>
              </a:rPr>
              <a:t>田中 耕一郎</a:t>
            </a:r>
            <a:endParaRPr lang="en-US" altLang="ja-JP" sz="815" b="1" dirty="0">
              <a:solidFill>
                <a:srgbClr val="000000"/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718FB0A8-3050-F717-A2BE-06A77AF7BB4B}"/>
              </a:ext>
            </a:extLst>
          </p:cNvPr>
          <p:cNvSpPr/>
          <p:nvPr/>
        </p:nvSpPr>
        <p:spPr>
          <a:xfrm>
            <a:off x="8144761" y="3474672"/>
            <a:ext cx="1129144" cy="280067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15" b="1" dirty="0">
                <a:solidFill>
                  <a:srgbClr val="000000"/>
                </a:solidFill>
              </a:rPr>
              <a:t>相談役</a:t>
            </a:r>
            <a:endParaRPr lang="en-US" altLang="ja-JP" sz="815" b="1" dirty="0">
              <a:solidFill>
                <a:srgbClr val="000000"/>
              </a:solidFill>
            </a:endParaRPr>
          </a:p>
          <a:p>
            <a:pPr algn="ctr"/>
            <a:r>
              <a:rPr lang="ja-JP" altLang="en-US" sz="815" b="1" dirty="0">
                <a:solidFill>
                  <a:srgbClr val="000000"/>
                </a:solidFill>
              </a:rPr>
              <a:t>猪狩 正</a:t>
            </a:r>
            <a:endParaRPr lang="en-US" altLang="ja-JP" sz="815" b="1" dirty="0">
              <a:solidFill>
                <a:srgbClr val="000000"/>
              </a:solidFill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914380DB-08BF-8A64-B788-57B1B035538F}"/>
              </a:ext>
            </a:extLst>
          </p:cNvPr>
          <p:cNvSpPr/>
          <p:nvPr/>
        </p:nvSpPr>
        <p:spPr>
          <a:xfrm>
            <a:off x="4362722" y="3474672"/>
            <a:ext cx="1129144" cy="280067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15" b="1" dirty="0">
                <a:solidFill>
                  <a:srgbClr val="000000"/>
                </a:solidFill>
              </a:rPr>
              <a:t>営業本部長</a:t>
            </a:r>
            <a:endParaRPr lang="en-US" altLang="ja-JP" sz="815" b="1" dirty="0">
              <a:solidFill>
                <a:srgbClr val="000000"/>
              </a:solidFill>
            </a:endParaRPr>
          </a:p>
          <a:p>
            <a:pPr algn="ctr"/>
            <a:r>
              <a:rPr lang="ja-JP" altLang="en-US" sz="815" b="1" dirty="0">
                <a:solidFill>
                  <a:srgbClr val="000000"/>
                </a:solidFill>
              </a:rPr>
              <a:t>東山 龍二</a:t>
            </a:r>
            <a:endParaRPr lang="en-US" altLang="ja-JP" sz="815" b="1" dirty="0">
              <a:solidFill>
                <a:srgbClr val="000000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1387031A-6403-B0B5-6E24-853A650926B0}"/>
              </a:ext>
            </a:extLst>
          </p:cNvPr>
          <p:cNvSpPr/>
          <p:nvPr/>
        </p:nvSpPr>
        <p:spPr>
          <a:xfrm>
            <a:off x="2821490" y="3873715"/>
            <a:ext cx="1129144" cy="280067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管理本部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本部長（兼）田中 耕一郎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055845F2-FF60-7050-1AD8-B6E42014B780}"/>
              </a:ext>
            </a:extLst>
          </p:cNvPr>
          <p:cNvSpPr/>
          <p:nvPr/>
        </p:nvSpPr>
        <p:spPr>
          <a:xfrm>
            <a:off x="7501862" y="3861890"/>
            <a:ext cx="2033643" cy="280067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11" b="1" dirty="0">
                <a:solidFill>
                  <a:srgbClr val="000000"/>
                </a:solidFill>
              </a:rPr>
              <a:t>ICT</a:t>
            </a:r>
            <a:r>
              <a:rPr lang="ja-JP" altLang="en-US" sz="611" b="1" dirty="0">
                <a:solidFill>
                  <a:srgbClr val="000000"/>
                </a:solidFill>
              </a:rPr>
              <a:t>本部</a:t>
            </a:r>
            <a:endParaRPr lang="en-US" altLang="ja-JP" sz="611" b="1" dirty="0">
              <a:solidFill>
                <a:srgbClr val="000000"/>
              </a:solidFill>
            </a:endParaRPr>
          </a:p>
          <a:p>
            <a:pPr algn="ctr"/>
            <a:r>
              <a:rPr lang="ja-JP" altLang="en-US" sz="611" b="1" dirty="0">
                <a:solidFill>
                  <a:srgbClr val="000000"/>
                </a:solidFill>
              </a:rPr>
              <a:t>取締役副会長（兼）本部長　金 辰奎</a:t>
            </a:r>
            <a:endParaRPr lang="en-US" altLang="ja-JP" sz="611" b="1" dirty="0">
              <a:solidFill>
                <a:srgbClr val="000000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9993C05B-15DF-FC80-FEE5-BD883898CF42}"/>
              </a:ext>
            </a:extLst>
          </p:cNvPr>
          <p:cNvSpPr/>
          <p:nvPr/>
        </p:nvSpPr>
        <p:spPr>
          <a:xfrm>
            <a:off x="9633045" y="3846365"/>
            <a:ext cx="1208954" cy="280067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11" b="1" dirty="0">
                <a:solidFill>
                  <a:srgbClr val="000000"/>
                </a:solidFill>
              </a:rPr>
              <a:t>東北事業所</a:t>
            </a:r>
            <a:endParaRPr lang="en-US" altLang="ja-JP" sz="611" b="1" dirty="0">
              <a:solidFill>
                <a:srgbClr val="000000"/>
              </a:solidFill>
            </a:endParaRPr>
          </a:p>
          <a:p>
            <a:pPr algn="ctr"/>
            <a:r>
              <a:rPr lang="ja-JP" altLang="en-US" sz="611" b="1" dirty="0">
                <a:solidFill>
                  <a:srgbClr val="000000"/>
                </a:solidFill>
              </a:rPr>
              <a:t>所長（兼）田中 耕一郎</a:t>
            </a:r>
            <a:endParaRPr lang="en-US" altLang="ja-JP" sz="611" b="1" dirty="0">
              <a:solidFill>
                <a:srgbClr val="000000"/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4901A1B-17AC-12C3-52AA-5D753A75DCCC}"/>
              </a:ext>
            </a:extLst>
          </p:cNvPr>
          <p:cNvSpPr/>
          <p:nvPr/>
        </p:nvSpPr>
        <p:spPr>
          <a:xfrm>
            <a:off x="2833274" y="2301928"/>
            <a:ext cx="406642" cy="17439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15" b="1" dirty="0">
                <a:solidFill>
                  <a:srgbClr val="000000"/>
                </a:solidFill>
              </a:rPr>
              <a:t>編集</a:t>
            </a:r>
            <a:endParaRPr lang="en-US" altLang="ja-JP" sz="815" b="1" dirty="0">
              <a:solidFill>
                <a:srgbClr val="000000"/>
              </a:solidFill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21C8B9C9-DA8D-558D-5E5D-EC3F6D07DF26}"/>
              </a:ext>
            </a:extLst>
          </p:cNvPr>
          <p:cNvSpPr/>
          <p:nvPr/>
        </p:nvSpPr>
        <p:spPr>
          <a:xfrm>
            <a:off x="2821490" y="4169304"/>
            <a:ext cx="1129144" cy="280067"/>
          </a:xfrm>
          <a:prstGeom prst="roundRect">
            <a:avLst>
              <a:gd name="adj" fmla="val 14258"/>
            </a:avLst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経営支援室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李 恵元 室長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29CB8F67-E421-6899-72BA-8EFF6BEB29CA}"/>
              </a:ext>
            </a:extLst>
          </p:cNvPr>
          <p:cNvSpPr/>
          <p:nvPr/>
        </p:nvSpPr>
        <p:spPr>
          <a:xfrm>
            <a:off x="2821490" y="4464894"/>
            <a:ext cx="1129144" cy="280067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営業部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真砂 憲昭 部長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5B751F2D-9C53-080C-C2A8-91336D987CCA}"/>
              </a:ext>
            </a:extLst>
          </p:cNvPr>
          <p:cNvSpPr/>
          <p:nvPr/>
        </p:nvSpPr>
        <p:spPr>
          <a:xfrm>
            <a:off x="2821490" y="4737498"/>
            <a:ext cx="1129144" cy="280067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品質管理部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遠藤 勝良 部長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CB041912-EC8B-AA65-6A76-D3729F94B01E}"/>
              </a:ext>
            </a:extLst>
          </p:cNvPr>
          <p:cNvSpPr/>
          <p:nvPr/>
        </p:nvSpPr>
        <p:spPr>
          <a:xfrm>
            <a:off x="2821490" y="5017566"/>
            <a:ext cx="1129144" cy="386479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22191" rtlCol="0" anchor="ctr"/>
          <a:lstStyle/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スマートエナジー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ソリューション部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真砂 憲昭 部長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  <a:p>
            <a:pPr algn="ctr"/>
            <a:endParaRPr lang="en-US" altLang="ja-JP" sz="611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4817A73-8C24-CA23-ADC8-EC4FD9D02A1B}"/>
              </a:ext>
            </a:extLst>
          </p:cNvPr>
          <p:cNvSpPr txBox="1"/>
          <p:nvPr/>
        </p:nvSpPr>
        <p:spPr>
          <a:xfrm>
            <a:off x="10284872" y="2168668"/>
            <a:ext cx="551214" cy="468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815" b="1" dirty="0"/>
              <a:t>4</a:t>
            </a:r>
            <a:r>
              <a:rPr kumimoji="1" lang="ja-JP" altLang="en-US" sz="815" b="1" dirty="0"/>
              <a:t>名</a:t>
            </a:r>
            <a:endParaRPr kumimoji="1" lang="en-US" altLang="ja-JP" sz="815" b="1" dirty="0"/>
          </a:p>
          <a:p>
            <a:pPr algn="r"/>
            <a:r>
              <a:rPr kumimoji="1" lang="en-US" altLang="ja-JP" sz="815" b="1" dirty="0"/>
              <a:t>174</a:t>
            </a:r>
            <a:r>
              <a:rPr kumimoji="1" lang="ja-JP" altLang="en-US" sz="815" b="1" dirty="0"/>
              <a:t>名</a:t>
            </a:r>
            <a:endParaRPr kumimoji="1" lang="en-US" altLang="ja-JP" sz="815" b="1" dirty="0"/>
          </a:p>
          <a:p>
            <a:pPr algn="r"/>
            <a:r>
              <a:rPr kumimoji="1" lang="en-US" altLang="ja-JP" sz="815" b="1" dirty="0"/>
              <a:t>178</a:t>
            </a:r>
            <a:r>
              <a:rPr kumimoji="1" lang="ja-JP" altLang="en-US" sz="815" b="1" dirty="0"/>
              <a:t>名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6209092-5808-E242-4D4D-F5D6D3E059EF}"/>
              </a:ext>
            </a:extLst>
          </p:cNvPr>
          <p:cNvSpPr txBox="1"/>
          <p:nvPr/>
        </p:nvSpPr>
        <p:spPr>
          <a:xfrm>
            <a:off x="9484412" y="2168668"/>
            <a:ext cx="551215" cy="468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815" b="1" dirty="0"/>
              <a:t>役　員</a:t>
            </a:r>
            <a:endParaRPr kumimoji="1" lang="en-US" altLang="ja-JP" sz="815" b="1" dirty="0"/>
          </a:p>
          <a:p>
            <a:pPr algn="r"/>
            <a:r>
              <a:rPr kumimoji="1" lang="ja-JP" altLang="en-US" sz="815" b="1" dirty="0"/>
              <a:t>社　員</a:t>
            </a:r>
            <a:endParaRPr kumimoji="1" lang="en-US" altLang="ja-JP" sz="815" b="1" dirty="0"/>
          </a:p>
          <a:p>
            <a:pPr algn="r"/>
            <a:r>
              <a:rPr kumimoji="1" lang="ja-JP" altLang="en-US" sz="815" b="1" dirty="0"/>
              <a:t>合　計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7E19917-CB34-868D-A309-A4B06F95147D}"/>
              </a:ext>
            </a:extLst>
          </p:cNvPr>
          <p:cNvSpPr txBox="1"/>
          <p:nvPr/>
        </p:nvSpPr>
        <p:spPr>
          <a:xfrm>
            <a:off x="9535504" y="2038734"/>
            <a:ext cx="1200084" cy="217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15" b="1" dirty="0">
                <a:solidFill>
                  <a:srgbClr val="000000"/>
                </a:solidFill>
              </a:rPr>
              <a:t>2023/9/6</a:t>
            </a:r>
            <a:r>
              <a:rPr lang="ja-JP" altLang="en-US" sz="815" b="1" dirty="0">
                <a:solidFill>
                  <a:srgbClr val="000000"/>
                </a:solidFill>
              </a:rPr>
              <a:t>　現在</a:t>
            </a:r>
            <a:endParaRPr lang="en-US" altLang="ja-JP" sz="815" b="1" dirty="0">
              <a:solidFill>
                <a:srgbClr val="000000"/>
              </a:solidFill>
            </a:endParaRP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54B74F6D-47C1-8AE5-48C4-3931C7876CE5}"/>
              </a:ext>
            </a:extLst>
          </p:cNvPr>
          <p:cNvSpPr/>
          <p:nvPr/>
        </p:nvSpPr>
        <p:spPr>
          <a:xfrm>
            <a:off x="4928559" y="4192214"/>
            <a:ext cx="805688" cy="257157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第２グループ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92D0BB03-2638-A896-200D-6D6748820EF0}"/>
              </a:ext>
            </a:extLst>
          </p:cNvPr>
          <p:cNvSpPr/>
          <p:nvPr/>
        </p:nvSpPr>
        <p:spPr>
          <a:xfrm>
            <a:off x="4116959" y="4192214"/>
            <a:ext cx="805688" cy="257157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第１グループ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4" name="四角形: 角を丸くする 63">
            <a:extLst>
              <a:ext uri="{FF2B5EF4-FFF2-40B4-BE49-F238E27FC236}">
                <a16:creationId xmlns:a16="http://schemas.microsoft.com/office/drawing/2014/main" id="{3868E2BC-404B-F0B0-DC59-0E1E8344C7AF}"/>
              </a:ext>
            </a:extLst>
          </p:cNvPr>
          <p:cNvSpPr/>
          <p:nvPr/>
        </p:nvSpPr>
        <p:spPr>
          <a:xfrm>
            <a:off x="5734248" y="4191456"/>
            <a:ext cx="805688" cy="257157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第３グループ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414BC43D-FB58-1F8B-AB96-090549438C6C}"/>
              </a:ext>
            </a:extLst>
          </p:cNvPr>
          <p:cNvSpPr/>
          <p:nvPr/>
        </p:nvSpPr>
        <p:spPr>
          <a:xfrm>
            <a:off x="6545849" y="4191456"/>
            <a:ext cx="805688" cy="257157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第４グループ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46866B2B-99ED-AF37-EA05-029FDC604B84}"/>
              </a:ext>
            </a:extLst>
          </p:cNvPr>
          <p:cNvSpPr/>
          <p:nvPr/>
        </p:nvSpPr>
        <p:spPr>
          <a:xfrm>
            <a:off x="4928560" y="4457064"/>
            <a:ext cx="1611376" cy="257157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特定顧客グループ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256998C3-7F3B-831D-DC8A-E79A55BD2693}"/>
              </a:ext>
            </a:extLst>
          </p:cNvPr>
          <p:cNvSpPr/>
          <p:nvPr/>
        </p:nvSpPr>
        <p:spPr>
          <a:xfrm>
            <a:off x="4116959" y="4457064"/>
            <a:ext cx="805688" cy="257157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教育研究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グループ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A2F40BC6-AA84-3895-3ABD-27F3FEB86A2A}"/>
              </a:ext>
            </a:extLst>
          </p:cNvPr>
          <p:cNvSpPr/>
          <p:nvPr/>
        </p:nvSpPr>
        <p:spPr>
          <a:xfrm>
            <a:off x="6545849" y="4456307"/>
            <a:ext cx="805688" cy="257157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品証グループ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41764F8A-A740-29DA-12FF-D623C0D76B1F}"/>
              </a:ext>
            </a:extLst>
          </p:cNvPr>
          <p:cNvSpPr/>
          <p:nvPr/>
        </p:nvSpPr>
        <p:spPr>
          <a:xfrm>
            <a:off x="7495953" y="4151414"/>
            <a:ext cx="1016821" cy="196082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第１グループ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01AEACD0-B706-8581-4F23-0843B7401C64}"/>
              </a:ext>
            </a:extLst>
          </p:cNvPr>
          <p:cNvSpPr/>
          <p:nvPr/>
        </p:nvSpPr>
        <p:spPr>
          <a:xfrm>
            <a:off x="8512774" y="4139695"/>
            <a:ext cx="1016821" cy="209075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第２グループ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1" name="四角形: 角を丸くする 70">
            <a:extLst>
              <a:ext uri="{FF2B5EF4-FFF2-40B4-BE49-F238E27FC236}">
                <a16:creationId xmlns:a16="http://schemas.microsoft.com/office/drawing/2014/main" id="{8F26F9F7-FA36-07B4-A02D-F7151FDEA3DB}"/>
              </a:ext>
            </a:extLst>
          </p:cNvPr>
          <p:cNvSpPr/>
          <p:nvPr/>
        </p:nvSpPr>
        <p:spPr>
          <a:xfrm>
            <a:off x="7501864" y="4364581"/>
            <a:ext cx="1016821" cy="196082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第３グループ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E19033E0-6C90-F154-7804-AF5234BD41B9}"/>
              </a:ext>
            </a:extLst>
          </p:cNvPr>
          <p:cNvSpPr/>
          <p:nvPr/>
        </p:nvSpPr>
        <p:spPr>
          <a:xfrm>
            <a:off x="8518685" y="4360353"/>
            <a:ext cx="1016821" cy="196082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第４グループ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596A4DCD-51B4-1B55-B73F-066F0A9D0553}"/>
              </a:ext>
            </a:extLst>
          </p:cNvPr>
          <p:cNvSpPr/>
          <p:nvPr/>
        </p:nvSpPr>
        <p:spPr>
          <a:xfrm>
            <a:off x="7501864" y="4576395"/>
            <a:ext cx="1016821" cy="193330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第５グループ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0E684150-D83C-4899-B220-1098CD736ACE}"/>
              </a:ext>
            </a:extLst>
          </p:cNvPr>
          <p:cNvSpPr/>
          <p:nvPr/>
        </p:nvSpPr>
        <p:spPr>
          <a:xfrm>
            <a:off x="8524595" y="4568365"/>
            <a:ext cx="1016821" cy="196082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新人グループ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5" name="四角形: 角を丸くする 74">
            <a:extLst>
              <a:ext uri="{FF2B5EF4-FFF2-40B4-BE49-F238E27FC236}">
                <a16:creationId xmlns:a16="http://schemas.microsoft.com/office/drawing/2014/main" id="{4564BA83-C071-9162-5894-A8FC97318C50}"/>
              </a:ext>
            </a:extLst>
          </p:cNvPr>
          <p:cNvSpPr/>
          <p:nvPr/>
        </p:nvSpPr>
        <p:spPr>
          <a:xfrm>
            <a:off x="8524595" y="4763699"/>
            <a:ext cx="1016821" cy="244778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特定プロジェクト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グループ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6" name="加算記号 75">
            <a:extLst>
              <a:ext uri="{FF2B5EF4-FFF2-40B4-BE49-F238E27FC236}">
                <a16:creationId xmlns:a16="http://schemas.microsoft.com/office/drawing/2014/main" id="{0F4F1328-0D08-1F44-73D6-36664AF34E53}"/>
              </a:ext>
            </a:extLst>
          </p:cNvPr>
          <p:cNvSpPr/>
          <p:nvPr/>
        </p:nvSpPr>
        <p:spPr>
          <a:xfrm>
            <a:off x="3795851" y="4740164"/>
            <a:ext cx="144400" cy="123395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22"/>
          </a:p>
        </p:txBody>
      </p:sp>
      <p:sp>
        <p:nvSpPr>
          <p:cNvPr id="77" name="加算記号 76">
            <a:extLst>
              <a:ext uri="{FF2B5EF4-FFF2-40B4-BE49-F238E27FC236}">
                <a16:creationId xmlns:a16="http://schemas.microsoft.com/office/drawing/2014/main" id="{C7CC8AE8-1FA6-BBAF-8771-B134E5D504A2}"/>
              </a:ext>
            </a:extLst>
          </p:cNvPr>
          <p:cNvSpPr/>
          <p:nvPr/>
        </p:nvSpPr>
        <p:spPr>
          <a:xfrm>
            <a:off x="3795851" y="4476502"/>
            <a:ext cx="144400" cy="123395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22"/>
          </a:p>
        </p:txBody>
      </p:sp>
      <p:sp>
        <p:nvSpPr>
          <p:cNvPr id="78" name="加算記号 77">
            <a:extLst>
              <a:ext uri="{FF2B5EF4-FFF2-40B4-BE49-F238E27FC236}">
                <a16:creationId xmlns:a16="http://schemas.microsoft.com/office/drawing/2014/main" id="{144F61F9-F399-DEEF-25D8-C0A36055F4C5}"/>
              </a:ext>
            </a:extLst>
          </p:cNvPr>
          <p:cNvSpPr/>
          <p:nvPr/>
        </p:nvSpPr>
        <p:spPr>
          <a:xfrm>
            <a:off x="3795851" y="4174751"/>
            <a:ext cx="144400" cy="123395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22"/>
          </a:p>
        </p:txBody>
      </p:sp>
      <p:sp>
        <p:nvSpPr>
          <p:cNvPr id="80" name="加算記号 79">
            <a:extLst>
              <a:ext uri="{FF2B5EF4-FFF2-40B4-BE49-F238E27FC236}">
                <a16:creationId xmlns:a16="http://schemas.microsoft.com/office/drawing/2014/main" id="{E7D1C7C2-ABD1-EE00-659D-59186BDB4BB7}"/>
              </a:ext>
            </a:extLst>
          </p:cNvPr>
          <p:cNvSpPr/>
          <p:nvPr/>
        </p:nvSpPr>
        <p:spPr>
          <a:xfrm>
            <a:off x="4772323" y="4472164"/>
            <a:ext cx="144400" cy="123395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22"/>
          </a:p>
        </p:txBody>
      </p:sp>
      <p:sp>
        <p:nvSpPr>
          <p:cNvPr id="81" name="加算記号 80">
            <a:extLst>
              <a:ext uri="{FF2B5EF4-FFF2-40B4-BE49-F238E27FC236}">
                <a16:creationId xmlns:a16="http://schemas.microsoft.com/office/drawing/2014/main" id="{5B072D58-F664-39C1-CB1D-C24853131DEB}"/>
              </a:ext>
            </a:extLst>
          </p:cNvPr>
          <p:cNvSpPr/>
          <p:nvPr/>
        </p:nvSpPr>
        <p:spPr>
          <a:xfrm>
            <a:off x="6389611" y="4466272"/>
            <a:ext cx="144400" cy="123395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22"/>
          </a:p>
        </p:txBody>
      </p:sp>
      <p:sp>
        <p:nvSpPr>
          <p:cNvPr id="82" name="加算記号 81">
            <a:extLst>
              <a:ext uri="{FF2B5EF4-FFF2-40B4-BE49-F238E27FC236}">
                <a16:creationId xmlns:a16="http://schemas.microsoft.com/office/drawing/2014/main" id="{224D2F7E-97B3-92ED-8C0A-D6FD2FCEB0FF}"/>
              </a:ext>
            </a:extLst>
          </p:cNvPr>
          <p:cNvSpPr/>
          <p:nvPr/>
        </p:nvSpPr>
        <p:spPr>
          <a:xfrm>
            <a:off x="7207136" y="4466272"/>
            <a:ext cx="144400" cy="123395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22"/>
          </a:p>
        </p:txBody>
      </p:sp>
      <p:sp>
        <p:nvSpPr>
          <p:cNvPr id="83" name="加算記号 82">
            <a:extLst>
              <a:ext uri="{FF2B5EF4-FFF2-40B4-BE49-F238E27FC236}">
                <a16:creationId xmlns:a16="http://schemas.microsoft.com/office/drawing/2014/main" id="{236945BE-4304-DDFB-CAA0-751D3E414862}"/>
              </a:ext>
            </a:extLst>
          </p:cNvPr>
          <p:cNvSpPr/>
          <p:nvPr/>
        </p:nvSpPr>
        <p:spPr>
          <a:xfrm>
            <a:off x="4778247" y="4194257"/>
            <a:ext cx="144400" cy="123395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22"/>
          </a:p>
        </p:txBody>
      </p:sp>
      <p:sp>
        <p:nvSpPr>
          <p:cNvPr id="84" name="加算記号 83">
            <a:extLst>
              <a:ext uri="{FF2B5EF4-FFF2-40B4-BE49-F238E27FC236}">
                <a16:creationId xmlns:a16="http://schemas.microsoft.com/office/drawing/2014/main" id="{8086E8C9-A71F-1114-1B64-7EA0BCA561A5}"/>
              </a:ext>
            </a:extLst>
          </p:cNvPr>
          <p:cNvSpPr/>
          <p:nvPr/>
        </p:nvSpPr>
        <p:spPr>
          <a:xfrm>
            <a:off x="5586865" y="4200665"/>
            <a:ext cx="144400" cy="123395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22"/>
          </a:p>
        </p:txBody>
      </p:sp>
      <p:sp>
        <p:nvSpPr>
          <p:cNvPr id="85" name="加算記号 84">
            <a:extLst>
              <a:ext uri="{FF2B5EF4-FFF2-40B4-BE49-F238E27FC236}">
                <a16:creationId xmlns:a16="http://schemas.microsoft.com/office/drawing/2014/main" id="{7A10BC00-137F-40EC-2C95-924BDBE9961E}"/>
              </a:ext>
            </a:extLst>
          </p:cNvPr>
          <p:cNvSpPr/>
          <p:nvPr/>
        </p:nvSpPr>
        <p:spPr>
          <a:xfrm>
            <a:off x="6395535" y="4200665"/>
            <a:ext cx="144400" cy="123395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22"/>
          </a:p>
        </p:txBody>
      </p:sp>
      <p:sp>
        <p:nvSpPr>
          <p:cNvPr id="86" name="加算記号 85">
            <a:extLst>
              <a:ext uri="{FF2B5EF4-FFF2-40B4-BE49-F238E27FC236}">
                <a16:creationId xmlns:a16="http://schemas.microsoft.com/office/drawing/2014/main" id="{14A23A88-F271-F307-C534-90BA8529C20B}"/>
              </a:ext>
            </a:extLst>
          </p:cNvPr>
          <p:cNvSpPr/>
          <p:nvPr/>
        </p:nvSpPr>
        <p:spPr>
          <a:xfrm>
            <a:off x="7204155" y="4200665"/>
            <a:ext cx="144400" cy="123395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22"/>
          </a:p>
        </p:txBody>
      </p:sp>
      <p:sp>
        <p:nvSpPr>
          <p:cNvPr id="87" name="加算記号 86">
            <a:extLst>
              <a:ext uri="{FF2B5EF4-FFF2-40B4-BE49-F238E27FC236}">
                <a16:creationId xmlns:a16="http://schemas.microsoft.com/office/drawing/2014/main" id="{E92EEE3F-237D-5797-5B7D-C9EA3C9D6DCF}"/>
              </a:ext>
            </a:extLst>
          </p:cNvPr>
          <p:cNvSpPr/>
          <p:nvPr/>
        </p:nvSpPr>
        <p:spPr>
          <a:xfrm>
            <a:off x="9397013" y="4774837"/>
            <a:ext cx="144400" cy="123395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22"/>
          </a:p>
        </p:txBody>
      </p:sp>
      <p:sp>
        <p:nvSpPr>
          <p:cNvPr id="88" name="加算記号 87">
            <a:extLst>
              <a:ext uri="{FF2B5EF4-FFF2-40B4-BE49-F238E27FC236}">
                <a16:creationId xmlns:a16="http://schemas.microsoft.com/office/drawing/2014/main" id="{D33D95C0-ACB0-08DE-6C91-B995823C1260}"/>
              </a:ext>
            </a:extLst>
          </p:cNvPr>
          <p:cNvSpPr/>
          <p:nvPr/>
        </p:nvSpPr>
        <p:spPr>
          <a:xfrm>
            <a:off x="9389522" y="4566839"/>
            <a:ext cx="144400" cy="114102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22"/>
          </a:p>
        </p:txBody>
      </p:sp>
      <p:sp>
        <p:nvSpPr>
          <p:cNvPr id="89" name="加算記号 88">
            <a:extLst>
              <a:ext uri="{FF2B5EF4-FFF2-40B4-BE49-F238E27FC236}">
                <a16:creationId xmlns:a16="http://schemas.microsoft.com/office/drawing/2014/main" id="{88FA5C4A-BA0E-E9A4-9675-D22C09BD76C1}"/>
              </a:ext>
            </a:extLst>
          </p:cNvPr>
          <p:cNvSpPr/>
          <p:nvPr/>
        </p:nvSpPr>
        <p:spPr>
          <a:xfrm>
            <a:off x="8366868" y="4576484"/>
            <a:ext cx="144400" cy="114102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22"/>
          </a:p>
        </p:txBody>
      </p:sp>
      <p:sp>
        <p:nvSpPr>
          <p:cNvPr id="90" name="加算記号 89">
            <a:extLst>
              <a:ext uri="{FF2B5EF4-FFF2-40B4-BE49-F238E27FC236}">
                <a16:creationId xmlns:a16="http://schemas.microsoft.com/office/drawing/2014/main" id="{76A7DFFD-A384-2EF3-C6DE-C1F007C969F7}"/>
              </a:ext>
            </a:extLst>
          </p:cNvPr>
          <p:cNvSpPr/>
          <p:nvPr/>
        </p:nvSpPr>
        <p:spPr>
          <a:xfrm>
            <a:off x="8360671" y="4370308"/>
            <a:ext cx="144400" cy="123395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22"/>
          </a:p>
        </p:txBody>
      </p:sp>
      <p:sp>
        <p:nvSpPr>
          <p:cNvPr id="91" name="加算記号 90">
            <a:extLst>
              <a:ext uri="{FF2B5EF4-FFF2-40B4-BE49-F238E27FC236}">
                <a16:creationId xmlns:a16="http://schemas.microsoft.com/office/drawing/2014/main" id="{76C9FC5B-524F-CE9D-D880-2EB776246215}"/>
              </a:ext>
            </a:extLst>
          </p:cNvPr>
          <p:cNvSpPr/>
          <p:nvPr/>
        </p:nvSpPr>
        <p:spPr>
          <a:xfrm>
            <a:off x="9383610" y="4370308"/>
            <a:ext cx="144400" cy="123395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22"/>
          </a:p>
        </p:txBody>
      </p:sp>
      <p:sp>
        <p:nvSpPr>
          <p:cNvPr id="92" name="加算記号 91">
            <a:extLst>
              <a:ext uri="{FF2B5EF4-FFF2-40B4-BE49-F238E27FC236}">
                <a16:creationId xmlns:a16="http://schemas.microsoft.com/office/drawing/2014/main" id="{A5BE7AA7-04BC-6E5B-9159-DF9E1841B76B}"/>
              </a:ext>
            </a:extLst>
          </p:cNvPr>
          <p:cNvSpPr/>
          <p:nvPr/>
        </p:nvSpPr>
        <p:spPr>
          <a:xfrm>
            <a:off x="8360672" y="4155204"/>
            <a:ext cx="144400" cy="123395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22"/>
          </a:p>
        </p:txBody>
      </p:sp>
      <p:sp>
        <p:nvSpPr>
          <p:cNvPr id="93" name="加算記号 92">
            <a:extLst>
              <a:ext uri="{FF2B5EF4-FFF2-40B4-BE49-F238E27FC236}">
                <a16:creationId xmlns:a16="http://schemas.microsoft.com/office/drawing/2014/main" id="{46D6F683-4F0B-86D4-B2EC-0F6A38F59D05}"/>
              </a:ext>
            </a:extLst>
          </p:cNvPr>
          <p:cNvSpPr/>
          <p:nvPr/>
        </p:nvSpPr>
        <p:spPr>
          <a:xfrm>
            <a:off x="9380536" y="4155204"/>
            <a:ext cx="144400" cy="123395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22"/>
          </a:p>
        </p:txBody>
      </p:sp>
      <p:sp>
        <p:nvSpPr>
          <p:cNvPr id="96" name="加算記号 95">
            <a:extLst>
              <a:ext uri="{FF2B5EF4-FFF2-40B4-BE49-F238E27FC236}">
                <a16:creationId xmlns:a16="http://schemas.microsoft.com/office/drawing/2014/main" id="{6F1108B5-7124-F053-C908-65C5CEC7D300}"/>
              </a:ext>
            </a:extLst>
          </p:cNvPr>
          <p:cNvSpPr/>
          <p:nvPr/>
        </p:nvSpPr>
        <p:spPr>
          <a:xfrm>
            <a:off x="10680715" y="3860180"/>
            <a:ext cx="144400" cy="123395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22"/>
          </a:p>
        </p:txBody>
      </p:sp>
      <p:sp>
        <p:nvSpPr>
          <p:cNvPr id="97" name="加算記号 96">
            <a:extLst>
              <a:ext uri="{FF2B5EF4-FFF2-40B4-BE49-F238E27FC236}">
                <a16:creationId xmlns:a16="http://schemas.microsoft.com/office/drawing/2014/main" id="{0FAC5A4D-7B88-C987-1253-E27AC8E802F0}"/>
              </a:ext>
            </a:extLst>
          </p:cNvPr>
          <p:cNvSpPr/>
          <p:nvPr/>
        </p:nvSpPr>
        <p:spPr>
          <a:xfrm>
            <a:off x="3795851" y="5015507"/>
            <a:ext cx="144400" cy="123395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22"/>
          </a:p>
        </p:txBody>
      </p:sp>
      <p:sp>
        <p:nvSpPr>
          <p:cNvPr id="98" name="減算記号 97">
            <a:extLst>
              <a:ext uri="{FF2B5EF4-FFF2-40B4-BE49-F238E27FC236}">
                <a16:creationId xmlns:a16="http://schemas.microsoft.com/office/drawing/2014/main" id="{75CB24C5-2AE4-E7A1-DFCD-BFE93D263B32}"/>
              </a:ext>
            </a:extLst>
          </p:cNvPr>
          <p:cNvSpPr/>
          <p:nvPr/>
        </p:nvSpPr>
        <p:spPr>
          <a:xfrm>
            <a:off x="3834524" y="3893371"/>
            <a:ext cx="109922" cy="77592"/>
          </a:xfrm>
          <a:prstGeom prst="mathMin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22"/>
          </a:p>
        </p:txBody>
      </p:sp>
      <p:sp>
        <p:nvSpPr>
          <p:cNvPr id="99" name="減算記号 98">
            <a:extLst>
              <a:ext uri="{FF2B5EF4-FFF2-40B4-BE49-F238E27FC236}">
                <a16:creationId xmlns:a16="http://schemas.microsoft.com/office/drawing/2014/main" id="{2E68E731-CB6F-BEA3-8FD3-BE4898B5A4C8}"/>
              </a:ext>
            </a:extLst>
          </p:cNvPr>
          <p:cNvSpPr/>
          <p:nvPr/>
        </p:nvSpPr>
        <p:spPr>
          <a:xfrm>
            <a:off x="9406761" y="3880835"/>
            <a:ext cx="109922" cy="77592"/>
          </a:xfrm>
          <a:prstGeom prst="mathMin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22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B89D740F-572C-DBF2-82AA-A09F0E6A9676}"/>
              </a:ext>
            </a:extLst>
          </p:cNvPr>
          <p:cNvSpPr/>
          <p:nvPr/>
        </p:nvSpPr>
        <p:spPr>
          <a:xfrm>
            <a:off x="4064178" y="3873712"/>
            <a:ext cx="3340138" cy="314634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11" b="1" dirty="0">
                <a:solidFill>
                  <a:srgbClr val="000000"/>
                </a:solidFill>
              </a:rPr>
              <a:t>開発本部</a:t>
            </a:r>
            <a:endParaRPr lang="en-US" altLang="ja-JP" sz="611" b="1" dirty="0">
              <a:solidFill>
                <a:srgbClr val="000000"/>
              </a:solidFill>
            </a:endParaRPr>
          </a:p>
          <a:p>
            <a:pPr algn="ctr"/>
            <a:r>
              <a:rPr lang="ja-JP" altLang="en-US" sz="611" b="1" dirty="0">
                <a:solidFill>
                  <a:srgbClr val="000000"/>
                </a:solidFill>
              </a:rPr>
              <a:t>取締役（兼）本部長　金 允泳</a:t>
            </a:r>
            <a:endParaRPr lang="en-US" altLang="ja-JP" sz="611" b="1" dirty="0">
              <a:solidFill>
                <a:srgbClr val="000000"/>
              </a:solidFill>
            </a:endParaRPr>
          </a:p>
          <a:p>
            <a:pPr algn="ctr"/>
            <a:r>
              <a:rPr lang="ja-JP" altLang="en-US" sz="611" b="1" dirty="0">
                <a:solidFill>
                  <a:srgbClr val="000000"/>
                </a:solidFill>
              </a:rPr>
              <a:t>本部長代理　全 正暉 部長</a:t>
            </a:r>
            <a:endParaRPr lang="en-US" altLang="ja-JP" sz="611" b="1" dirty="0">
              <a:solidFill>
                <a:srgbClr val="000000"/>
              </a:solidFill>
            </a:endParaRPr>
          </a:p>
        </p:txBody>
      </p:sp>
      <p:sp>
        <p:nvSpPr>
          <p:cNvPr id="11" name="減算記号 10">
            <a:extLst>
              <a:ext uri="{FF2B5EF4-FFF2-40B4-BE49-F238E27FC236}">
                <a16:creationId xmlns:a16="http://schemas.microsoft.com/office/drawing/2014/main" id="{6C45D628-7BB7-97AC-F081-9A7C5E286DD6}"/>
              </a:ext>
            </a:extLst>
          </p:cNvPr>
          <p:cNvSpPr/>
          <p:nvPr/>
        </p:nvSpPr>
        <p:spPr>
          <a:xfrm>
            <a:off x="7286685" y="3893371"/>
            <a:ext cx="109922" cy="77592"/>
          </a:xfrm>
          <a:prstGeom prst="mathMin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22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19EE5C31-514B-DD36-C9B6-B0E6CD37F4FE}"/>
              </a:ext>
            </a:extLst>
          </p:cNvPr>
          <p:cNvCxnSpPr>
            <a:cxnSpLocks/>
          </p:cNvCxnSpPr>
          <p:nvPr/>
        </p:nvCxnSpPr>
        <p:spPr>
          <a:xfrm>
            <a:off x="4054870" y="4074170"/>
            <a:ext cx="3342754" cy="5484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506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4E3927C4-A4CF-7E0A-D24B-79BDAB649D0A}"/>
              </a:ext>
            </a:extLst>
          </p:cNvPr>
          <p:cNvSpPr/>
          <p:nvPr/>
        </p:nvSpPr>
        <p:spPr>
          <a:xfrm>
            <a:off x="5540471" y="1332449"/>
            <a:ext cx="2465198" cy="305933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51" b="1" dirty="0">
                <a:solidFill>
                  <a:srgbClr val="000000"/>
                </a:solidFill>
              </a:rPr>
              <a:t>株式会社　亜細亜情報システム　</a:t>
            </a:r>
            <a:endParaRPr lang="en-US" altLang="ja-JP" sz="951" b="1" dirty="0">
              <a:solidFill>
                <a:srgbClr val="000000"/>
              </a:solidFill>
            </a:endParaRPr>
          </a:p>
          <a:p>
            <a:pPr algn="ctr"/>
            <a:r>
              <a:rPr lang="ja-JP" altLang="en-US" sz="951" b="1" dirty="0">
                <a:solidFill>
                  <a:srgbClr val="000000"/>
                </a:solidFill>
              </a:rPr>
              <a:t>組織図</a:t>
            </a:r>
            <a:r>
              <a:rPr lang="en-US" altLang="ja-JP" sz="951" b="1" dirty="0">
                <a:solidFill>
                  <a:srgbClr val="000000"/>
                </a:solidFill>
              </a:rPr>
              <a:t>(2023</a:t>
            </a:r>
            <a:r>
              <a:rPr lang="ja-JP" altLang="en-US" sz="951" b="1" dirty="0">
                <a:solidFill>
                  <a:srgbClr val="000000"/>
                </a:solidFill>
              </a:rPr>
              <a:t>年度</a:t>
            </a:r>
            <a:r>
              <a:rPr lang="en-US" altLang="ja-JP" sz="951" b="1" dirty="0">
                <a:solidFill>
                  <a:srgbClr val="000000"/>
                </a:solidFill>
              </a:rPr>
              <a:t>)</a:t>
            </a:r>
            <a:endParaRPr lang="ja-JP" altLang="en-US" sz="951" b="1" dirty="0">
              <a:solidFill>
                <a:srgbClr val="000000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951FC30-AE61-7702-6409-A9C26B0A2385}"/>
              </a:ext>
            </a:extLst>
          </p:cNvPr>
          <p:cNvSpPr/>
          <p:nvPr/>
        </p:nvSpPr>
        <p:spPr>
          <a:xfrm>
            <a:off x="2770819" y="1332442"/>
            <a:ext cx="567528" cy="1995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15" b="1" dirty="0">
                <a:solidFill>
                  <a:srgbClr val="000000"/>
                </a:solidFill>
              </a:rPr>
              <a:t>全体表示</a:t>
            </a:r>
            <a:endParaRPr lang="en-US" altLang="ja-JP" sz="815" b="1" dirty="0">
              <a:solidFill>
                <a:srgbClr val="000000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5A045A4-A347-0587-0BE6-D4C477A7AC51}"/>
              </a:ext>
            </a:extLst>
          </p:cNvPr>
          <p:cNvSpPr/>
          <p:nvPr/>
        </p:nvSpPr>
        <p:spPr>
          <a:xfrm>
            <a:off x="9386065" y="1332444"/>
            <a:ext cx="1389261" cy="548316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815" b="1" dirty="0">
              <a:solidFill>
                <a:srgbClr val="000000"/>
              </a:solidFill>
            </a:endParaRPr>
          </a:p>
          <a:p>
            <a:pPr algn="ctr"/>
            <a:endParaRPr lang="en-US" altLang="ja-JP" sz="815" b="1" dirty="0">
              <a:solidFill>
                <a:srgbClr val="000000"/>
              </a:solidFill>
            </a:endParaRPr>
          </a:p>
          <a:p>
            <a:pPr algn="ctr"/>
            <a:endParaRPr lang="en-US" altLang="ja-JP" sz="815" b="1" dirty="0">
              <a:solidFill>
                <a:srgbClr val="000000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7F8A1D9-C328-7BCD-DA0F-A7AA93A0ECCB}"/>
              </a:ext>
            </a:extLst>
          </p:cNvPr>
          <p:cNvSpPr/>
          <p:nvPr/>
        </p:nvSpPr>
        <p:spPr>
          <a:xfrm>
            <a:off x="6208498" y="1780997"/>
            <a:ext cx="1129144" cy="199522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15" b="1" dirty="0">
                <a:solidFill>
                  <a:srgbClr val="000000"/>
                </a:solidFill>
              </a:rPr>
              <a:t>株主総会</a:t>
            </a:r>
            <a:endParaRPr lang="en-US" altLang="ja-JP" sz="815" b="1" dirty="0">
              <a:solidFill>
                <a:srgbClr val="000000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D13BD49-1043-F2F2-B63B-0C14DDE2FBFF}"/>
              </a:ext>
            </a:extLst>
          </p:cNvPr>
          <p:cNvSpPr/>
          <p:nvPr/>
        </p:nvSpPr>
        <p:spPr>
          <a:xfrm>
            <a:off x="6208498" y="2023380"/>
            <a:ext cx="1129144" cy="199522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15" b="1" dirty="0">
                <a:solidFill>
                  <a:srgbClr val="000000"/>
                </a:solidFill>
              </a:rPr>
              <a:t>取締役会</a:t>
            </a:r>
            <a:endParaRPr lang="en-US" altLang="ja-JP" sz="815" b="1" dirty="0">
              <a:solidFill>
                <a:srgbClr val="000000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7D8F0267-AF89-7C56-BCC9-C61A160FFBF6}"/>
              </a:ext>
            </a:extLst>
          </p:cNvPr>
          <p:cNvSpPr/>
          <p:nvPr/>
        </p:nvSpPr>
        <p:spPr>
          <a:xfrm>
            <a:off x="6208498" y="2422430"/>
            <a:ext cx="1129144" cy="280067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15" b="1" dirty="0">
                <a:solidFill>
                  <a:srgbClr val="000000"/>
                </a:solidFill>
              </a:rPr>
              <a:t>代表取締役会長</a:t>
            </a:r>
            <a:endParaRPr lang="en-US" altLang="ja-JP" sz="815" b="1" dirty="0">
              <a:solidFill>
                <a:srgbClr val="000000"/>
              </a:solidFill>
            </a:endParaRPr>
          </a:p>
          <a:p>
            <a:pPr algn="ctr"/>
            <a:r>
              <a:rPr lang="ja-JP" altLang="en-US" sz="815" b="1" dirty="0">
                <a:solidFill>
                  <a:srgbClr val="000000"/>
                </a:solidFill>
              </a:rPr>
              <a:t>趙 元章</a:t>
            </a:r>
            <a:endParaRPr lang="en-US" altLang="ja-JP" sz="815" b="1" dirty="0">
              <a:solidFill>
                <a:srgbClr val="000000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E99C29F-6EBD-57E0-1DF2-02F3828003A5}"/>
              </a:ext>
            </a:extLst>
          </p:cNvPr>
          <p:cNvSpPr/>
          <p:nvPr/>
        </p:nvSpPr>
        <p:spPr>
          <a:xfrm>
            <a:off x="7513514" y="2222903"/>
            <a:ext cx="1129144" cy="199522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15" b="1" dirty="0">
                <a:solidFill>
                  <a:srgbClr val="000000"/>
                </a:solidFill>
              </a:rPr>
              <a:t>監査役</a:t>
            </a:r>
            <a:endParaRPr lang="en-US" altLang="ja-JP" sz="815" b="1" dirty="0">
              <a:solidFill>
                <a:srgbClr val="000000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0027D2BA-4387-5857-45F7-094B606A0878}"/>
              </a:ext>
            </a:extLst>
          </p:cNvPr>
          <p:cNvSpPr/>
          <p:nvPr/>
        </p:nvSpPr>
        <p:spPr>
          <a:xfrm>
            <a:off x="6208498" y="2779348"/>
            <a:ext cx="1129144" cy="280067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15" b="1" dirty="0">
                <a:solidFill>
                  <a:srgbClr val="000000"/>
                </a:solidFill>
              </a:rPr>
              <a:t>代表取締役社長</a:t>
            </a:r>
            <a:endParaRPr lang="en-US" altLang="ja-JP" sz="815" b="1" dirty="0">
              <a:solidFill>
                <a:srgbClr val="000000"/>
              </a:solidFill>
            </a:endParaRPr>
          </a:p>
          <a:p>
            <a:pPr algn="ctr"/>
            <a:r>
              <a:rPr lang="ja-JP" altLang="en-US" sz="815" b="1" dirty="0">
                <a:solidFill>
                  <a:srgbClr val="000000"/>
                </a:solidFill>
              </a:rPr>
              <a:t>田中 耕一郎</a:t>
            </a:r>
            <a:endParaRPr lang="en-US" altLang="ja-JP" sz="815" b="1" dirty="0">
              <a:solidFill>
                <a:srgbClr val="000000"/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718FB0A8-3050-F717-A2BE-06A77AF7BB4B}"/>
              </a:ext>
            </a:extLst>
          </p:cNvPr>
          <p:cNvSpPr/>
          <p:nvPr/>
        </p:nvSpPr>
        <p:spPr>
          <a:xfrm>
            <a:off x="8078086" y="2779347"/>
            <a:ext cx="1129144" cy="280067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15" b="1" dirty="0">
                <a:solidFill>
                  <a:srgbClr val="000000"/>
                </a:solidFill>
              </a:rPr>
              <a:t>相談役</a:t>
            </a:r>
            <a:endParaRPr lang="en-US" altLang="ja-JP" sz="815" b="1" dirty="0">
              <a:solidFill>
                <a:srgbClr val="000000"/>
              </a:solidFill>
            </a:endParaRPr>
          </a:p>
          <a:p>
            <a:pPr algn="ctr"/>
            <a:r>
              <a:rPr lang="ja-JP" altLang="en-US" sz="815" b="1" dirty="0">
                <a:solidFill>
                  <a:srgbClr val="000000"/>
                </a:solidFill>
              </a:rPr>
              <a:t>猪狩 正</a:t>
            </a:r>
            <a:endParaRPr lang="en-US" altLang="ja-JP" sz="815" b="1" dirty="0">
              <a:solidFill>
                <a:srgbClr val="000000"/>
              </a:solidFill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914380DB-08BF-8A64-B788-57B1B035538F}"/>
              </a:ext>
            </a:extLst>
          </p:cNvPr>
          <p:cNvSpPr/>
          <p:nvPr/>
        </p:nvSpPr>
        <p:spPr>
          <a:xfrm>
            <a:off x="4296047" y="2779347"/>
            <a:ext cx="1129144" cy="280067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15" b="1" dirty="0">
                <a:solidFill>
                  <a:srgbClr val="000000"/>
                </a:solidFill>
              </a:rPr>
              <a:t>営業本部長</a:t>
            </a:r>
            <a:endParaRPr lang="en-US" altLang="ja-JP" sz="815" b="1" dirty="0">
              <a:solidFill>
                <a:srgbClr val="000000"/>
              </a:solidFill>
            </a:endParaRPr>
          </a:p>
          <a:p>
            <a:pPr algn="ctr"/>
            <a:r>
              <a:rPr lang="ja-JP" altLang="en-US" sz="815" b="1" dirty="0">
                <a:solidFill>
                  <a:srgbClr val="000000"/>
                </a:solidFill>
              </a:rPr>
              <a:t>東山 龍二</a:t>
            </a:r>
            <a:endParaRPr lang="en-US" altLang="ja-JP" sz="815" b="1" dirty="0">
              <a:solidFill>
                <a:srgbClr val="000000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1387031A-6403-B0B5-6E24-853A650926B0}"/>
              </a:ext>
            </a:extLst>
          </p:cNvPr>
          <p:cNvSpPr/>
          <p:nvPr/>
        </p:nvSpPr>
        <p:spPr>
          <a:xfrm>
            <a:off x="2754815" y="3178390"/>
            <a:ext cx="1129144" cy="280067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管理本部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本部長（兼）田中 耕一郎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D1BC9A7-C03B-38D7-8B75-D780E2441585}"/>
              </a:ext>
            </a:extLst>
          </p:cNvPr>
          <p:cNvSpPr/>
          <p:nvPr/>
        </p:nvSpPr>
        <p:spPr>
          <a:xfrm>
            <a:off x="3997503" y="3178387"/>
            <a:ext cx="3340138" cy="314634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11" b="1" dirty="0">
                <a:solidFill>
                  <a:srgbClr val="000000"/>
                </a:solidFill>
              </a:rPr>
              <a:t>開発本部</a:t>
            </a:r>
            <a:endParaRPr lang="en-US" altLang="ja-JP" sz="611" b="1" dirty="0">
              <a:solidFill>
                <a:srgbClr val="000000"/>
              </a:solidFill>
            </a:endParaRPr>
          </a:p>
          <a:p>
            <a:pPr algn="ctr"/>
            <a:r>
              <a:rPr lang="ja-JP" altLang="en-US" sz="611" b="1" dirty="0">
                <a:solidFill>
                  <a:srgbClr val="000000"/>
                </a:solidFill>
              </a:rPr>
              <a:t>取締役（兼）本部長　金 允泳</a:t>
            </a:r>
            <a:endParaRPr lang="en-US" altLang="ja-JP" sz="611" b="1" dirty="0">
              <a:solidFill>
                <a:srgbClr val="000000"/>
              </a:solidFill>
            </a:endParaRPr>
          </a:p>
          <a:p>
            <a:pPr algn="ctr"/>
            <a:r>
              <a:rPr lang="ja-JP" altLang="en-US" sz="611" b="1" dirty="0">
                <a:solidFill>
                  <a:srgbClr val="000000"/>
                </a:solidFill>
              </a:rPr>
              <a:t>本部長代理　全 正暉 部長</a:t>
            </a:r>
            <a:endParaRPr lang="en-US" altLang="ja-JP" sz="611" b="1" dirty="0">
              <a:solidFill>
                <a:srgbClr val="000000"/>
              </a:solidFill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055845F2-FF60-7050-1AD8-B6E42014B780}"/>
              </a:ext>
            </a:extLst>
          </p:cNvPr>
          <p:cNvSpPr/>
          <p:nvPr/>
        </p:nvSpPr>
        <p:spPr>
          <a:xfrm>
            <a:off x="7435187" y="3166565"/>
            <a:ext cx="2033643" cy="280067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11" b="1" dirty="0">
                <a:solidFill>
                  <a:srgbClr val="000000"/>
                </a:solidFill>
              </a:rPr>
              <a:t>ICT</a:t>
            </a:r>
            <a:r>
              <a:rPr lang="ja-JP" altLang="en-US" sz="611" b="1" dirty="0">
                <a:solidFill>
                  <a:srgbClr val="000000"/>
                </a:solidFill>
              </a:rPr>
              <a:t>本部</a:t>
            </a:r>
            <a:endParaRPr lang="en-US" altLang="ja-JP" sz="611" b="1" dirty="0">
              <a:solidFill>
                <a:srgbClr val="000000"/>
              </a:solidFill>
            </a:endParaRPr>
          </a:p>
          <a:p>
            <a:pPr algn="ctr"/>
            <a:r>
              <a:rPr lang="ja-JP" altLang="en-US" sz="611" b="1" dirty="0">
                <a:solidFill>
                  <a:srgbClr val="000000"/>
                </a:solidFill>
              </a:rPr>
              <a:t>取締役副会長（兼）本部長　金 辰奎</a:t>
            </a:r>
            <a:endParaRPr lang="en-US" altLang="ja-JP" sz="611" b="1" dirty="0">
              <a:solidFill>
                <a:srgbClr val="000000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9993C05B-15DF-FC80-FEE5-BD883898CF42}"/>
              </a:ext>
            </a:extLst>
          </p:cNvPr>
          <p:cNvSpPr/>
          <p:nvPr/>
        </p:nvSpPr>
        <p:spPr>
          <a:xfrm>
            <a:off x="9566370" y="3151040"/>
            <a:ext cx="1208954" cy="280067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11" b="1" dirty="0">
                <a:solidFill>
                  <a:srgbClr val="000000"/>
                </a:solidFill>
              </a:rPr>
              <a:t>東北事業所</a:t>
            </a:r>
            <a:endParaRPr lang="en-US" altLang="ja-JP" sz="611" b="1" dirty="0">
              <a:solidFill>
                <a:srgbClr val="000000"/>
              </a:solidFill>
            </a:endParaRPr>
          </a:p>
          <a:p>
            <a:pPr algn="ctr"/>
            <a:r>
              <a:rPr lang="ja-JP" altLang="en-US" sz="611" b="1" dirty="0">
                <a:solidFill>
                  <a:srgbClr val="000000"/>
                </a:solidFill>
              </a:rPr>
              <a:t>所長（兼）田中 耕一郎</a:t>
            </a:r>
            <a:endParaRPr lang="en-US" altLang="ja-JP" sz="611" b="1" dirty="0">
              <a:solidFill>
                <a:srgbClr val="000000"/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4901A1B-17AC-12C3-52AA-5D753A75DCCC}"/>
              </a:ext>
            </a:extLst>
          </p:cNvPr>
          <p:cNvSpPr/>
          <p:nvPr/>
        </p:nvSpPr>
        <p:spPr>
          <a:xfrm>
            <a:off x="2766599" y="1606603"/>
            <a:ext cx="406642" cy="17439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15" b="1" dirty="0">
                <a:solidFill>
                  <a:srgbClr val="000000"/>
                </a:solidFill>
              </a:rPr>
              <a:t>編集</a:t>
            </a:r>
            <a:endParaRPr lang="en-US" altLang="ja-JP" sz="815" b="1" dirty="0">
              <a:solidFill>
                <a:srgbClr val="000000"/>
              </a:solidFill>
            </a:endParaRP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1DE066AF-9356-5A8A-F514-6C9808818969}"/>
              </a:ext>
            </a:extLst>
          </p:cNvPr>
          <p:cNvSpPr/>
          <p:nvPr/>
        </p:nvSpPr>
        <p:spPr>
          <a:xfrm>
            <a:off x="4861884" y="3779833"/>
            <a:ext cx="805688" cy="977778"/>
          </a:xfrm>
          <a:prstGeom prst="roundRect">
            <a:avLst>
              <a:gd name="adj" fmla="val 6618"/>
            </a:avLst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第２グループ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メンバー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61D107F5-CEE8-0F20-2A0E-B5261BF995A6}"/>
              </a:ext>
            </a:extLst>
          </p:cNvPr>
          <p:cNvSpPr/>
          <p:nvPr/>
        </p:nvSpPr>
        <p:spPr>
          <a:xfrm>
            <a:off x="4050284" y="3779833"/>
            <a:ext cx="805688" cy="977778"/>
          </a:xfrm>
          <a:prstGeom prst="roundRect">
            <a:avLst>
              <a:gd name="adj" fmla="val 7455"/>
            </a:avLst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第１グループ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メンバー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15CACE61-CB90-AE4F-ADFC-B295AC035E43}"/>
              </a:ext>
            </a:extLst>
          </p:cNvPr>
          <p:cNvSpPr/>
          <p:nvPr/>
        </p:nvSpPr>
        <p:spPr>
          <a:xfrm>
            <a:off x="5667573" y="3779075"/>
            <a:ext cx="805688" cy="977778"/>
          </a:xfrm>
          <a:prstGeom prst="roundRect">
            <a:avLst>
              <a:gd name="adj" fmla="val 6618"/>
            </a:avLst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第３グループ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メンバー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C4BAC99B-BC24-0C2A-707C-C17EEAC1B2B9}"/>
              </a:ext>
            </a:extLst>
          </p:cNvPr>
          <p:cNvSpPr/>
          <p:nvPr/>
        </p:nvSpPr>
        <p:spPr>
          <a:xfrm>
            <a:off x="6479174" y="3779075"/>
            <a:ext cx="805688" cy="977778"/>
          </a:xfrm>
          <a:prstGeom prst="roundRect">
            <a:avLst>
              <a:gd name="adj" fmla="val 7455"/>
            </a:avLst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第４グループ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メンバー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C430AB75-2EB9-6D41-9D8D-03E65B21624E}"/>
              </a:ext>
            </a:extLst>
          </p:cNvPr>
          <p:cNvSpPr/>
          <p:nvPr/>
        </p:nvSpPr>
        <p:spPr>
          <a:xfrm>
            <a:off x="4855972" y="5065591"/>
            <a:ext cx="1611376" cy="1027211"/>
          </a:xfrm>
          <a:prstGeom prst="roundRect">
            <a:avLst>
              <a:gd name="adj" fmla="val 6158"/>
            </a:avLst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特定顧客メンバー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1E8DC459-2237-039B-8574-450667321EBC}"/>
              </a:ext>
            </a:extLst>
          </p:cNvPr>
          <p:cNvSpPr/>
          <p:nvPr/>
        </p:nvSpPr>
        <p:spPr>
          <a:xfrm>
            <a:off x="4044371" y="5065591"/>
            <a:ext cx="805688" cy="1027211"/>
          </a:xfrm>
          <a:prstGeom prst="roundRect">
            <a:avLst>
              <a:gd name="adj" fmla="val 8293"/>
            </a:avLst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教育研究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メンバー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4406F81D-3F77-A13D-44FA-64F5F71856CB}"/>
              </a:ext>
            </a:extLst>
          </p:cNvPr>
          <p:cNvSpPr/>
          <p:nvPr/>
        </p:nvSpPr>
        <p:spPr>
          <a:xfrm>
            <a:off x="6473262" y="5064834"/>
            <a:ext cx="805688" cy="1027211"/>
          </a:xfrm>
          <a:prstGeom prst="roundRect">
            <a:avLst>
              <a:gd name="adj" fmla="val 7455"/>
            </a:avLst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品証メンバー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38110247-B556-6AF1-9E79-839DC446EA54}"/>
              </a:ext>
            </a:extLst>
          </p:cNvPr>
          <p:cNvSpPr/>
          <p:nvPr/>
        </p:nvSpPr>
        <p:spPr>
          <a:xfrm>
            <a:off x="7435190" y="3686348"/>
            <a:ext cx="1016821" cy="955148"/>
          </a:xfrm>
          <a:prstGeom prst="roundRect">
            <a:avLst>
              <a:gd name="adj" fmla="val 5836"/>
            </a:avLst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第１グループ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メンバー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9819D602-71A5-580D-4519-926D0444F632}"/>
              </a:ext>
            </a:extLst>
          </p:cNvPr>
          <p:cNvSpPr/>
          <p:nvPr/>
        </p:nvSpPr>
        <p:spPr>
          <a:xfrm>
            <a:off x="8452010" y="3674626"/>
            <a:ext cx="1016821" cy="955148"/>
          </a:xfrm>
          <a:prstGeom prst="roundRect">
            <a:avLst>
              <a:gd name="adj" fmla="val 7867"/>
            </a:avLst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第２グループ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メンバー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FC7D1835-1E2A-5AE5-9BBB-40079B59FB83}"/>
              </a:ext>
            </a:extLst>
          </p:cNvPr>
          <p:cNvSpPr/>
          <p:nvPr/>
        </p:nvSpPr>
        <p:spPr>
          <a:xfrm>
            <a:off x="7435190" y="4869496"/>
            <a:ext cx="1016821" cy="955148"/>
          </a:xfrm>
          <a:prstGeom prst="roundRect">
            <a:avLst>
              <a:gd name="adj" fmla="val 7190"/>
            </a:avLst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第３グループ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メンバー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D2AE36E1-1785-88E2-9E2D-73A334FFDA2B}"/>
              </a:ext>
            </a:extLst>
          </p:cNvPr>
          <p:cNvSpPr/>
          <p:nvPr/>
        </p:nvSpPr>
        <p:spPr>
          <a:xfrm>
            <a:off x="8452010" y="4857775"/>
            <a:ext cx="1016821" cy="955148"/>
          </a:xfrm>
          <a:prstGeom prst="roundRect">
            <a:avLst>
              <a:gd name="adj" fmla="val 7190"/>
            </a:avLst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第４グループ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メンバー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995AA042-16AF-373A-8324-C8945FCDC08F}"/>
              </a:ext>
            </a:extLst>
          </p:cNvPr>
          <p:cNvSpPr/>
          <p:nvPr/>
        </p:nvSpPr>
        <p:spPr>
          <a:xfrm>
            <a:off x="7429278" y="6045035"/>
            <a:ext cx="1016821" cy="1160828"/>
          </a:xfrm>
          <a:prstGeom prst="roundRect">
            <a:avLst>
              <a:gd name="adj" fmla="val 9036"/>
            </a:avLst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第５グループ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メンバー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2F326FC8-DE5C-36B2-59AB-485A3BC0E721}"/>
              </a:ext>
            </a:extLst>
          </p:cNvPr>
          <p:cNvSpPr/>
          <p:nvPr/>
        </p:nvSpPr>
        <p:spPr>
          <a:xfrm>
            <a:off x="8446099" y="6068598"/>
            <a:ext cx="1016821" cy="462773"/>
          </a:xfrm>
          <a:prstGeom prst="roundRect">
            <a:avLst>
              <a:gd name="adj" fmla="val 13873"/>
            </a:avLst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メンバー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5EEFDC99-3194-63CE-0940-8A99140E5E5C}"/>
              </a:ext>
            </a:extLst>
          </p:cNvPr>
          <p:cNvSpPr/>
          <p:nvPr/>
        </p:nvSpPr>
        <p:spPr>
          <a:xfrm>
            <a:off x="9566372" y="3442619"/>
            <a:ext cx="1203041" cy="1161861"/>
          </a:xfrm>
          <a:prstGeom prst="roundRect">
            <a:avLst>
              <a:gd name="adj" fmla="val 5633"/>
            </a:avLst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東北事業所メンバー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BAB366B4-3CF1-CAD2-229B-CF80FE2D77B1}"/>
              </a:ext>
            </a:extLst>
          </p:cNvPr>
          <p:cNvSpPr/>
          <p:nvPr/>
        </p:nvSpPr>
        <p:spPr>
          <a:xfrm>
            <a:off x="8446099" y="6776149"/>
            <a:ext cx="1016821" cy="490445"/>
          </a:xfrm>
          <a:prstGeom prst="roundRect">
            <a:avLst>
              <a:gd name="adj" fmla="val 11393"/>
            </a:avLst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メンバー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BBE1E67F-5BE4-F1FF-6DC4-55EC75F502F2}"/>
              </a:ext>
            </a:extLst>
          </p:cNvPr>
          <p:cNvSpPr/>
          <p:nvPr/>
        </p:nvSpPr>
        <p:spPr>
          <a:xfrm>
            <a:off x="2754815" y="3779836"/>
            <a:ext cx="1129144" cy="386479"/>
          </a:xfrm>
          <a:prstGeom prst="round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経営支援室</a:t>
            </a:r>
            <a:br>
              <a:rPr lang="en-US" altLang="ja-JP" sz="611" b="1" dirty="0">
                <a:solidFill>
                  <a:srgbClr val="000000"/>
                </a:solidFill>
                <a:latin typeface="+mn-ea"/>
              </a:rPr>
            </a:br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メンバー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508165FF-392C-30CB-A2EF-7B8DF699FB3D}"/>
              </a:ext>
            </a:extLst>
          </p:cNvPr>
          <p:cNvSpPr/>
          <p:nvPr/>
        </p:nvSpPr>
        <p:spPr>
          <a:xfrm>
            <a:off x="2754815" y="4503072"/>
            <a:ext cx="1129144" cy="386479"/>
          </a:xfrm>
          <a:prstGeom prst="round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営業部</a:t>
            </a:r>
            <a:br>
              <a:rPr lang="en-US" altLang="ja-JP" sz="611" b="1" dirty="0">
                <a:solidFill>
                  <a:srgbClr val="000000"/>
                </a:solidFill>
                <a:latin typeface="+mn-ea"/>
              </a:rPr>
            </a:br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メンバー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806CAFEA-AF6C-EB4A-CF0B-54F6F2D74021}"/>
              </a:ext>
            </a:extLst>
          </p:cNvPr>
          <p:cNvSpPr/>
          <p:nvPr/>
        </p:nvSpPr>
        <p:spPr>
          <a:xfrm>
            <a:off x="2754815" y="5215678"/>
            <a:ext cx="1129144" cy="386479"/>
          </a:xfrm>
          <a:prstGeom prst="round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営業部</a:t>
            </a:r>
            <a:br>
              <a:rPr lang="en-US" altLang="ja-JP" sz="611" b="1" dirty="0">
                <a:solidFill>
                  <a:srgbClr val="000000"/>
                </a:solidFill>
                <a:latin typeface="+mn-ea"/>
              </a:rPr>
            </a:br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メンバー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21C8B9C9-DA8D-558D-5E5D-EC3F6D07DF26}"/>
              </a:ext>
            </a:extLst>
          </p:cNvPr>
          <p:cNvSpPr/>
          <p:nvPr/>
        </p:nvSpPr>
        <p:spPr>
          <a:xfrm>
            <a:off x="2754815" y="3473979"/>
            <a:ext cx="1129144" cy="280067"/>
          </a:xfrm>
          <a:prstGeom prst="roundRect">
            <a:avLst>
              <a:gd name="adj" fmla="val 14258"/>
            </a:avLst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経営支援室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李 恵元 室長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29CB8F67-E421-6899-72BA-8EFF6BEB29CA}"/>
              </a:ext>
            </a:extLst>
          </p:cNvPr>
          <p:cNvSpPr/>
          <p:nvPr/>
        </p:nvSpPr>
        <p:spPr>
          <a:xfrm>
            <a:off x="2754815" y="4194660"/>
            <a:ext cx="1129144" cy="280067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営業部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真砂 憲昭 部長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5B751F2D-9C53-080C-C2A8-91336D987CCA}"/>
              </a:ext>
            </a:extLst>
          </p:cNvPr>
          <p:cNvSpPr/>
          <p:nvPr/>
        </p:nvSpPr>
        <p:spPr>
          <a:xfrm>
            <a:off x="2754815" y="4912581"/>
            <a:ext cx="1129144" cy="280067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品質管理部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遠藤 勝良 部長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CB041912-EC8B-AA65-6A76-D3729F94B01E}"/>
              </a:ext>
            </a:extLst>
          </p:cNvPr>
          <p:cNvSpPr/>
          <p:nvPr/>
        </p:nvSpPr>
        <p:spPr>
          <a:xfrm>
            <a:off x="2754815" y="5627244"/>
            <a:ext cx="1129144" cy="386479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22191" rtlCol="0" anchor="ctr"/>
          <a:lstStyle/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スマートエナジー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ソリューション部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真砂 憲昭 部長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  <a:p>
            <a:pPr algn="ctr"/>
            <a:endParaRPr lang="en-US" altLang="ja-JP" sz="611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4817A73-8C24-CA23-ADC8-EC4FD9D02A1B}"/>
              </a:ext>
            </a:extLst>
          </p:cNvPr>
          <p:cNvSpPr txBox="1"/>
          <p:nvPr/>
        </p:nvSpPr>
        <p:spPr>
          <a:xfrm>
            <a:off x="10218197" y="1473343"/>
            <a:ext cx="551215" cy="468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815" b="1" dirty="0"/>
              <a:t>4</a:t>
            </a:r>
            <a:r>
              <a:rPr kumimoji="1" lang="ja-JP" altLang="en-US" sz="815" b="1" dirty="0"/>
              <a:t>名</a:t>
            </a:r>
            <a:endParaRPr kumimoji="1" lang="en-US" altLang="ja-JP" sz="815" b="1" dirty="0"/>
          </a:p>
          <a:p>
            <a:pPr algn="r"/>
            <a:r>
              <a:rPr kumimoji="1" lang="en-US" altLang="ja-JP" sz="815" b="1" dirty="0"/>
              <a:t>174</a:t>
            </a:r>
            <a:r>
              <a:rPr kumimoji="1" lang="ja-JP" altLang="en-US" sz="815" b="1" dirty="0"/>
              <a:t>名</a:t>
            </a:r>
            <a:endParaRPr kumimoji="1" lang="en-US" altLang="ja-JP" sz="815" b="1" dirty="0"/>
          </a:p>
          <a:p>
            <a:pPr algn="r"/>
            <a:r>
              <a:rPr kumimoji="1" lang="en-US" altLang="ja-JP" sz="815" b="1" dirty="0"/>
              <a:t>178</a:t>
            </a:r>
            <a:r>
              <a:rPr kumimoji="1" lang="ja-JP" altLang="en-US" sz="815" b="1" dirty="0"/>
              <a:t>名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6209092-5808-E242-4D4D-F5D6D3E059EF}"/>
              </a:ext>
            </a:extLst>
          </p:cNvPr>
          <p:cNvSpPr txBox="1"/>
          <p:nvPr/>
        </p:nvSpPr>
        <p:spPr>
          <a:xfrm>
            <a:off x="9417737" y="1473343"/>
            <a:ext cx="551215" cy="468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815" b="1" dirty="0"/>
              <a:t>役　員</a:t>
            </a:r>
            <a:endParaRPr kumimoji="1" lang="en-US" altLang="ja-JP" sz="815" b="1" dirty="0"/>
          </a:p>
          <a:p>
            <a:pPr algn="r"/>
            <a:r>
              <a:rPr kumimoji="1" lang="ja-JP" altLang="en-US" sz="815" b="1" dirty="0"/>
              <a:t>社　員</a:t>
            </a:r>
            <a:endParaRPr kumimoji="1" lang="en-US" altLang="ja-JP" sz="815" b="1" dirty="0"/>
          </a:p>
          <a:p>
            <a:pPr algn="r"/>
            <a:r>
              <a:rPr kumimoji="1" lang="ja-JP" altLang="en-US" sz="815" b="1" dirty="0"/>
              <a:t>合　計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7E19917-CB34-868D-A309-A4B06F95147D}"/>
              </a:ext>
            </a:extLst>
          </p:cNvPr>
          <p:cNvSpPr txBox="1"/>
          <p:nvPr/>
        </p:nvSpPr>
        <p:spPr>
          <a:xfrm>
            <a:off x="9468829" y="1343409"/>
            <a:ext cx="1200084" cy="217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15" b="1" dirty="0">
                <a:solidFill>
                  <a:srgbClr val="000000"/>
                </a:solidFill>
              </a:rPr>
              <a:t>2023/9/6</a:t>
            </a:r>
            <a:r>
              <a:rPr lang="ja-JP" altLang="en-US" sz="815" b="1" dirty="0">
                <a:solidFill>
                  <a:srgbClr val="000000"/>
                </a:solidFill>
              </a:rPr>
              <a:t>　現在</a:t>
            </a:r>
            <a:endParaRPr lang="en-US" altLang="ja-JP" sz="815" b="1" dirty="0">
              <a:solidFill>
                <a:srgbClr val="000000"/>
              </a:solidFill>
            </a:endParaRP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54B74F6D-47C1-8AE5-48C4-3931C7876CE5}"/>
              </a:ext>
            </a:extLst>
          </p:cNvPr>
          <p:cNvSpPr/>
          <p:nvPr/>
        </p:nvSpPr>
        <p:spPr>
          <a:xfrm>
            <a:off x="4861884" y="3496889"/>
            <a:ext cx="805688" cy="257157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第２グループ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92D0BB03-2638-A896-200D-6D6748820EF0}"/>
              </a:ext>
            </a:extLst>
          </p:cNvPr>
          <p:cNvSpPr/>
          <p:nvPr/>
        </p:nvSpPr>
        <p:spPr>
          <a:xfrm>
            <a:off x="4050284" y="3496889"/>
            <a:ext cx="805688" cy="257157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第１グループ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4" name="四角形: 角を丸くする 63">
            <a:extLst>
              <a:ext uri="{FF2B5EF4-FFF2-40B4-BE49-F238E27FC236}">
                <a16:creationId xmlns:a16="http://schemas.microsoft.com/office/drawing/2014/main" id="{3868E2BC-404B-F0B0-DC59-0E1E8344C7AF}"/>
              </a:ext>
            </a:extLst>
          </p:cNvPr>
          <p:cNvSpPr/>
          <p:nvPr/>
        </p:nvSpPr>
        <p:spPr>
          <a:xfrm>
            <a:off x="5667573" y="3496131"/>
            <a:ext cx="805688" cy="257157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第３グループ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414BC43D-FB58-1F8B-AB96-090549438C6C}"/>
              </a:ext>
            </a:extLst>
          </p:cNvPr>
          <p:cNvSpPr/>
          <p:nvPr/>
        </p:nvSpPr>
        <p:spPr>
          <a:xfrm>
            <a:off x="6479174" y="3496131"/>
            <a:ext cx="805688" cy="257157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第４グループ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46866B2B-99ED-AF37-EA05-029FDC604B84}"/>
              </a:ext>
            </a:extLst>
          </p:cNvPr>
          <p:cNvSpPr/>
          <p:nvPr/>
        </p:nvSpPr>
        <p:spPr>
          <a:xfrm>
            <a:off x="4855972" y="4782645"/>
            <a:ext cx="1611376" cy="257157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特定顧客グループ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256998C3-7F3B-831D-DC8A-E79A55BD2693}"/>
              </a:ext>
            </a:extLst>
          </p:cNvPr>
          <p:cNvSpPr/>
          <p:nvPr/>
        </p:nvSpPr>
        <p:spPr>
          <a:xfrm>
            <a:off x="4044371" y="4782645"/>
            <a:ext cx="805688" cy="257157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教育研究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グループ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A2F40BC6-AA84-3895-3ABD-27F3FEB86A2A}"/>
              </a:ext>
            </a:extLst>
          </p:cNvPr>
          <p:cNvSpPr/>
          <p:nvPr/>
        </p:nvSpPr>
        <p:spPr>
          <a:xfrm>
            <a:off x="6473262" y="4781888"/>
            <a:ext cx="805688" cy="257157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品証グループ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41764F8A-A740-29DA-12FF-D623C0D76B1F}"/>
              </a:ext>
            </a:extLst>
          </p:cNvPr>
          <p:cNvSpPr/>
          <p:nvPr/>
        </p:nvSpPr>
        <p:spPr>
          <a:xfrm>
            <a:off x="7429278" y="3456092"/>
            <a:ext cx="1016821" cy="209075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第１グループ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01AEACD0-B706-8581-4F23-0843B7401C64}"/>
              </a:ext>
            </a:extLst>
          </p:cNvPr>
          <p:cNvSpPr/>
          <p:nvPr/>
        </p:nvSpPr>
        <p:spPr>
          <a:xfrm>
            <a:off x="8446099" y="3444370"/>
            <a:ext cx="1016821" cy="209075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第２グループ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1" name="四角形: 角を丸くする 70">
            <a:extLst>
              <a:ext uri="{FF2B5EF4-FFF2-40B4-BE49-F238E27FC236}">
                <a16:creationId xmlns:a16="http://schemas.microsoft.com/office/drawing/2014/main" id="{8F26F9F7-FA36-07B4-A02D-F7151FDEA3DB}"/>
              </a:ext>
            </a:extLst>
          </p:cNvPr>
          <p:cNvSpPr/>
          <p:nvPr/>
        </p:nvSpPr>
        <p:spPr>
          <a:xfrm>
            <a:off x="7435189" y="4644475"/>
            <a:ext cx="1016821" cy="209075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第３グループ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E19033E0-6C90-F154-7804-AF5234BD41B9}"/>
              </a:ext>
            </a:extLst>
          </p:cNvPr>
          <p:cNvSpPr/>
          <p:nvPr/>
        </p:nvSpPr>
        <p:spPr>
          <a:xfrm>
            <a:off x="8452010" y="4640247"/>
            <a:ext cx="1016821" cy="209075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第４グループ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596A4DCD-51B4-1B55-B73F-066F0A9D0553}"/>
              </a:ext>
            </a:extLst>
          </p:cNvPr>
          <p:cNvSpPr/>
          <p:nvPr/>
        </p:nvSpPr>
        <p:spPr>
          <a:xfrm>
            <a:off x="7429277" y="5848629"/>
            <a:ext cx="1016821" cy="209075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第５グループ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0E684150-D83C-4899-B220-1098CD736ACE}"/>
              </a:ext>
            </a:extLst>
          </p:cNvPr>
          <p:cNvSpPr/>
          <p:nvPr/>
        </p:nvSpPr>
        <p:spPr>
          <a:xfrm>
            <a:off x="8452010" y="5840597"/>
            <a:ext cx="1016821" cy="212050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新人グループ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5" name="四角形: 角を丸くする 74">
            <a:extLst>
              <a:ext uri="{FF2B5EF4-FFF2-40B4-BE49-F238E27FC236}">
                <a16:creationId xmlns:a16="http://schemas.microsoft.com/office/drawing/2014/main" id="{4564BA83-C071-9162-5894-A8FC97318C50}"/>
              </a:ext>
            </a:extLst>
          </p:cNvPr>
          <p:cNvSpPr/>
          <p:nvPr/>
        </p:nvSpPr>
        <p:spPr>
          <a:xfrm>
            <a:off x="8452010" y="6531370"/>
            <a:ext cx="1016821" cy="244778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特定プロジェクト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  <a:p>
            <a:pPr algn="ctr"/>
            <a:r>
              <a:rPr lang="ja-JP" altLang="en-US" sz="611" b="1" dirty="0">
                <a:solidFill>
                  <a:srgbClr val="000000"/>
                </a:solidFill>
                <a:latin typeface="+mn-ea"/>
              </a:rPr>
              <a:t>グループ</a:t>
            </a:r>
            <a:endParaRPr lang="en-US" altLang="ja-JP" sz="611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" name="減算記号 2">
            <a:extLst>
              <a:ext uri="{FF2B5EF4-FFF2-40B4-BE49-F238E27FC236}">
                <a16:creationId xmlns:a16="http://schemas.microsoft.com/office/drawing/2014/main" id="{F00C22F5-0599-F403-640E-981EE578093B}"/>
              </a:ext>
            </a:extLst>
          </p:cNvPr>
          <p:cNvSpPr/>
          <p:nvPr/>
        </p:nvSpPr>
        <p:spPr>
          <a:xfrm>
            <a:off x="3767849" y="3198046"/>
            <a:ext cx="109922" cy="77592"/>
          </a:xfrm>
          <a:prstGeom prst="mathMin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22"/>
          </a:p>
        </p:txBody>
      </p:sp>
      <p:sp>
        <p:nvSpPr>
          <p:cNvPr id="32" name="減算記号 31">
            <a:extLst>
              <a:ext uri="{FF2B5EF4-FFF2-40B4-BE49-F238E27FC236}">
                <a16:creationId xmlns:a16="http://schemas.microsoft.com/office/drawing/2014/main" id="{986A8461-CBF5-0998-63AA-15A43DCC12F2}"/>
              </a:ext>
            </a:extLst>
          </p:cNvPr>
          <p:cNvSpPr/>
          <p:nvPr/>
        </p:nvSpPr>
        <p:spPr>
          <a:xfrm>
            <a:off x="9326604" y="3456978"/>
            <a:ext cx="109922" cy="77592"/>
          </a:xfrm>
          <a:prstGeom prst="mathMin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22"/>
          </a:p>
        </p:txBody>
      </p:sp>
      <p:sp>
        <p:nvSpPr>
          <p:cNvPr id="39" name="減算記号 38">
            <a:extLst>
              <a:ext uri="{FF2B5EF4-FFF2-40B4-BE49-F238E27FC236}">
                <a16:creationId xmlns:a16="http://schemas.microsoft.com/office/drawing/2014/main" id="{AC9A7EC2-73F0-D98B-6074-12F8326939F0}"/>
              </a:ext>
            </a:extLst>
          </p:cNvPr>
          <p:cNvSpPr/>
          <p:nvPr/>
        </p:nvSpPr>
        <p:spPr>
          <a:xfrm>
            <a:off x="3761383" y="5634219"/>
            <a:ext cx="109922" cy="77592"/>
          </a:xfrm>
          <a:prstGeom prst="mathMin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22"/>
          </a:p>
        </p:txBody>
      </p:sp>
      <p:sp>
        <p:nvSpPr>
          <p:cNvPr id="41" name="減算記号 40">
            <a:extLst>
              <a:ext uri="{FF2B5EF4-FFF2-40B4-BE49-F238E27FC236}">
                <a16:creationId xmlns:a16="http://schemas.microsoft.com/office/drawing/2014/main" id="{97847734-3544-3CA2-8C40-6876B9A2B300}"/>
              </a:ext>
            </a:extLst>
          </p:cNvPr>
          <p:cNvSpPr/>
          <p:nvPr/>
        </p:nvSpPr>
        <p:spPr>
          <a:xfrm>
            <a:off x="3761383" y="4917893"/>
            <a:ext cx="109922" cy="77592"/>
          </a:xfrm>
          <a:prstGeom prst="mathMin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22"/>
          </a:p>
        </p:txBody>
      </p:sp>
      <p:sp>
        <p:nvSpPr>
          <p:cNvPr id="42" name="減算記号 41">
            <a:extLst>
              <a:ext uri="{FF2B5EF4-FFF2-40B4-BE49-F238E27FC236}">
                <a16:creationId xmlns:a16="http://schemas.microsoft.com/office/drawing/2014/main" id="{7655F719-2165-D756-C684-DFFAE8CB3FE8}"/>
              </a:ext>
            </a:extLst>
          </p:cNvPr>
          <p:cNvSpPr/>
          <p:nvPr/>
        </p:nvSpPr>
        <p:spPr>
          <a:xfrm>
            <a:off x="3761383" y="4217405"/>
            <a:ext cx="109922" cy="77592"/>
          </a:xfrm>
          <a:prstGeom prst="mathMin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22"/>
          </a:p>
        </p:txBody>
      </p:sp>
      <p:sp>
        <p:nvSpPr>
          <p:cNvPr id="43" name="減算記号 42">
            <a:extLst>
              <a:ext uri="{FF2B5EF4-FFF2-40B4-BE49-F238E27FC236}">
                <a16:creationId xmlns:a16="http://schemas.microsoft.com/office/drawing/2014/main" id="{9DD81651-DAFA-DEFC-3C44-4630A88B554D}"/>
              </a:ext>
            </a:extLst>
          </p:cNvPr>
          <p:cNvSpPr/>
          <p:nvPr/>
        </p:nvSpPr>
        <p:spPr>
          <a:xfrm>
            <a:off x="4720714" y="4795954"/>
            <a:ext cx="109922" cy="77592"/>
          </a:xfrm>
          <a:prstGeom prst="mathMin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22"/>
          </a:p>
        </p:txBody>
      </p:sp>
      <p:sp>
        <p:nvSpPr>
          <p:cNvPr id="58" name="減算記号 57">
            <a:extLst>
              <a:ext uri="{FF2B5EF4-FFF2-40B4-BE49-F238E27FC236}">
                <a16:creationId xmlns:a16="http://schemas.microsoft.com/office/drawing/2014/main" id="{4F555168-6B8A-F45D-7BD7-502121875F52}"/>
              </a:ext>
            </a:extLst>
          </p:cNvPr>
          <p:cNvSpPr/>
          <p:nvPr/>
        </p:nvSpPr>
        <p:spPr>
          <a:xfrm>
            <a:off x="6340182" y="4791905"/>
            <a:ext cx="109922" cy="77592"/>
          </a:xfrm>
          <a:prstGeom prst="mathMin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22"/>
          </a:p>
        </p:txBody>
      </p:sp>
      <p:sp>
        <p:nvSpPr>
          <p:cNvPr id="59" name="減算記号 58">
            <a:extLst>
              <a:ext uri="{FF2B5EF4-FFF2-40B4-BE49-F238E27FC236}">
                <a16:creationId xmlns:a16="http://schemas.microsoft.com/office/drawing/2014/main" id="{AD60818E-64AC-7B67-4340-BD9BC38329B0}"/>
              </a:ext>
            </a:extLst>
          </p:cNvPr>
          <p:cNvSpPr/>
          <p:nvPr/>
        </p:nvSpPr>
        <p:spPr>
          <a:xfrm>
            <a:off x="7165049" y="4792291"/>
            <a:ext cx="109922" cy="77592"/>
          </a:xfrm>
          <a:prstGeom prst="mathMin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22"/>
          </a:p>
        </p:txBody>
      </p:sp>
      <p:sp>
        <p:nvSpPr>
          <p:cNvPr id="60" name="減算記号 59">
            <a:extLst>
              <a:ext uri="{FF2B5EF4-FFF2-40B4-BE49-F238E27FC236}">
                <a16:creationId xmlns:a16="http://schemas.microsoft.com/office/drawing/2014/main" id="{BF90978C-A2F9-B03B-4C40-2044AA62DC57}"/>
              </a:ext>
            </a:extLst>
          </p:cNvPr>
          <p:cNvSpPr/>
          <p:nvPr/>
        </p:nvSpPr>
        <p:spPr>
          <a:xfrm>
            <a:off x="4731483" y="3508413"/>
            <a:ext cx="109922" cy="77592"/>
          </a:xfrm>
          <a:prstGeom prst="mathMin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22"/>
          </a:p>
        </p:txBody>
      </p:sp>
      <p:sp>
        <p:nvSpPr>
          <p:cNvPr id="61" name="減算記号 60">
            <a:extLst>
              <a:ext uri="{FF2B5EF4-FFF2-40B4-BE49-F238E27FC236}">
                <a16:creationId xmlns:a16="http://schemas.microsoft.com/office/drawing/2014/main" id="{B279697C-AEC4-E39D-C6D4-78972FF0F2EE}"/>
              </a:ext>
            </a:extLst>
          </p:cNvPr>
          <p:cNvSpPr/>
          <p:nvPr/>
        </p:nvSpPr>
        <p:spPr>
          <a:xfrm>
            <a:off x="5540213" y="3508413"/>
            <a:ext cx="109922" cy="77592"/>
          </a:xfrm>
          <a:prstGeom prst="mathMin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22"/>
          </a:p>
        </p:txBody>
      </p:sp>
      <p:sp>
        <p:nvSpPr>
          <p:cNvPr id="98" name="減算記号 97">
            <a:extLst>
              <a:ext uri="{FF2B5EF4-FFF2-40B4-BE49-F238E27FC236}">
                <a16:creationId xmlns:a16="http://schemas.microsoft.com/office/drawing/2014/main" id="{92CFD8DA-5961-5FCC-0C38-E31A5F6E48B1}"/>
              </a:ext>
            </a:extLst>
          </p:cNvPr>
          <p:cNvSpPr/>
          <p:nvPr/>
        </p:nvSpPr>
        <p:spPr>
          <a:xfrm>
            <a:off x="6352006" y="3508413"/>
            <a:ext cx="109922" cy="77592"/>
          </a:xfrm>
          <a:prstGeom prst="mathMin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22"/>
          </a:p>
        </p:txBody>
      </p:sp>
      <p:sp>
        <p:nvSpPr>
          <p:cNvPr id="99" name="減算記号 98">
            <a:extLst>
              <a:ext uri="{FF2B5EF4-FFF2-40B4-BE49-F238E27FC236}">
                <a16:creationId xmlns:a16="http://schemas.microsoft.com/office/drawing/2014/main" id="{9E430331-1892-1FD8-83D8-0D051EA5BE23}"/>
              </a:ext>
            </a:extLst>
          </p:cNvPr>
          <p:cNvSpPr/>
          <p:nvPr/>
        </p:nvSpPr>
        <p:spPr>
          <a:xfrm>
            <a:off x="7168756" y="3508413"/>
            <a:ext cx="109922" cy="77592"/>
          </a:xfrm>
          <a:prstGeom prst="mathMin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22"/>
          </a:p>
        </p:txBody>
      </p:sp>
      <p:sp>
        <p:nvSpPr>
          <p:cNvPr id="100" name="減算記号 99">
            <a:extLst>
              <a:ext uri="{FF2B5EF4-FFF2-40B4-BE49-F238E27FC236}">
                <a16:creationId xmlns:a16="http://schemas.microsoft.com/office/drawing/2014/main" id="{A94EA4A7-371E-FC3F-6D0C-0D08BB4B5F8E}"/>
              </a:ext>
            </a:extLst>
          </p:cNvPr>
          <p:cNvSpPr/>
          <p:nvPr/>
        </p:nvSpPr>
        <p:spPr>
          <a:xfrm>
            <a:off x="8315694" y="3462577"/>
            <a:ext cx="109922" cy="77592"/>
          </a:xfrm>
          <a:prstGeom prst="mathMin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22"/>
          </a:p>
        </p:txBody>
      </p:sp>
      <p:sp>
        <p:nvSpPr>
          <p:cNvPr id="101" name="減算記号 100">
            <a:extLst>
              <a:ext uri="{FF2B5EF4-FFF2-40B4-BE49-F238E27FC236}">
                <a16:creationId xmlns:a16="http://schemas.microsoft.com/office/drawing/2014/main" id="{3CA50EB8-D983-44B9-A2F2-A88BC4629E20}"/>
              </a:ext>
            </a:extLst>
          </p:cNvPr>
          <p:cNvSpPr/>
          <p:nvPr/>
        </p:nvSpPr>
        <p:spPr>
          <a:xfrm>
            <a:off x="10659488" y="3166561"/>
            <a:ext cx="109922" cy="77592"/>
          </a:xfrm>
          <a:prstGeom prst="mathMin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22"/>
          </a:p>
        </p:txBody>
      </p:sp>
      <p:sp>
        <p:nvSpPr>
          <p:cNvPr id="102" name="減算記号 101">
            <a:extLst>
              <a:ext uri="{FF2B5EF4-FFF2-40B4-BE49-F238E27FC236}">
                <a16:creationId xmlns:a16="http://schemas.microsoft.com/office/drawing/2014/main" id="{7EADBFD7-4666-FF2C-2CCF-D6E9F4380EEC}"/>
              </a:ext>
            </a:extLst>
          </p:cNvPr>
          <p:cNvSpPr/>
          <p:nvPr/>
        </p:nvSpPr>
        <p:spPr>
          <a:xfrm>
            <a:off x="9353073" y="3198046"/>
            <a:ext cx="109922" cy="77592"/>
          </a:xfrm>
          <a:prstGeom prst="mathMin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22"/>
          </a:p>
        </p:txBody>
      </p:sp>
      <p:sp>
        <p:nvSpPr>
          <p:cNvPr id="103" name="減算記号 102">
            <a:extLst>
              <a:ext uri="{FF2B5EF4-FFF2-40B4-BE49-F238E27FC236}">
                <a16:creationId xmlns:a16="http://schemas.microsoft.com/office/drawing/2014/main" id="{A0E6C9B2-DC5E-E9EB-7011-D8764E2B285A}"/>
              </a:ext>
            </a:extLst>
          </p:cNvPr>
          <p:cNvSpPr/>
          <p:nvPr/>
        </p:nvSpPr>
        <p:spPr>
          <a:xfrm>
            <a:off x="7220010" y="3198046"/>
            <a:ext cx="109922" cy="77592"/>
          </a:xfrm>
          <a:prstGeom prst="mathMin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22"/>
          </a:p>
        </p:txBody>
      </p:sp>
      <p:sp>
        <p:nvSpPr>
          <p:cNvPr id="104" name="減算記号 103">
            <a:extLst>
              <a:ext uri="{FF2B5EF4-FFF2-40B4-BE49-F238E27FC236}">
                <a16:creationId xmlns:a16="http://schemas.microsoft.com/office/drawing/2014/main" id="{4769B5E6-1B63-385E-E3B0-9417B5C1636B}"/>
              </a:ext>
            </a:extLst>
          </p:cNvPr>
          <p:cNvSpPr/>
          <p:nvPr/>
        </p:nvSpPr>
        <p:spPr>
          <a:xfrm>
            <a:off x="3761383" y="3493021"/>
            <a:ext cx="109922" cy="77592"/>
          </a:xfrm>
          <a:prstGeom prst="mathMin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22"/>
          </a:p>
        </p:txBody>
      </p:sp>
      <p:sp>
        <p:nvSpPr>
          <p:cNvPr id="105" name="減算記号 104">
            <a:extLst>
              <a:ext uri="{FF2B5EF4-FFF2-40B4-BE49-F238E27FC236}">
                <a16:creationId xmlns:a16="http://schemas.microsoft.com/office/drawing/2014/main" id="{545C348C-E195-3109-C574-B92697C95393}"/>
              </a:ext>
            </a:extLst>
          </p:cNvPr>
          <p:cNvSpPr/>
          <p:nvPr/>
        </p:nvSpPr>
        <p:spPr>
          <a:xfrm>
            <a:off x="9326604" y="6535404"/>
            <a:ext cx="109922" cy="77592"/>
          </a:xfrm>
          <a:prstGeom prst="mathMin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22"/>
          </a:p>
        </p:txBody>
      </p:sp>
      <p:sp>
        <p:nvSpPr>
          <p:cNvPr id="106" name="減算記号 105">
            <a:extLst>
              <a:ext uri="{FF2B5EF4-FFF2-40B4-BE49-F238E27FC236}">
                <a16:creationId xmlns:a16="http://schemas.microsoft.com/office/drawing/2014/main" id="{B7F7FA74-10BC-03BA-6542-032BF1A12196}"/>
              </a:ext>
            </a:extLst>
          </p:cNvPr>
          <p:cNvSpPr/>
          <p:nvPr/>
        </p:nvSpPr>
        <p:spPr>
          <a:xfrm>
            <a:off x="9333941" y="5846474"/>
            <a:ext cx="109922" cy="77592"/>
          </a:xfrm>
          <a:prstGeom prst="mathMin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22"/>
          </a:p>
        </p:txBody>
      </p:sp>
      <p:sp>
        <p:nvSpPr>
          <p:cNvPr id="107" name="減算記号 106">
            <a:extLst>
              <a:ext uri="{FF2B5EF4-FFF2-40B4-BE49-F238E27FC236}">
                <a16:creationId xmlns:a16="http://schemas.microsoft.com/office/drawing/2014/main" id="{49661977-096D-749C-CAC9-2655108B5F44}"/>
              </a:ext>
            </a:extLst>
          </p:cNvPr>
          <p:cNvSpPr/>
          <p:nvPr/>
        </p:nvSpPr>
        <p:spPr>
          <a:xfrm>
            <a:off x="8317120" y="5847374"/>
            <a:ext cx="109922" cy="77592"/>
          </a:xfrm>
          <a:prstGeom prst="mathMin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22"/>
          </a:p>
        </p:txBody>
      </p:sp>
      <p:sp>
        <p:nvSpPr>
          <p:cNvPr id="108" name="減算記号 107">
            <a:extLst>
              <a:ext uri="{FF2B5EF4-FFF2-40B4-BE49-F238E27FC236}">
                <a16:creationId xmlns:a16="http://schemas.microsoft.com/office/drawing/2014/main" id="{54857DFE-CBA0-1431-1A61-C2C27F5F2983}"/>
              </a:ext>
            </a:extLst>
          </p:cNvPr>
          <p:cNvSpPr/>
          <p:nvPr/>
        </p:nvSpPr>
        <p:spPr>
          <a:xfrm>
            <a:off x="9326604" y="4640244"/>
            <a:ext cx="109922" cy="77592"/>
          </a:xfrm>
          <a:prstGeom prst="mathMin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22"/>
          </a:p>
        </p:txBody>
      </p:sp>
      <p:sp>
        <p:nvSpPr>
          <p:cNvPr id="109" name="減算記号 108">
            <a:extLst>
              <a:ext uri="{FF2B5EF4-FFF2-40B4-BE49-F238E27FC236}">
                <a16:creationId xmlns:a16="http://schemas.microsoft.com/office/drawing/2014/main" id="{8B405385-0B8B-C23E-5651-EB35A1E78E20}"/>
              </a:ext>
            </a:extLst>
          </p:cNvPr>
          <p:cNvSpPr/>
          <p:nvPr/>
        </p:nvSpPr>
        <p:spPr>
          <a:xfrm>
            <a:off x="8315693" y="4640244"/>
            <a:ext cx="109922" cy="77592"/>
          </a:xfrm>
          <a:prstGeom prst="mathMin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22"/>
          </a:p>
        </p:txBody>
      </p: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2EB98CF1-9CBE-DC92-6A42-12F3F8062DE4}"/>
              </a:ext>
            </a:extLst>
          </p:cNvPr>
          <p:cNvCxnSpPr>
            <a:cxnSpLocks/>
          </p:cNvCxnSpPr>
          <p:nvPr/>
        </p:nvCxnSpPr>
        <p:spPr>
          <a:xfrm>
            <a:off x="3988195" y="3378845"/>
            <a:ext cx="3342754" cy="5484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724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1666</TotalTime>
  <Words>524</Words>
  <Application>Microsoft Office PowerPoint</Application>
  <PresentationFormat>ユーザー設定</PresentationFormat>
  <Paragraphs>216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亜細亜情報システム 株式会社</dc:creator>
  <cp:lastModifiedBy>亜細亜情報システム 株式会社</cp:lastModifiedBy>
  <cp:revision>4</cp:revision>
  <dcterms:created xsi:type="dcterms:W3CDTF">2023-09-05T23:34:43Z</dcterms:created>
  <dcterms:modified xsi:type="dcterms:W3CDTF">2023-09-08T04:23:31Z</dcterms:modified>
</cp:coreProperties>
</file>