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3" r:id="rId2"/>
    <p:sldId id="257" r:id="rId3"/>
    <p:sldId id="394" r:id="rId4"/>
    <p:sldId id="39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2C8AC1"/>
    <a:srgbClr val="404040"/>
    <a:srgbClr val="E97132"/>
    <a:srgbClr val="E6E6E6"/>
    <a:srgbClr val="7BA264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C0592-02C5-412B-B09D-3DF9EC647B60}" v="149" dt="2024-07-19T10:57:1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2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紀 平松" userId="940ee6e9262d2cc8" providerId="LiveId" clId="{A1AC0592-02C5-412B-B09D-3DF9EC647B60}"/>
    <pc:docChg chg="undo custSel addSld delSld modSld sldOrd">
      <pc:chgData name="勇紀 平松" userId="940ee6e9262d2cc8" providerId="LiveId" clId="{A1AC0592-02C5-412B-B09D-3DF9EC647B60}" dt="2024-07-19T10:57:15.084" v="1235" actId="47"/>
      <pc:docMkLst>
        <pc:docMk/>
      </pc:docMkLst>
      <pc:sldChg chg="addSp delSp modSp del mod">
        <pc:chgData name="勇紀 平松" userId="940ee6e9262d2cc8" providerId="LiveId" clId="{A1AC0592-02C5-412B-B09D-3DF9EC647B60}" dt="2024-07-19T08:41:42.298" v="254" actId="47"/>
        <pc:sldMkLst>
          <pc:docMk/>
          <pc:sldMk cId="208306190" sldId="256"/>
        </pc:sldMkLst>
        <pc:spChg chg="del mod">
          <ac:chgData name="勇紀 平松" userId="940ee6e9262d2cc8" providerId="LiveId" clId="{A1AC0592-02C5-412B-B09D-3DF9EC647B60}" dt="2024-07-19T06:51:58.378" v="4" actId="478"/>
          <ac:spMkLst>
            <pc:docMk/>
            <pc:sldMk cId="208306190" sldId="256"/>
            <ac:spMk id="2" creationId="{88CEDEDC-0675-7E51-27CF-1584781C50D3}"/>
          </ac:spMkLst>
        </pc:spChg>
        <pc:spChg chg="del">
          <ac:chgData name="勇紀 平松" userId="940ee6e9262d2cc8" providerId="LiveId" clId="{A1AC0592-02C5-412B-B09D-3DF9EC647B60}" dt="2024-07-19T06:52:04.294" v="5" actId="478"/>
          <ac:spMkLst>
            <pc:docMk/>
            <pc:sldMk cId="208306190" sldId="256"/>
            <ac:spMk id="3" creationId="{66B00F41-286C-159C-DDAF-7F5F6494EB55}"/>
          </ac:spMkLst>
        </pc:spChg>
        <pc:spChg chg="add del mod">
          <ac:chgData name="勇紀 平松" userId="940ee6e9262d2cc8" providerId="LiveId" clId="{A1AC0592-02C5-412B-B09D-3DF9EC647B60}" dt="2024-07-19T06:52:05.791" v="6" actId="478"/>
          <ac:spMkLst>
            <pc:docMk/>
            <pc:sldMk cId="208306190" sldId="256"/>
            <ac:spMk id="5" creationId="{83BA2775-1DC3-82D9-5EF3-7EB4808D0003}"/>
          </ac:spMkLst>
        </pc:spChg>
        <pc:spChg chg="add mod">
          <ac:chgData name="勇紀 平松" userId="940ee6e9262d2cc8" providerId="LiveId" clId="{A1AC0592-02C5-412B-B09D-3DF9EC647B60}" dt="2024-07-19T08:31:41.083" v="250" actId="20577"/>
          <ac:spMkLst>
            <pc:docMk/>
            <pc:sldMk cId="208306190" sldId="256"/>
            <ac:spMk id="6" creationId="{05609B7E-514E-3F64-1726-2AF8F37EE17B}"/>
          </ac:spMkLst>
        </pc:spChg>
      </pc:sldChg>
      <pc:sldChg chg="addSp delSp modSp add mod ord modTransition">
        <pc:chgData name="勇紀 平松" userId="940ee6e9262d2cc8" providerId="LiveId" clId="{A1AC0592-02C5-412B-B09D-3DF9EC647B60}" dt="2024-07-19T10:38:37.421" v="630"/>
        <pc:sldMkLst>
          <pc:docMk/>
          <pc:sldMk cId="4208225451" sldId="257"/>
        </pc:sldMkLst>
        <pc:spChg chg="add del mod">
          <ac:chgData name="勇紀 平松" userId="940ee6e9262d2cc8" providerId="LiveId" clId="{A1AC0592-02C5-412B-B09D-3DF9EC647B60}" dt="2024-07-19T10:12:13.808" v="328" actId="478"/>
          <ac:spMkLst>
            <pc:docMk/>
            <pc:sldMk cId="4208225451" sldId="257"/>
            <ac:spMk id="4" creationId="{D9F88E0F-0D0A-A325-ABDC-3F65463FC4C7}"/>
          </ac:spMkLst>
        </pc:spChg>
        <pc:spChg chg="add del mod">
          <ac:chgData name="勇紀 平松" userId="940ee6e9262d2cc8" providerId="LiveId" clId="{A1AC0592-02C5-412B-B09D-3DF9EC647B60}" dt="2024-07-19T10:16:30.405" v="376" actId="478"/>
          <ac:spMkLst>
            <pc:docMk/>
            <pc:sldMk cId="4208225451" sldId="257"/>
            <ac:spMk id="5" creationId="{2D9B4294-C5F3-868D-77B4-0DB058FD734B}"/>
          </ac:spMkLst>
        </pc:spChg>
        <pc:spChg chg="del mod">
          <ac:chgData name="勇紀 平松" userId="940ee6e9262d2cc8" providerId="LiveId" clId="{A1AC0592-02C5-412B-B09D-3DF9EC647B60}" dt="2024-07-19T10:16:31.822" v="377" actId="478"/>
          <ac:spMkLst>
            <pc:docMk/>
            <pc:sldMk cId="4208225451" sldId="257"/>
            <ac:spMk id="6" creationId="{05609B7E-514E-3F64-1726-2AF8F37EE17B}"/>
          </ac:spMkLst>
        </pc:spChg>
        <pc:spChg chg="add del mod ord">
          <ac:chgData name="勇紀 平松" userId="940ee6e9262d2cc8" providerId="LiveId" clId="{A1AC0592-02C5-412B-B09D-3DF9EC647B60}" dt="2024-07-19T10:15:02.878" v="368" actId="11529"/>
          <ac:spMkLst>
            <pc:docMk/>
            <pc:sldMk cId="4208225451" sldId="257"/>
            <ac:spMk id="7" creationId="{7A233A6F-00F7-95A6-8470-9558BAA2D60F}"/>
          </ac:spMkLst>
        </pc:spChg>
        <pc:spChg chg="add mod">
          <ac:chgData name="勇紀 平松" userId="940ee6e9262d2cc8" providerId="LiveId" clId="{A1AC0592-02C5-412B-B09D-3DF9EC647B60}" dt="2024-07-19T10:24:21.763" v="469" actId="1076"/>
          <ac:spMkLst>
            <pc:docMk/>
            <pc:sldMk cId="4208225451" sldId="257"/>
            <ac:spMk id="8" creationId="{51437B84-F254-81FB-4C18-7B2953AE2776}"/>
          </ac:spMkLst>
        </pc:spChg>
        <pc:spChg chg="add mod">
          <ac:chgData name="勇紀 平松" userId="940ee6e9262d2cc8" providerId="LiveId" clId="{A1AC0592-02C5-412B-B09D-3DF9EC647B60}" dt="2024-07-19T10:19:01.496" v="399" actId="164"/>
          <ac:spMkLst>
            <pc:docMk/>
            <pc:sldMk cId="4208225451" sldId="257"/>
            <ac:spMk id="11" creationId="{694E67A5-61FB-65E1-5A3E-826831F6DBD3}"/>
          </ac:spMkLst>
        </pc:spChg>
        <pc:spChg chg="mod">
          <ac:chgData name="勇紀 平松" userId="940ee6e9262d2cc8" providerId="LiveId" clId="{A1AC0592-02C5-412B-B09D-3DF9EC647B60}" dt="2024-07-19T10:19:13.074" v="402"/>
          <ac:spMkLst>
            <pc:docMk/>
            <pc:sldMk cId="4208225451" sldId="257"/>
            <ac:spMk id="14" creationId="{E5F59142-8137-F015-5E35-AC50A7456ADD}"/>
          </ac:spMkLst>
        </pc:spChg>
        <pc:spChg chg="add mod">
          <ac:chgData name="勇紀 平松" userId="940ee6e9262d2cc8" providerId="LiveId" clId="{A1AC0592-02C5-412B-B09D-3DF9EC647B60}" dt="2024-07-19T10:20:43.283" v="422" actId="164"/>
          <ac:spMkLst>
            <pc:docMk/>
            <pc:sldMk cId="4208225451" sldId="257"/>
            <ac:spMk id="18" creationId="{00B31DE6-7F0B-81E7-2E84-DC2C17223C99}"/>
          </ac:spMkLst>
        </pc:spChg>
        <pc:spChg chg="add mod">
          <ac:chgData name="勇紀 平松" userId="940ee6e9262d2cc8" providerId="LiveId" clId="{A1AC0592-02C5-412B-B09D-3DF9EC647B60}" dt="2024-07-19T10:25:13.417" v="499"/>
          <ac:spMkLst>
            <pc:docMk/>
            <pc:sldMk cId="4208225451" sldId="257"/>
            <ac:spMk id="23" creationId="{AE29D85E-BB59-488C-8D54-2DED8903C9D1}"/>
          </ac:spMkLst>
        </pc:spChg>
        <pc:spChg chg="add mod">
          <ac:chgData name="勇紀 平松" userId="940ee6e9262d2cc8" providerId="LiveId" clId="{A1AC0592-02C5-412B-B09D-3DF9EC647B60}" dt="2024-07-19T10:25:26.022" v="511"/>
          <ac:spMkLst>
            <pc:docMk/>
            <pc:sldMk cId="4208225451" sldId="257"/>
            <ac:spMk id="24" creationId="{5A248E9E-74D9-A1A1-3B1D-26E828F61D61}"/>
          </ac:spMkLst>
        </pc:spChg>
        <pc:spChg chg="add mod">
          <ac:chgData name="勇紀 平松" userId="940ee6e9262d2cc8" providerId="LiveId" clId="{A1AC0592-02C5-412B-B09D-3DF9EC647B60}" dt="2024-07-19T10:26:45.020" v="579" actId="1076"/>
          <ac:spMkLst>
            <pc:docMk/>
            <pc:sldMk cId="4208225451" sldId="257"/>
            <ac:spMk id="27" creationId="{FCECC93E-E445-2E2A-4D12-85BAF303FD7C}"/>
          </ac:spMkLst>
        </pc:spChg>
        <pc:spChg chg="add mod">
          <ac:chgData name="勇紀 平松" userId="940ee6e9262d2cc8" providerId="LiveId" clId="{A1AC0592-02C5-412B-B09D-3DF9EC647B60}" dt="2024-07-19T10:30:28.055" v="625" actId="1076"/>
          <ac:spMkLst>
            <pc:docMk/>
            <pc:sldMk cId="4208225451" sldId="257"/>
            <ac:spMk id="28" creationId="{F1544E3D-2531-1284-0FFA-7F337B533D65}"/>
          </ac:spMkLst>
        </pc:spChg>
        <pc:spChg chg="add mod">
          <ac:chgData name="勇紀 平松" userId="940ee6e9262d2cc8" providerId="LiveId" clId="{A1AC0592-02C5-412B-B09D-3DF9EC647B60}" dt="2024-07-19T10:38:09.267" v="628" actId="1076"/>
          <ac:spMkLst>
            <pc:docMk/>
            <pc:sldMk cId="4208225451" sldId="257"/>
            <ac:spMk id="29" creationId="{739F2B54-0687-685D-99B5-8C4AAF87AB10}"/>
          </ac:spMkLst>
        </pc:spChg>
        <pc:grpChg chg="add mod">
          <ac:chgData name="勇紀 平松" userId="940ee6e9262d2cc8" providerId="LiveId" clId="{A1AC0592-02C5-412B-B09D-3DF9EC647B60}" dt="2024-07-19T10:23:10.619" v="441" actId="164"/>
          <ac:grpSpMkLst>
            <pc:docMk/>
            <pc:sldMk cId="4208225451" sldId="257"/>
            <ac:grpSpMk id="12" creationId="{C4807E91-4F22-4160-4132-817FCE139096}"/>
          </ac:grpSpMkLst>
        </pc:grpChg>
        <pc:grpChg chg="add mod">
          <ac:chgData name="勇紀 平松" userId="940ee6e9262d2cc8" providerId="LiveId" clId="{A1AC0592-02C5-412B-B09D-3DF9EC647B60}" dt="2024-07-19T10:23:10.619" v="441" actId="164"/>
          <ac:grpSpMkLst>
            <pc:docMk/>
            <pc:sldMk cId="4208225451" sldId="257"/>
            <ac:grpSpMk id="13" creationId="{5794A8FF-A429-F015-CFC2-3FB65102F72D}"/>
          </ac:grpSpMkLst>
        </pc:grpChg>
        <pc:grpChg chg="add mod">
          <ac:chgData name="勇紀 平松" userId="940ee6e9262d2cc8" providerId="LiveId" clId="{A1AC0592-02C5-412B-B09D-3DF9EC647B60}" dt="2024-07-19T10:23:10.619" v="441" actId="164"/>
          <ac:grpSpMkLst>
            <pc:docMk/>
            <pc:sldMk cId="4208225451" sldId="257"/>
            <ac:grpSpMk id="19" creationId="{D1652B8F-29C8-203D-069E-3A3FF486B29A}"/>
          </ac:grpSpMkLst>
        </pc:grpChg>
        <pc:grpChg chg="add mod">
          <ac:chgData name="勇紀 平松" userId="940ee6e9262d2cc8" providerId="LiveId" clId="{A1AC0592-02C5-412B-B09D-3DF9EC647B60}" dt="2024-07-19T10:25:42.165" v="517" actId="1076"/>
          <ac:grpSpMkLst>
            <pc:docMk/>
            <pc:sldMk cId="4208225451" sldId="257"/>
            <ac:grpSpMk id="22" creationId="{0B5CEC59-68B0-0AA3-FDBE-05290147AEDD}"/>
          </ac:grpSpMkLst>
        </pc:grpChg>
        <pc:picChg chg="add mod ord">
          <ac:chgData name="勇紀 平松" userId="940ee6e9262d2cc8" providerId="LiveId" clId="{A1AC0592-02C5-412B-B09D-3DF9EC647B60}" dt="2024-07-19T10:23:49.873" v="452" actId="1076"/>
          <ac:picMkLst>
            <pc:docMk/>
            <pc:sldMk cId="4208225451" sldId="257"/>
            <ac:picMk id="10" creationId="{5233C085-B494-C3CF-3CF5-7877828081F7}"/>
          </ac:picMkLst>
        </pc:picChg>
        <pc:picChg chg="mod">
          <ac:chgData name="勇紀 平松" userId="940ee6e9262d2cc8" providerId="LiveId" clId="{A1AC0592-02C5-412B-B09D-3DF9EC647B60}" dt="2024-07-19T10:23:49.873" v="452" actId="1076"/>
          <ac:picMkLst>
            <pc:docMk/>
            <pc:sldMk cId="4208225451" sldId="257"/>
            <ac:picMk id="15" creationId="{E2ABFCE0-0827-3E84-68EF-038D1934A9E6}"/>
          </ac:picMkLst>
        </pc:picChg>
        <pc:picChg chg="add mod ord">
          <ac:chgData name="勇紀 平松" userId="940ee6e9262d2cc8" providerId="LiveId" clId="{A1AC0592-02C5-412B-B09D-3DF9EC647B60}" dt="2024-07-19T10:23:49.873" v="452" actId="1076"/>
          <ac:picMkLst>
            <pc:docMk/>
            <pc:sldMk cId="4208225451" sldId="257"/>
            <ac:picMk id="17" creationId="{58B996A5-503D-6765-C2A4-8450F17540BE}"/>
          </ac:picMkLst>
        </pc:picChg>
        <pc:picChg chg="add mod">
          <ac:chgData name="勇紀 平松" userId="940ee6e9262d2cc8" providerId="LiveId" clId="{A1AC0592-02C5-412B-B09D-3DF9EC647B60}" dt="2024-07-19T10:23:49.873" v="452" actId="1076"/>
          <ac:picMkLst>
            <pc:docMk/>
            <pc:sldMk cId="4208225451" sldId="257"/>
            <ac:picMk id="21" creationId="{6AD1086F-2EDE-CC5D-22FE-90B4F0C02282}"/>
          </ac:picMkLst>
        </pc:picChg>
        <pc:picChg chg="add mod">
          <ac:chgData name="勇紀 平松" userId="940ee6e9262d2cc8" providerId="LiveId" clId="{A1AC0592-02C5-412B-B09D-3DF9EC647B60}" dt="2024-07-19T10:25:31.052" v="514" actId="1076"/>
          <ac:picMkLst>
            <pc:docMk/>
            <pc:sldMk cId="4208225451" sldId="257"/>
            <ac:picMk id="25" creationId="{EF7AA9C4-D389-02D1-FAD0-57372E926FE9}"/>
          </ac:picMkLst>
        </pc:picChg>
      </pc:sldChg>
      <pc:sldChg chg="modSp add del mod ord">
        <pc:chgData name="勇紀 平松" userId="940ee6e9262d2cc8" providerId="LiveId" clId="{A1AC0592-02C5-412B-B09D-3DF9EC647B60}" dt="2024-07-19T09:58:19.161" v="266"/>
        <pc:sldMkLst>
          <pc:docMk/>
          <pc:sldMk cId="1345877701" sldId="389"/>
        </pc:sldMkLst>
        <pc:spChg chg="mod">
          <ac:chgData name="勇紀 平松" userId="940ee6e9262d2cc8" providerId="LiveId" clId="{A1AC0592-02C5-412B-B09D-3DF9EC647B60}" dt="2024-07-19T09:57:52.970" v="258" actId="207"/>
          <ac:spMkLst>
            <pc:docMk/>
            <pc:sldMk cId="1345877701" sldId="389"/>
            <ac:spMk id="287" creationId="{F8296D2E-C62E-442A-B284-01EF22F485D3}"/>
          </ac:spMkLst>
        </pc:spChg>
        <pc:spChg chg="mod">
          <ac:chgData name="勇紀 平松" userId="940ee6e9262d2cc8" providerId="LiveId" clId="{A1AC0592-02C5-412B-B09D-3DF9EC647B60}" dt="2024-07-19T09:57:52.970" v="258" actId="207"/>
          <ac:spMkLst>
            <pc:docMk/>
            <pc:sldMk cId="1345877701" sldId="389"/>
            <ac:spMk id="288" creationId="{6EB7ECE7-F63A-4C51-BE6A-13BC0E759F35}"/>
          </ac:spMkLst>
        </pc:spChg>
        <pc:spChg chg="mod">
          <ac:chgData name="勇紀 平松" userId="940ee6e9262d2cc8" providerId="LiveId" clId="{A1AC0592-02C5-412B-B09D-3DF9EC647B60}" dt="2024-07-19T09:57:52.970" v="258" actId="207"/>
          <ac:spMkLst>
            <pc:docMk/>
            <pc:sldMk cId="1345877701" sldId="389"/>
            <ac:spMk id="289" creationId="{6F43371B-2E28-4347-9466-625BE13886BE}"/>
          </ac:spMkLst>
        </pc:spChg>
        <pc:spChg chg="mod">
          <ac:chgData name="勇紀 平松" userId="940ee6e9262d2cc8" providerId="LiveId" clId="{A1AC0592-02C5-412B-B09D-3DF9EC647B60}" dt="2024-07-19T09:57:52.970" v="258" actId="207"/>
          <ac:spMkLst>
            <pc:docMk/>
            <pc:sldMk cId="1345877701" sldId="389"/>
            <ac:spMk id="290" creationId="{A4F5B4BD-EE99-4B0B-B3B2-AC792BC4DEDB}"/>
          </ac:spMkLst>
        </pc:spChg>
        <pc:spChg chg="mod">
          <ac:chgData name="勇紀 平松" userId="940ee6e9262d2cc8" providerId="LiveId" clId="{A1AC0592-02C5-412B-B09D-3DF9EC647B60}" dt="2024-07-19T09:58:19.161" v="266"/>
          <ac:spMkLst>
            <pc:docMk/>
            <pc:sldMk cId="1345877701" sldId="389"/>
            <ac:spMk id="523" creationId="{82BC769A-CB95-44A3-8A9C-6D3429605386}"/>
          </ac:spMkLst>
        </pc:spChg>
        <pc:grpChg chg="mod">
          <ac:chgData name="勇紀 平松" userId="940ee6e9262d2cc8" providerId="LiveId" clId="{A1AC0592-02C5-412B-B09D-3DF9EC647B60}" dt="2024-07-19T09:57:52.970" v="258" actId="207"/>
          <ac:grpSpMkLst>
            <pc:docMk/>
            <pc:sldMk cId="1345877701" sldId="389"/>
            <ac:grpSpMk id="286" creationId="{B6018669-1197-4EF4-84CF-D7459A5056D7}"/>
          </ac:grpSpMkLst>
        </pc:grpChg>
      </pc:sldChg>
      <pc:sldChg chg="add ord modTransition modAnim">
        <pc:chgData name="勇紀 平松" userId="940ee6e9262d2cc8" providerId="LiveId" clId="{A1AC0592-02C5-412B-B09D-3DF9EC647B60}" dt="2024-07-19T10:38:37.421" v="630"/>
        <pc:sldMkLst>
          <pc:docMk/>
          <pc:sldMk cId="3749763893" sldId="393"/>
        </pc:sldMkLst>
      </pc:sldChg>
      <pc:sldChg chg="modSp add mod ord modTransition modAnim">
        <pc:chgData name="勇紀 平松" userId="940ee6e9262d2cc8" providerId="LiveId" clId="{A1AC0592-02C5-412B-B09D-3DF9EC647B60}" dt="2024-07-19T10:54:49.548" v="1128" actId="207"/>
        <pc:sldMkLst>
          <pc:docMk/>
          <pc:sldMk cId="2235754039" sldId="394"/>
        </pc:sldMkLst>
        <pc:spChg chg="mod">
          <ac:chgData name="勇紀 平松" userId="940ee6e9262d2cc8" providerId="LiveId" clId="{A1AC0592-02C5-412B-B09D-3DF9EC647B60}" dt="2024-07-19T10:54:49.548" v="1128" actId="207"/>
          <ac:spMkLst>
            <pc:docMk/>
            <pc:sldMk cId="2235754039" sldId="394"/>
            <ac:spMk id="24" creationId="{F3B460BB-4EB8-40B7-5AF1-CD2B345A15D3}"/>
          </ac:spMkLst>
        </pc:spChg>
        <pc:spChg chg="mod">
          <ac:chgData name="勇紀 平松" userId="940ee6e9262d2cc8" providerId="LiveId" clId="{A1AC0592-02C5-412B-B09D-3DF9EC647B60}" dt="2024-07-19T10:54:49.244" v="1127" actId="207"/>
          <ac:spMkLst>
            <pc:docMk/>
            <pc:sldMk cId="2235754039" sldId="394"/>
            <ac:spMk id="25" creationId="{A243E866-9020-8A59-9D7B-87904A555BD3}"/>
          </ac:spMkLst>
        </pc:spChg>
        <pc:spChg chg="mod">
          <ac:chgData name="勇紀 平松" userId="940ee6e9262d2cc8" providerId="LiveId" clId="{A1AC0592-02C5-412B-B09D-3DF9EC647B60}" dt="2024-07-19T10:51:01.966" v="919" actId="207"/>
          <ac:spMkLst>
            <pc:docMk/>
            <pc:sldMk cId="2235754039" sldId="394"/>
            <ac:spMk id="287" creationId="{F8296D2E-C62E-442A-B284-01EF22F485D3}"/>
          </ac:spMkLst>
        </pc:spChg>
        <pc:spChg chg="mod">
          <ac:chgData name="勇紀 平松" userId="940ee6e9262d2cc8" providerId="LiveId" clId="{A1AC0592-02C5-412B-B09D-3DF9EC647B60}" dt="2024-07-19T10:51:01.966" v="919" actId="207"/>
          <ac:spMkLst>
            <pc:docMk/>
            <pc:sldMk cId="2235754039" sldId="394"/>
            <ac:spMk id="288" creationId="{6EB7ECE7-F63A-4C51-BE6A-13BC0E759F35}"/>
          </ac:spMkLst>
        </pc:spChg>
        <pc:spChg chg="mod">
          <ac:chgData name="勇紀 平松" userId="940ee6e9262d2cc8" providerId="LiveId" clId="{A1AC0592-02C5-412B-B09D-3DF9EC647B60}" dt="2024-07-19T10:51:20.248" v="922" actId="207"/>
          <ac:spMkLst>
            <pc:docMk/>
            <pc:sldMk cId="2235754039" sldId="394"/>
            <ac:spMk id="289" creationId="{6F43371B-2E28-4347-9466-625BE13886BE}"/>
          </ac:spMkLst>
        </pc:spChg>
        <pc:spChg chg="mod">
          <ac:chgData name="勇紀 平松" userId="940ee6e9262d2cc8" providerId="LiveId" clId="{A1AC0592-02C5-412B-B09D-3DF9EC647B60}" dt="2024-07-19T10:51:15.017" v="921" actId="207"/>
          <ac:spMkLst>
            <pc:docMk/>
            <pc:sldMk cId="2235754039" sldId="394"/>
            <ac:spMk id="290" creationId="{A4F5B4BD-EE99-4B0B-B3B2-AC792BC4DEDB}"/>
          </ac:spMkLst>
        </pc:spChg>
        <pc:spChg chg="mod">
          <ac:chgData name="勇紀 平松" userId="940ee6e9262d2cc8" providerId="LiveId" clId="{A1AC0592-02C5-412B-B09D-3DF9EC647B60}" dt="2024-07-19T10:22:13.609" v="432" actId="207"/>
          <ac:spMkLst>
            <pc:docMk/>
            <pc:sldMk cId="2235754039" sldId="394"/>
            <ac:spMk id="292" creationId="{0ACF8CE3-993E-4A4B-901E-4935D76BA0C2}"/>
          </ac:spMkLst>
        </pc:spChg>
        <pc:spChg chg="mod">
          <ac:chgData name="勇紀 平松" userId="940ee6e9262d2cc8" providerId="LiveId" clId="{A1AC0592-02C5-412B-B09D-3DF9EC647B60}" dt="2024-07-19T10:22:13.609" v="432" actId="207"/>
          <ac:spMkLst>
            <pc:docMk/>
            <pc:sldMk cId="2235754039" sldId="394"/>
            <ac:spMk id="293" creationId="{13425B1B-1F9F-4FF5-91D6-E73814B449D8}"/>
          </ac:spMkLst>
        </pc:spChg>
        <pc:spChg chg="mod">
          <ac:chgData name="勇紀 平松" userId="940ee6e9262d2cc8" providerId="LiveId" clId="{A1AC0592-02C5-412B-B09D-3DF9EC647B60}" dt="2024-07-19T10:22:13.609" v="432" actId="207"/>
          <ac:spMkLst>
            <pc:docMk/>
            <pc:sldMk cId="2235754039" sldId="394"/>
            <ac:spMk id="294" creationId="{5045B72C-7B35-4D52-8293-59306249D8F5}"/>
          </ac:spMkLst>
        </pc:spChg>
        <pc:spChg chg="mod">
          <ac:chgData name="勇紀 平松" userId="940ee6e9262d2cc8" providerId="LiveId" clId="{A1AC0592-02C5-412B-B09D-3DF9EC647B60}" dt="2024-07-19T10:22:13.609" v="432" actId="207"/>
          <ac:spMkLst>
            <pc:docMk/>
            <pc:sldMk cId="2235754039" sldId="394"/>
            <ac:spMk id="295" creationId="{66CBE894-E707-4D0E-9DDC-72A1885C83D0}"/>
          </ac:spMkLst>
        </pc:spChg>
        <pc:spChg chg="mod">
          <ac:chgData name="勇紀 平松" userId="940ee6e9262d2cc8" providerId="LiveId" clId="{A1AC0592-02C5-412B-B09D-3DF9EC647B60}" dt="2024-07-19T10:27:30.576" v="580" actId="20577"/>
          <ac:spMkLst>
            <pc:docMk/>
            <pc:sldMk cId="2235754039" sldId="394"/>
            <ac:spMk id="522" creationId="{0807BB20-28F3-4851-947F-E1DE740240F1}"/>
          </ac:spMkLst>
        </pc:spChg>
        <pc:spChg chg="mod">
          <ac:chgData name="勇紀 平松" userId="940ee6e9262d2cc8" providerId="LiveId" clId="{A1AC0592-02C5-412B-B09D-3DF9EC647B60}" dt="2024-07-19T09:59:19.884" v="276" actId="5793"/>
          <ac:spMkLst>
            <pc:docMk/>
            <pc:sldMk cId="2235754039" sldId="394"/>
            <ac:spMk id="523" creationId="{82BC769A-CB95-44A3-8A9C-6D3429605386}"/>
          </ac:spMkLst>
        </pc:spChg>
        <pc:grpChg chg="mod">
          <ac:chgData name="勇紀 平松" userId="940ee6e9262d2cc8" providerId="LiveId" clId="{A1AC0592-02C5-412B-B09D-3DF9EC647B60}" dt="2024-07-19T10:51:01.966" v="919" actId="207"/>
          <ac:grpSpMkLst>
            <pc:docMk/>
            <pc:sldMk cId="2235754039" sldId="394"/>
            <ac:grpSpMk id="286" creationId="{B6018669-1197-4EF4-84CF-D7459A5056D7}"/>
          </ac:grpSpMkLst>
        </pc:grpChg>
        <pc:grpChg chg="mod">
          <ac:chgData name="勇紀 平松" userId="940ee6e9262d2cc8" providerId="LiveId" clId="{A1AC0592-02C5-412B-B09D-3DF9EC647B60}" dt="2024-07-19T10:22:13.609" v="432" actId="207"/>
          <ac:grpSpMkLst>
            <pc:docMk/>
            <pc:sldMk cId="2235754039" sldId="394"/>
            <ac:grpSpMk id="291" creationId="{E8E02D71-8469-41C1-9C0E-6742E8EF3231}"/>
          </ac:grpSpMkLst>
        </pc:grpChg>
      </pc:sldChg>
      <pc:sldChg chg="addSp delSp modSp add del mod modTransition modAnim">
        <pc:chgData name="勇紀 平松" userId="940ee6e9262d2cc8" providerId="LiveId" clId="{A1AC0592-02C5-412B-B09D-3DF9EC647B60}" dt="2024-07-19T10:57:12.126" v="1227" actId="2696"/>
        <pc:sldMkLst>
          <pc:docMk/>
          <pc:sldMk cId="3121306401" sldId="395"/>
        </pc:sldMkLst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2" creationId="{A0411A15-F4CF-FABB-058E-36F4216B068C}"/>
          </ac:spMkLst>
        </pc:spChg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4" creationId="{FFDFE4A2-E243-65B7-6637-927D214FB9DE}"/>
          </ac:spMkLst>
        </pc:spChg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6" creationId="{7930B0DA-8F44-D19A-E1C1-8F0D252BC7C7}"/>
          </ac:spMkLst>
        </pc:spChg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7" creationId="{F0AB69BC-760C-1F2C-B7EC-322EDF393F0B}"/>
          </ac:spMkLst>
        </pc:spChg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8" creationId="{63954E68-8685-80FC-BC0C-9CDBD058B160}"/>
          </ac:spMkLst>
        </pc:spChg>
        <pc:spChg chg="add mod ord">
          <ac:chgData name="勇紀 平松" userId="940ee6e9262d2cc8" providerId="LiveId" clId="{A1AC0592-02C5-412B-B09D-3DF9EC647B60}" dt="2024-07-19T10:49:35.626" v="816" actId="167"/>
          <ac:spMkLst>
            <pc:docMk/>
            <pc:sldMk cId="3121306401" sldId="395"/>
            <ac:spMk id="10" creationId="{8F43B671-0562-5C9C-7383-F90FEF918620}"/>
          </ac:spMkLst>
        </pc:spChg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11" creationId="{20EE7300-1920-4D9C-A57E-45AB462C9AD0}"/>
          </ac:spMkLst>
        </pc:spChg>
        <pc:spChg chg="add mod ord">
          <ac:chgData name="勇紀 平松" userId="940ee6e9262d2cc8" providerId="LiveId" clId="{A1AC0592-02C5-412B-B09D-3DF9EC647B60}" dt="2024-07-19T10:49:35.626" v="816" actId="167"/>
          <ac:spMkLst>
            <pc:docMk/>
            <pc:sldMk cId="3121306401" sldId="395"/>
            <ac:spMk id="12" creationId="{E8B002CD-D0AB-C998-B3E6-954309AA7427}"/>
          </ac:spMkLst>
        </pc:spChg>
        <pc:spChg chg="add mod">
          <ac:chgData name="勇紀 平松" userId="940ee6e9262d2cc8" providerId="LiveId" clId="{A1AC0592-02C5-412B-B09D-3DF9EC647B60}" dt="2024-07-19T10:47:55.237" v="754"/>
          <ac:spMkLst>
            <pc:docMk/>
            <pc:sldMk cId="3121306401" sldId="395"/>
            <ac:spMk id="13" creationId="{746F6E84-9175-2908-B05E-7126C0A89664}"/>
          </ac:spMkLst>
        </pc:spChg>
        <pc:spChg chg="add del mod">
          <ac:chgData name="勇紀 平松" userId="940ee6e9262d2cc8" providerId="LiveId" clId="{A1AC0592-02C5-412B-B09D-3DF9EC647B60}" dt="2024-07-19T10:48:06.254" v="759"/>
          <ac:spMkLst>
            <pc:docMk/>
            <pc:sldMk cId="3121306401" sldId="395"/>
            <ac:spMk id="14" creationId="{FAA04A90-7C16-3309-09BB-CCF602DC78FE}"/>
          </ac:spMkLst>
        </pc:spChg>
        <pc:spChg chg="add mod ord">
          <ac:chgData name="勇紀 平松" userId="940ee6e9262d2cc8" providerId="LiveId" clId="{A1AC0592-02C5-412B-B09D-3DF9EC647B60}" dt="2024-07-19T10:50:20.079" v="915" actId="207"/>
          <ac:spMkLst>
            <pc:docMk/>
            <pc:sldMk cId="3121306401" sldId="395"/>
            <ac:spMk id="15" creationId="{E0281664-A86F-D1F2-79FC-74FB8E18F56C}"/>
          </ac:spMkLst>
        </pc:spChg>
        <pc:spChg chg="add mod ord">
          <ac:chgData name="勇紀 平松" userId="940ee6e9262d2cc8" providerId="LiveId" clId="{A1AC0592-02C5-412B-B09D-3DF9EC647B60}" dt="2024-07-19T10:53:33.678" v="1091" actId="113"/>
          <ac:spMkLst>
            <pc:docMk/>
            <pc:sldMk cId="3121306401" sldId="395"/>
            <ac:spMk id="16" creationId="{60C64380-8A36-142B-3CCD-C11A99102D09}"/>
          </ac:spMkLst>
        </pc:spChg>
        <pc:spChg chg="add mod ord">
          <ac:chgData name="勇紀 平松" userId="940ee6e9262d2cc8" providerId="LiveId" clId="{A1AC0592-02C5-412B-B09D-3DF9EC647B60}" dt="2024-07-19T10:52:07.729" v="931" actId="167"/>
          <ac:spMkLst>
            <pc:docMk/>
            <pc:sldMk cId="3121306401" sldId="395"/>
            <ac:spMk id="17" creationId="{FBF50FDE-9617-FE55-ABED-A4D7DF02865D}"/>
          </ac:spMkLst>
        </pc:spChg>
        <pc:spChg chg="add mod ord">
          <ac:chgData name="勇紀 平松" userId="940ee6e9262d2cc8" providerId="LiveId" clId="{A1AC0592-02C5-412B-B09D-3DF9EC647B60}" dt="2024-07-19T10:52:21.625" v="950" actId="1076"/>
          <ac:spMkLst>
            <pc:docMk/>
            <pc:sldMk cId="3121306401" sldId="395"/>
            <ac:spMk id="18" creationId="{DFD08886-64ED-D801-4375-0E359EA031F9}"/>
          </ac:spMkLst>
        </pc:spChg>
        <pc:spChg chg="add del mod ord">
          <ac:chgData name="勇紀 平松" userId="940ee6e9262d2cc8" providerId="LiveId" clId="{A1AC0592-02C5-412B-B09D-3DF9EC647B60}" dt="2024-07-19T10:52:24.184" v="951" actId="478"/>
          <ac:spMkLst>
            <pc:docMk/>
            <pc:sldMk cId="3121306401" sldId="395"/>
            <ac:spMk id="20" creationId="{83ED1A58-A2FF-8514-1E26-680EE88A133E}"/>
          </ac:spMkLst>
        </pc:spChg>
        <pc:spChg chg="add mod ord">
          <ac:chgData name="勇紀 平松" userId="940ee6e9262d2cc8" providerId="LiveId" clId="{A1AC0592-02C5-412B-B09D-3DF9EC647B60}" dt="2024-07-19T10:54:04.705" v="1122" actId="113"/>
          <ac:spMkLst>
            <pc:docMk/>
            <pc:sldMk cId="3121306401" sldId="395"/>
            <ac:spMk id="21" creationId="{BC5A516A-3391-336B-B68F-EBE83A89BD41}"/>
          </ac:spMkLst>
        </pc:spChg>
        <pc:spChg chg="mod">
          <ac:chgData name="勇紀 平松" userId="940ee6e9262d2cc8" providerId="LiveId" clId="{A1AC0592-02C5-412B-B09D-3DF9EC647B60}" dt="2024-07-19T10:54:52.675" v="1129" actId="207"/>
          <ac:spMkLst>
            <pc:docMk/>
            <pc:sldMk cId="3121306401" sldId="395"/>
            <ac:spMk id="24" creationId="{F3B460BB-4EB8-40B7-5AF1-CD2B345A15D3}"/>
          </ac:spMkLst>
        </pc:spChg>
        <pc:spChg chg="mod">
          <ac:chgData name="勇紀 平松" userId="940ee6e9262d2cc8" providerId="LiveId" clId="{A1AC0592-02C5-412B-B09D-3DF9EC647B60}" dt="2024-07-19T10:54:57.315" v="1130" actId="207"/>
          <ac:spMkLst>
            <pc:docMk/>
            <pc:sldMk cId="3121306401" sldId="395"/>
            <ac:spMk id="25" creationId="{A243E866-9020-8A59-9D7B-87904A555BD3}"/>
          </ac:spMkLst>
        </pc:spChg>
        <pc:spChg chg="mod">
          <ac:chgData name="勇紀 平松" userId="940ee6e9262d2cc8" providerId="LiveId" clId="{A1AC0592-02C5-412B-B09D-3DF9EC647B60}" dt="2024-07-19T10:45:40.096" v="661" actId="1038"/>
          <ac:spMkLst>
            <pc:docMk/>
            <pc:sldMk cId="3121306401" sldId="395"/>
            <ac:spMk id="59" creationId="{2F23C1D0-441F-4DB2-ACF2-E2DD29D0057B}"/>
          </ac:spMkLst>
        </pc:spChg>
        <pc:spChg chg="mod">
          <ac:chgData name="勇紀 平松" userId="940ee6e9262d2cc8" providerId="LiveId" clId="{A1AC0592-02C5-412B-B09D-3DF9EC647B60}" dt="2024-07-19T10:55:16.899" v="1132" actId="1076"/>
          <ac:spMkLst>
            <pc:docMk/>
            <pc:sldMk cId="3121306401" sldId="395"/>
            <ac:spMk id="522" creationId="{0807BB20-28F3-4851-947F-E1DE740240F1}"/>
          </ac:spMkLst>
        </pc:spChg>
        <pc:spChg chg="mod">
          <ac:chgData name="勇紀 平松" userId="940ee6e9262d2cc8" providerId="LiveId" clId="{A1AC0592-02C5-412B-B09D-3DF9EC647B60}" dt="2024-07-19T10:54:19.353" v="1124" actId="1076"/>
          <ac:spMkLst>
            <pc:docMk/>
            <pc:sldMk cId="3121306401" sldId="395"/>
            <ac:spMk id="523" creationId="{82BC769A-CB95-44A3-8A9C-6D3429605386}"/>
          </ac:spMkLst>
        </pc:spChg>
        <pc:grpChg chg="del">
          <ac:chgData name="勇紀 平松" userId="940ee6e9262d2cc8" providerId="LiveId" clId="{A1AC0592-02C5-412B-B09D-3DF9EC647B60}" dt="2024-07-19T10:45:22.717" v="632" actId="478"/>
          <ac:grpSpMkLst>
            <pc:docMk/>
            <pc:sldMk cId="3121306401" sldId="395"/>
            <ac:grpSpMk id="286" creationId="{B6018669-1197-4EF4-84CF-D7459A5056D7}"/>
          </ac:grpSpMkLst>
        </pc:grpChg>
        <pc:grpChg chg="del">
          <ac:chgData name="勇紀 平松" userId="940ee6e9262d2cc8" providerId="LiveId" clId="{A1AC0592-02C5-412B-B09D-3DF9EC647B60}" dt="2024-07-19T10:45:23.474" v="633" actId="478"/>
          <ac:grpSpMkLst>
            <pc:docMk/>
            <pc:sldMk cId="3121306401" sldId="395"/>
            <ac:grpSpMk id="291" creationId="{E8E02D71-8469-41C1-9C0E-6742E8EF3231}"/>
          </ac:grpSpMkLst>
        </pc:grpChg>
        <pc:grpChg chg="del">
          <ac:chgData name="勇紀 平松" userId="940ee6e9262d2cc8" providerId="LiveId" clId="{A1AC0592-02C5-412B-B09D-3DF9EC647B60}" dt="2024-07-19T10:45:24.408" v="634" actId="478"/>
          <ac:grpSpMkLst>
            <pc:docMk/>
            <pc:sldMk cId="3121306401" sldId="395"/>
            <ac:grpSpMk id="296" creationId="{FC8FE9CB-A058-4DA4-B308-1EAC0AFC8C4F}"/>
          </ac:grpSpMkLst>
        </pc:grpChg>
        <pc:grpChg chg="mod">
          <ac:chgData name="勇紀 平松" userId="940ee6e9262d2cc8" providerId="LiveId" clId="{A1AC0592-02C5-412B-B09D-3DF9EC647B60}" dt="2024-07-19T10:45:40.096" v="661" actId="1038"/>
          <ac:grpSpMkLst>
            <pc:docMk/>
            <pc:sldMk cId="3121306401" sldId="395"/>
            <ac:grpSpMk id="519" creationId="{C4EDC8C0-D0E9-4775-97EB-497B071F9319}"/>
          </ac:grpSpMkLst>
        </pc:grpChg>
        <pc:grpChg chg="mod">
          <ac:chgData name="勇紀 平松" userId="940ee6e9262d2cc8" providerId="LiveId" clId="{A1AC0592-02C5-412B-B09D-3DF9EC647B60}" dt="2024-07-19T10:45:40.096" v="661" actId="1038"/>
          <ac:grpSpMkLst>
            <pc:docMk/>
            <pc:sldMk cId="3121306401" sldId="395"/>
            <ac:grpSpMk id="524" creationId="{26F185CC-70E3-4834-8A3A-31E3C080C710}"/>
          </ac:grpSpMkLst>
        </pc:grpChg>
        <pc:grpChg chg="mod">
          <ac:chgData name="勇紀 平松" userId="940ee6e9262d2cc8" providerId="LiveId" clId="{A1AC0592-02C5-412B-B09D-3DF9EC647B60}" dt="2024-07-19T10:45:40.096" v="661" actId="1038"/>
          <ac:grpSpMkLst>
            <pc:docMk/>
            <pc:sldMk cId="3121306401" sldId="395"/>
            <ac:grpSpMk id="531" creationId="{6688AF5A-C0F0-4F00-A6F2-C1483A884702}"/>
          </ac:grpSpMkLst>
        </pc:grpChg>
        <pc:grpChg chg="mod">
          <ac:chgData name="勇紀 平松" userId="940ee6e9262d2cc8" providerId="LiveId" clId="{A1AC0592-02C5-412B-B09D-3DF9EC647B60}" dt="2024-07-19T10:45:40.096" v="661" actId="1038"/>
          <ac:grpSpMkLst>
            <pc:docMk/>
            <pc:sldMk cId="3121306401" sldId="395"/>
            <ac:grpSpMk id="538" creationId="{055F2BDE-8594-46F2-B963-85C9FD683A7C}"/>
          </ac:grpSpMkLst>
        </pc:grpChg>
        <pc:cxnChg chg="mod">
          <ac:chgData name="勇紀 平松" userId="940ee6e9262d2cc8" providerId="LiveId" clId="{A1AC0592-02C5-412B-B09D-3DF9EC647B60}" dt="2024-07-19T10:45:40.096" v="661" actId="1038"/>
          <ac:cxnSpMkLst>
            <pc:docMk/>
            <pc:sldMk cId="3121306401" sldId="395"/>
            <ac:cxnSpMk id="5" creationId="{3240B02B-5B9B-4423-B6A6-AD370F2605E8}"/>
          </ac:cxnSpMkLst>
        </pc:cxnChg>
        <pc:cxnChg chg="mod">
          <ac:chgData name="勇紀 平松" userId="940ee6e9262d2cc8" providerId="LiveId" clId="{A1AC0592-02C5-412B-B09D-3DF9EC647B60}" dt="2024-07-19T10:45:40.096" v="661" actId="1038"/>
          <ac:cxnSpMkLst>
            <pc:docMk/>
            <pc:sldMk cId="3121306401" sldId="395"/>
            <ac:cxnSpMk id="9" creationId="{B246B40E-F8BF-B34E-C957-440D63EF24BF}"/>
          </ac:cxnSpMkLst>
        </pc:cxnChg>
        <pc:cxnChg chg="mod">
          <ac:chgData name="勇紀 平松" userId="940ee6e9262d2cc8" providerId="LiveId" clId="{A1AC0592-02C5-412B-B09D-3DF9EC647B60}" dt="2024-07-19T10:45:40.096" v="661" actId="1038"/>
          <ac:cxnSpMkLst>
            <pc:docMk/>
            <pc:sldMk cId="3121306401" sldId="395"/>
            <ac:cxnSpMk id="19" creationId="{ECC7D80F-8E5A-FD10-B335-D86D4C278028}"/>
          </ac:cxnSpMkLst>
        </pc:cxnChg>
        <pc:cxnChg chg="mod">
          <ac:chgData name="勇紀 平松" userId="940ee6e9262d2cc8" providerId="LiveId" clId="{A1AC0592-02C5-412B-B09D-3DF9EC647B60}" dt="2024-07-19T10:45:40.096" v="661" actId="1038"/>
          <ac:cxnSpMkLst>
            <pc:docMk/>
            <pc:sldMk cId="3121306401" sldId="395"/>
            <ac:cxnSpMk id="22" creationId="{E763C8A5-B445-F9FE-D9D7-99C0AC40504F}"/>
          </ac:cxnSpMkLst>
        </pc:cxnChg>
        <pc:cxnChg chg="mod">
          <ac:chgData name="勇紀 平松" userId="940ee6e9262d2cc8" providerId="LiveId" clId="{A1AC0592-02C5-412B-B09D-3DF9EC647B60}" dt="2024-07-19T10:45:40.096" v="661" actId="1038"/>
          <ac:cxnSpMkLst>
            <pc:docMk/>
            <pc:sldMk cId="3121306401" sldId="395"/>
            <ac:cxnSpMk id="51" creationId="{EB3DB520-3ED2-4C70-AA82-61C0DCEDAA31}"/>
          </ac:cxnSpMkLst>
        </pc:cxnChg>
        <pc:cxnChg chg="mod">
          <ac:chgData name="勇紀 平松" userId="940ee6e9262d2cc8" providerId="LiveId" clId="{A1AC0592-02C5-412B-B09D-3DF9EC647B60}" dt="2024-07-19T10:45:40.096" v="661" actId="1038"/>
          <ac:cxnSpMkLst>
            <pc:docMk/>
            <pc:sldMk cId="3121306401" sldId="395"/>
            <ac:cxnSpMk id="53" creationId="{141B0FA2-8640-46C2-8EEF-08A3AD2BC75B}"/>
          </ac:cxnSpMkLst>
        </pc:cxnChg>
      </pc:sldChg>
      <pc:sldChg chg="addSp delSp modSp add del mod modTransition modAnim">
        <pc:chgData name="勇紀 平松" userId="940ee6e9262d2cc8" providerId="LiveId" clId="{A1AC0592-02C5-412B-B09D-3DF9EC647B60}" dt="2024-07-19T10:57:15.084" v="1235" actId="47"/>
        <pc:sldMkLst>
          <pc:docMk/>
          <pc:sldMk cId="3845460848" sldId="396"/>
        </pc:sldMkLst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2" creationId="{A0411A15-F4CF-FABB-058E-36F4216B068C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4" creationId="{FFDFE4A2-E243-65B7-6637-927D214FB9DE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6" creationId="{7930B0DA-8F44-D19A-E1C1-8F0D252BC7C7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7" creationId="{F0AB69BC-760C-1F2C-B7EC-322EDF393F0B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8" creationId="{63954E68-8685-80FC-BC0C-9CDBD058B160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0" creationId="{9D34E216-9A12-9540-4C78-3BEB11AD7C0E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11" creationId="{20EE7300-1920-4D9C-A57E-45AB462C9AD0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2" creationId="{CB98F221-1AFA-5007-BF37-B06A764F882D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3" creationId="{A0D53877-51C5-34BE-6F15-F52A58846A15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4" creationId="{A0EC9099-1537-34DE-A932-FAF33F7A2511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5" creationId="{2343647F-9586-A4CE-68DE-A42A6DB542F5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6" creationId="{575A1743-E5C5-629C-FA52-E6CCDA65287D}"/>
          </ac:spMkLst>
        </pc:spChg>
        <pc:spChg chg="add mod">
          <ac:chgData name="勇紀 平松" userId="940ee6e9262d2cc8" providerId="LiveId" clId="{A1AC0592-02C5-412B-B09D-3DF9EC647B60}" dt="2024-07-19T10:55:32.208" v="1137"/>
          <ac:spMkLst>
            <pc:docMk/>
            <pc:sldMk cId="3845460848" sldId="396"/>
            <ac:spMk id="17" creationId="{84E2A2C0-D0C8-0FA4-A08B-88589AE65E32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24" creationId="{F3B460BB-4EB8-40B7-5AF1-CD2B345A15D3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25" creationId="{A243E866-9020-8A59-9D7B-87904A555BD3}"/>
          </ac:spMkLst>
        </pc:spChg>
        <pc:spChg chg="mod">
          <ac:chgData name="勇紀 平松" userId="940ee6e9262d2cc8" providerId="LiveId" clId="{A1AC0592-02C5-412B-B09D-3DF9EC647B60}" dt="2024-07-19T10:57:11.957" v="1226" actId="1038"/>
          <ac:spMkLst>
            <pc:docMk/>
            <pc:sldMk cId="3845460848" sldId="396"/>
            <ac:spMk id="59" creationId="{2F23C1D0-441F-4DB2-ACF2-E2DD29D0057B}"/>
          </ac:spMkLst>
        </pc:spChg>
        <pc:spChg chg="mod">
          <ac:chgData name="勇紀 平松" userId="940ee6e9262d2cc8" providerId="LiveId" clId="{A1AC0592-02C5-412B-B09D-3DF9EC647B60}" dt="2024-07-19T10:55:42.452" v="1154" actId="20577"/>
          <ac:spMkLst>
            <pc:docMk/>
            <pc:sldMk cId="3845460848" sldId="396"/>
            <ac:spMk id="522" creationId="{0807BB20-28F3-4851-947F-E1DE740240F1}"/>
          </ac:spMkLst>
        </pc:spChg>
        <pc:grpChg chg="del">
          <ac:chgData name="勇紀 平松" userId="940ee6e9262d2cc8" providerId="LiveId" clId="{A1AC0592-02C5-412B-B09D-3DF9EC647B60}" dt="2024-07-19T10:55:30.909" v="1136" actId="478"/>
          <ac:grpSpMkLst>
            <pc:docMk/>
            <pc:sldMk cId="3845460848" sldId="396"/>
            <ac:grpSpMk id="286" creationId="{B6018669-1197-4EF4-84CF-D7459A5056D7}"/>
          </ac:grpSpMkLst>
        </pc:grpChg>
        <pc:grpChg chg="del">
          <ac:chgData name="勇紀 平松" userId="940ee6e9262d2cc8" providerId="LiveId" clId="{A1AC0592-02C5-412B-B09D-3DF9EC647B60}" dt="2024-07-19T10:55:28.917" v="1135" actId="478"/>
          <ac:grpSpMkLst>
            <pc:docMk/>
            <pc:sldMk cId="3845460848" sldId="396"/>
            <ac:grpSpMk id="291" creationId="{E8E02D71-8469-41C1-9C0E-6742E8EF3231}"/>
          </ac:grpSpMkLst>
        </pc:grpChg>
        <pc:grpChg chg="del">
          <ac:chgData name="勇紀 平松" userId="940ee6e9262d2cc8" providerId="LiveId" clId="{A1AC0592-02C5-412B-B09D-3DF9EC647B60}" dt="2024-07-19T10:55:28.368" v="1134" actId="478"/>
          <ac:grpSpMkLst>
            <pc:docMk/>
            <pc:sldMk cId="3845460848" sldId="396"/>
            <ac:grpSpMk id="296" creationId="{FC8FE9CB-A058-4DA4-B308-1EAC0AFC8C4F}"/>
          </ac:grpSpMkLst>
        </pc:grpChg>
        <pc:grpChg chg="mod">
          <ac:chgData name="勇紀 平松" userId="940ee6e9262d2cc8" providerId="LiveId" clId="{A1AC0592-02C5-412B-B09D-3DF9EC647B60}" dt="2024-07-19T10:57:11.957" v="1226" actId="1038"/>
          <ac:grpSpMkLst>
            <pc:docMk/>
            <pc:sldMk cId="3845460848" sldId="396"/>
            <ac:grpSpMk id="519" creationId="{C4EDC8C0-D0E9-4775-97EB-497B071F9319}"/>
          </ac:grpSpMkLst>
        </pc:grpChg>
        <pc:grpChg chg="mod">
          <ac:chgData name="勇紀 平松" userId="940ee6e9262d2cc8" providerId="LiveId" clId="{A1AC0592-02C5-412B-B09D-3DF9EC647B60}" dt="2024-07-19T10:57:11.957" v="1226" actId="1038"/>
          <ac:grpSpMkLst>
            <pc:docMk/>
            <pc:sldMk cId="3845460848" sldId="396"/>
            <ac:grpSpMk id="524" creationId="{26F185CC-70E3-4834-8A3A-31E3C080C710}"/>
          </ac:grpSpMkLst>
        </pc:grpChg>
        <pc:grpChg chg="mod">
          <ac:chgData name="勇紀 平松" userId="940ee6e9262d2cc8" providerId="LiveId" clId="{A1AC0592-02C5-412B-B09D-3DF9EC647B60}" dt="2024-07-19T10:57:11.957" v="1226" actId="1038"/>
          <ac:grpSpMkLst>
            <pc:docMk/>
            <pc:sldMk cId="3845460848" sldId="396"/>
            <ac:grpSpMk id="531" creationId="{6688AF5A-C0F0-4F00-A6F2-C1483A884702}"/>
          </ac:grpSpMkLst>
        </pc:grpChg>
        <pc:grpChg chg="mod">
          <ac:chgData name="勇紀 平松" userId="940ee6e9262d2cc8" providerId="LiveId" clId="{A1AC0592-02C5-412B-B09D-3DF9EC647B60}" dt="2024-07-19T10:57:11.957" v="1226" actId="1038"/>
          <ac:grpSpMkLst>
            <pc:docMk/>
            <pc:sldMk cId="3845460848" sldId="396"/>
            <ac:grpSpMk id="538" creationId="{055F2BDE-8594-46F2-B963-85C9FD683A7C}"/>
          </ac:grpSpMkLst>
        </pc:grpChg>
        <pc:cxnChg chg="mod">
          <ac:chgData name="勇紀 平松" userId="940ee6e9262d2cc8" providerId="LiveId" clId="{A1AC0592-02C5-412B-B09D-3DF9EC647B60}" dt="2024-07-19T10:57:11.957" v="1226" actId="1038"/>
          <ac:cxnSpMkLst>
            <pc:docMk/>
            <pc:sldMk cId="3845460848" sldId="396"/>
            <ac:cxnSpMk id="5" creationId="{3240B02B-5B9B-4423-B6A6-AD370F2605E8}"/>
          </ac:cxnSpMkLst>
        </pc:cxnChg>
        <pc:cxnChg chg="mod">
          <ac:chgData name="勇紀 平松" userId="940ee6e9262d2cc8" providerId="LiveId" clId="{A1AC0592-02C5-412B-B09D-3DF9EC647B60}" dt="2024-07-19T10:57:11.957" v="1226" actId="1038"/>
          <ac:cxnSpMkLst>
            <pc:docMk/>
            <pc:sldMk cId="3845460848" sldId="396"/>
            <ac:cxnSpMk id="9" creationId="{B246B40E-F8BF-B34E-C957-440D63EF24BF}"/>
          </ac:cxnSpMkLst>
        </pc:cxnChg>
        <pc:cxnChg chg="mod">
          <ac:chgData name="勇紀 平松" userId="940ee6e9262d2cc8" providerId="LiveId" clId="{A1AC0592-02C5-412B-B09D-3DF9EC647B60}" dt="2024-07-19T10:57:11.957" v="1226" actId="1038"/>
          <ac:cxnSpMkLst>
            <pc:docMk/>
            <pc:sldMk cId="3845460848" sldId="396"/>
            <ac:cxnSpMk id="19" creationId="{ECC7D80F-8E5A-FD10-B335-D86D4C278028}"/>
          </ac:cxnSpMkLst>
        </pc:cxnChg>
        <pc:cxnChg chg="mod">
          <ac:chgData name="勇紀 平松" userId="940ee6e9262d2cc8" providerId="LiveId" clId="{A1AC0592-02C5-412B-B09D-3DF9EC647B60}" dt="2024-07-19T10:57:11.957" v="1226" actId="1038"/>
          <ac:cxnSpMkLst>
            <pc:docMk/>
            <pc:sldMk cId="3845460848" sldId="396"/>
            <ac:cxnSpMk id="22" creationId="{E763C8A5-B445-F9FE-D9D7-99C0AC40504F}"/>
          </ac:cxnSpMkLst>
        </pc:cxnChg>
        <pc:cxnChg chg="mod">
          <ac:chgData name="勇紀 平松" userId="940ee6e9262d2cc8" providerId="LiveId" clId="{A1AC0592-02C5-412B-B09D-3DF9EC647B60}" dt="2024-07-19T10:57:11.957" v="1226" actId="1038"/>
          <ac:cxnSpMkLst>
            <pc:docMk/>
            <pc:sldMk cId="3845460848" sldId="396"/>
            <ac:cxnSpMk id="51" creationId="{EB3DB520-3ED2-4C70-AA82-61C0DCEDAA31}"/>
          </ac:cxnSpMkLst>
        </pc:cxnChg>
        <pc:cxnChg chg="mod">
          <ac:chgData name="勇紀 平松" userId="940ee6e9262d2cc8" providerId="LiveId" clId="{A1AC0592-02C5-412B-B09D-3DF9EC647B60}" dt="2024-07-19T10:57:11.957" v="1226" actId="1038"/>
          <ac:cxnSpMkLst>
            <pc:docMk/>
            <pc:sldMk cId="3845460848" sldId="396"/>
            <ac:cxnSpMk id="53" creationId="{141B0FA2-8640-46C2-8EEF-08A3AD2BC75B}"/>
          </ac:cxnSpMkLst>
        </pc:cxnChg>
      </pc:sldChg>
      <pc:sldMasterChg chg="delSldLayout">
        <pc:chgData name="勇紀 平松" userId="940ee6e9262d2cc8" providerId="LiveId" clId="{A1AC0592-02C5-412B-B09D-3DF9EC647B60}" dt="2024-07-19T09:58:06.496" v="259" actId="2696"/>
        <pc:sldMasterMkLst>
          <pc:docMk/>
          <pc:sldMasterMk cId="3589121936" sldId="2147483648"/>
        </pc:sldMasterMkLst>
        <pc:sldLayoutChg chg="del">
          <pc:chgData name="勇紀 平松" userId="940ee6e9262d2cc8" providerId="LiveId" clId="{A1AC0592-02C5-412B-B09D-3DF9EC647B60}" dt="2024-07-19T09:58:06.496" v="259" actId="2696"/>
          <pc:sldLayoutMkLst>
            <pc:docMk/>
            <pc:sldMasterMk cId="3589121936" sldId="2147483648"/>
            <pc:sldLayoutMk cId="1598508291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C577-75C7-4080-9F2B-7610700450B9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53D-2F76-45DD-B3C1-4C72D74B0A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8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7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920B-7289-CB21-FC37-34F351C0F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DEA7B1-B9B2-5022-BCC8-38CBCC4BD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8C63D-AB28-33A2-7E6F-1FC5602C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F7971-69F0-1132-E0CC-28CD3972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CD815-4D42-61CD-D3F6-3BDA5A94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20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F8865-6982-906A-3661-703D3BB3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17F08F-EA2B-0678-14CA-448668E4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80336-F641-4775-F82D-947A1512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14870-A75A-9619-1472-89C42670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416F35-859D-92B8-7DE3-C7F06949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4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C364C9-D53B-E6DE-A33E-94302B981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B017AF-C230-4007-15E1-7F0BEF60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94DF5-6A28-2B5B-D8AD-56ABE271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30077-229E-F648-8392-77FD72F4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7C90B-13E1-3473-8909-6DC5903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2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094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88914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6" progId="TCLayout.ActiveDocument.1">
                  <p:embed/>
                </p:oleObj>
              </mc:Choice>
              <mc:Fallback>
                <p:oleObj name="think-cell Slide" r:id="rId3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kern="0" baseline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2DCD3E-688B-4163-B796-566F55363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0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BFD52-150F-A635-0FC2-5B4B8E1D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8E4C0-F785-6C01-31D8-F4EAC57D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B2C05-1889-78F9-4E26-D380AA64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DC15A-4E2C-9ED6-9746-BCF521A6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6E4B0-12FA-8F12-406C-C04F265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5ED99-7C08-AC19-712D-01EE1684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036250-DF17-F65C-3C3E-D3C8CE72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DAA68-4562-002F-5EC9-9E6AB6BA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69048-1C1D-E918-1F78-D0FD391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77385D-786D-27F9-8639-AD0C087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3CEF8-AADB-6937-B97E-D970EA5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073D8-3FDB-7767-F482-5A42015F7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357759-AFC7-9396-3A3A-99AF8C57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3F8D14-56EF-4399-8EC1-0CEF20A2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F90BDE-E3B8-D3F9-C65A-B33AEE33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D746CF-3428-6617-C508-F7D02C01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21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70ACA-C58F-3F63-F320-83A57C5D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D4857-B6D4-FC02-7F52-AE57A9C9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8C3A4B-B7D1-1CAA-55A7-19ADE4CD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709E97-D919-662C-4D3C-48D7DA68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C1D1C5-B1D4-ED4D-F682-99081E86D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2DC54A-A75B-5ECC-1ADA-CE0C8672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445490-6FC5-1164-9D72-0301DC7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A34A08-7620-68CF-956D-9BABBA1C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8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F7EB-07F4-BAE0-7528-F0E82070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4CE9B2-CEBA-F490-C502-3E907C08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DE4BCD-26D6-FB3C-1F2E-3B585516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0E15D-1DA8-07EF-D855-E8C95B4C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2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82DA2D-B53B-D6F7-0B72-11F4B917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644E18-2880-9D2A-11E4-494DEACD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D39A2-5207-C8AA-8FBB-1E1215B3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2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E69A5-7D42-182C-5B53-5E7A9F9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FDEA6-CB7C-44F2-6874-5A5F47D1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D5B2D6-40E1-0312-77BB-BCB72A08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1E44BD-3C83-1566-6B17-84EFED8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B8587-66F8-F467-591F-790494E1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5E7B-F28D-2B38-297F-694944AF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0FC33-A49D-EC6D-C926-A5C8DC73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98CA8F-9251-7776-1AD0-CA096023C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2BEA9D-17C0-2200-D065-722DEF3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49D6C-09CE-C98F-8CA8-8FA1A88C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27727-ABEA-56E7-3930-9903DABC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2E5D0E-F96F-9AB7-8467-4D829BD7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4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20BD6-A9B7-95FA-1F97-4204DFED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1D487-FDE7-B1D4-87A8-6341402D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19E14-AEE8-1EFC-B061-3A0752D0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C2838-1C36-4C68-B907-CE4AB6C4808B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4735A-A72D-F39D-0C1D-AB5195A5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EE4E9-E62D-415A-CBF8-3213B6E6E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D2760-7826-44D4-B479-64DEF6861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Yuki1005/Graduation-thesi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3C93CB1-E54B-4CBB-B908-61F0DBCB68DC}"/>
              </a:ext>
            </a:extLst>
          </p:cNvPr>
          <p:cNvSpPr/>
          <p:nvPr/>
        </p:nvSpPr>
        <p:spPr>
          <a:xfrm>
            <a:off x="6366139" y="3620190"/>
            <a:ext cx="4387781" cy="323781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68D9E06-35BB-44D6-AA4E-4A122F5CCE2D}"/>
              </a:ext>
            </a:extLst>
          </p:cNvPr>
          <p:cNvSpPr/>
          <p:nvPr/>
        </p:nvSpPr>
        <p:spPr>
          <a:xfrm>
            <a:off x="-3073637" y="2528718"/>
            <a:ext cx="5866910" cy="432928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2DCCE5-82ED-40AB-B635-3F2CEBDDE18D}"/>
              </a:ext>
            </a:extLst>
          </p:cNvPr>
          <p:cNvSpPr/>
          <p:nvPr/>
        </p:nvSpPr>
        <p:spPr>
          <a:xfrm rot="10800000">
            <a:off x="6096000" y="-4405"/>
            <a:ext cx="6217025" cy="4587637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6E121B4-983D-45E9-B113-36ACF06F55B0}"/>
              </a:ext>
            </a:extLst>
          </p:cNvPr>
          <p:cNvSpPr/>
          <p:nvPr/>
        </p:nvSpPr>
        <p:spPr>
          <a:xfrm rot="10800000">
            <a:off x="5356283" y="0"/>
            <a:ext cx="9429195" cy="10520696"/>
          </a:xfrm>
          <a:custGeom>
            <a:avLst/>
            <a:gdLst>
              <a:gd name="connsiteX0" fmla="*/ 897 w 9429195"/>
              <a:gd name="connsiteY0" fmla="*/ 6896100 h 10520696"/>
              <a:gd name="connsiteX1" fmla="*/ 0 w 9429195"/>
              <a:gd name="connsiteY1" fmla="*/ 6896100 h 10520696"/>
              <a:gd name="connsiteX2" fmla="*/ 2452986 w 9429195"/>
              <a:gd name="connsiteY2" fmla="*/ 3275910 h 10520696"/>
              <a:gd name="connsiteX3" fmla="*/ 2453883 w 9429195"/>
              <a:gd name="connsiteY3" fmla="*/ 3275910 h 10520696"/>
              <a:gd name="connsiteX4" fmla="*/ 2465031 w 9429195"/>
              <a:gd name="connsiteY4" fmla="*/ 10520696 h 10520696"/>
              <a:gd name="connsiteX5" fmla="*/ 2464134 w 9429195"/>
              <a:gd name="connsiteY5" fmla="*/ 10520696 h 10520696"/>
              <a:gd name="connsiteX6" fmla="*/ 4917120 w 9429195"/>
              <a:gd name="connsiteY6" fmla="*/ 6900506 h 10520696"/>
              <a:gd name="connsiteX7" fmla="*/ 4918017 w 9429195"/>
              <a:gd name="connsiteY7" fmla="*/ 6900506 h 10520696"/>
              <a:gd name="connsiteX8" fmla="*/ 9429195 w 9429195"/>
              <a:gd name="connsiteY8" fmla="*/ 10520696 h 10520696"/>
              <a:gd name="connsiteX9" fmla="*/ 8682056 w 9429195"/>
              <a:gd name="connsiteY9" fmla="*/ 10520696 h 10520696"/>
              <a:gd name="connsiteX10" fmla="*/ 6226085 w 9429195"/>
              <a:gd name="connsiteY10" fmla="*/ 6896100 h 10520696"/>
              <a:gd name="connsiteX11" fmla="*/ 6217922 w 9429195"/>
              <a:gd name="connsiteY11" fmla="*/ 6896100 h 10520696"/>
              <a:gd name="connsiteX12" fmla="*/ 3109410 w 9429195"/>
              <a:gd name="connsiteY12" fmla="*/ 2308463 h 10520696"/>
              <a:gd name="connsiteX13" fmla="*/ 3108185 w 9429195"/>
              <a:gd name="connsiteY13" fmla="*/ 2310271 h 10520696"/>
              <a:gd name="connsiteX14" fmla="*/ 1542781 w 9429195"/>
              <a:gd name="connsiteY14" fmla="*/ 0 h 10520696"/>
              <a:gd name="connsiteX15" fmla="*/ 2281046 w 9429195"/>
              <a:gd name="connsiteY15" fmla="*/ 0 h 10520696"/>
              <a:gd name="connsiteX16" fmla="*/ 3476869 w 9429195"/>
              <a:gd name="connsiteY16" fmla="*/ 1764832 h 10520696"/>
              <a:gd name="connsiteX17" fmla="*/ 3482531 w 9429195"/>
              <a:gd name="connsiteY17" fmla="*/ 1756476 h 10520696"/>
              <a:gd name="connsiteX18" fmla="*/ 5942583 w 9429195"/>
              <a:gd name="connsiteY18" fmla="*/ 5387096 h 10520696"/>
              <a:gd name="connsiteX19" fmla="*/ 5946665 w 9429195"/>
              <a:gd name="connsiteY19" fmla="*/ 5381072 h 10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29195" h="10520696">
                <a:moveTo>
                  <a:pt x="897" y="6896100"/>
                </a:moveTo>
                <a:lnTo>
                  <a:pt x="0" y="6896100"/>
                </a:lnTo>
                <a:lnTo>
                  <a:pt x="2452986" y="3275910"/>
                </a:lnTo>
                <a:lnTo>
                  <a:pt x="2453883" y="3275910"/>
                </a:lnTo>
                <a:close/>
                <a:moveTo>
                  <a:pt x="2465031" y="10520696"/>
                </a:moveTo>
                <a:lnTo>
                  <a:pt x="2464134" y="10520696"/>
                </a:lnTo>
                <a:lnTo>
                  <a:pt x="4917120" y="6900506"/>
                </a:lnTo>
                <a:lnTo>
                  <a:pt x="4918017" y="6900506"/>
                </a:lnTo>
                <a:close/>
                <a:moveTo>
                  <a:pt x="9429195" y="10520696"/>
                </a:moveTo>
                <a:lnTo>
                  <a:pt x="8682056" y="10520696"/>
                </a:lnTo>
                <a:lnTo>
                  <a:pt x="6226085" y="6896100"/>
                </a:lnTo>
                <a:lnTo>
                  <a:pt x="6217922" y="6896100"/>
                </a:lnTo>
                <a:lnTo>
                  <a:pt x="3109410" y="2308463"/>
                </a:lnTo>
                <a:lnTo>
                  <a:pt x="3108185" y="2310271"/>
                </a:lnTo>
                <a:lnTo>
                  <a:pt x="1542781" y="0"/>
                </a:lnTo>
                <a:lnTo>
                  <a:pt x="2281046" y="0"/>
                </a:lnTo>
                <a:lnTo>
                  <a:pt x="3476869" y="1764832"/>
                </a:lnTo>
                <a:lnTo>
                  <a:pt x="3482531" y="1756476"/>
                </a:lnTo>
                <a:lnTo>
                  <a:pt x="5942583" y="5387096"/>
                </a:lnTo>
                <a:lnTo>
                  <a:pt x="5946665" y="53810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DF4DDF27-E3AE-4FDA-9A66-7C95955FE16E}"/>
              </a:ext>
            </a:extLst>
          </p:cNvPr>
          <p:cNvSpPr txBox="1">
            <a:spLocks/>
          </p:cNvSpPr>
          <p:nvPr/>
        </p:nvSpPr>
        <p:spPr>
          <a:xfrm>
            <a:off x="1438595" y="2922456"/>
            <a:ext cx="6859208" cy="707886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ja-JP" altLang="en-US" sz="1400" dirty="0"/>
              <a:t> 昼食選択および希望地経由を考慮する</a:t>
            </a:r>
            <a:endParaRPr lang="en-US" altLang="ja-JP" sz="1400" dirty="0"/>
          </a:p>
          <a:p>
            <a:r>
              <a:rPr lang="ja-JP" altLang="en-US" sz="1400" dirty="0"/>
              <a:t> 時間</a:t>
            </a:r>
            <a:r>
              <a:rPr kumimoji="1" lang="ja-JP" altLang="en-US" sz="1400" dirty="0"/>
              <a:t>制約付き巡回セールスマン問題を用いた</a:t>
            </a:r>
            <a:endParaRPr kumimoji="1" lang="en-US" altLang="ja-JP" sz="1400" dirty="0"/>
          </a:p>
          <a:p>
            <a:r>
              <a:rPr kumimoji="1" lang="ja-JP" altLang="en-US" dirty="0">
                <a:latin typeface="+mn-ea"/>
                <a:ea typeface="+mn-ea"/>
              </a:rPr>
              <a:t>目的地までのプラン最適化問題</a:t>
            </a:r>
          </a:p>
        </p:txBody>
      </p:sp>
      <p:sp>
        <p:nvSpPr>
          <p:cNvPr id="26" name="Subtitle 7">
            <a:extLst>
              <a:ext uri="{FF2B5EF4-FFF2-40B4-BE49-F238E27FC236}">
                <a16:creationId xmlns:a16="http://schemas.microsoft.com/office/drawing/2014/main" id="{2477E8EB-525B-4F55-B72F-5F02A681B722}"/>
              </a:ext>
            </a:extLst>
          </p:cNvPr>
          <p:cNvSpPr txBox="1">
            <a:spLocks/>
          </p:cNvSpPr>
          <p:nvPr/>
        </p:nvSpPr>
        <p:spPr>
          <a:xfrm>
            <a:off x="1504668" y="4206791"/>
            <a:ext cx="6859208" cy="492443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kern="0" dirty="0">
                <a:latin typeface="+mn-ea"/>
              </a:rPr>
              <a:t>平松 勇紀 </a:t>
            </a:r>
            <a:r>
              <a:rPr lang="en-GB" kern="0" dirty="0">
                <a:latin typeface="+mn-ea"/>
              </a:rPr>
              <a:t>| 07 / 25 / 2024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7D4ECEE-A0E7-41B0-ABFD-0920356FB106}"/>
              </a:ext>
            </a:extLst>
          </p:cNvPr>
          <p:cNvSpPr txBox="1">
            <a:spLocks/>
          </p:cNvSpPr>
          <p:nvPr/>
        </p:nvSpPr>
        <p:spPr>
          <a:xfrm>
            <a:off x="1492539" y="3682272"/>
            <a:ext cx="6841373" cy="430887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sz="2000" kern="0" dirty="0"/>
              <a:t>企画発表</a:t>
            </a:r>
            <a:endParaRPr lang="en-IN" sz="2000" kern="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6EDA263-0083-49CE-82CA-70184DA49DBB}"/>
              </a:ext>
            </a:extLst>
          </p:cNvPr>
          <p:cNvSpPr/>
          <p:nvPr/>
        </p:nvSpPr>
        <p:spPr>
          <a:xfrm rot="5400000">
            <a:off x="1045644" y="2999003"/>
            <a:ext cx="350163" cy="274423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A089CA-A49A-42E2-9588-FA028EAF01F5}"/>
              </a:ext>
            </a:extLst>
          </p:cNvPr>
          <p:cNvSpPr/>
          <p:nvPr/>
        </p:nvSpPr>
        <p:spPr>
          <a:xfrm>
            <a:off x="7940040" y="603921"/>
            <a:ext cx="2331720" cy="110934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pic>
        <p:nvPicPr>
          <p:cNvPr id="6" name="図 5" descr="アイコ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D8000526-BCE9-D42E-91A6-3445C35C0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46" y="963145"/>
            <a:ext cx="719328" cy="7193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340A96-19C8-AA39-F26A-C691A5A804FA}"/>
              </a:ext>
            </a:extLst>
          </p:cNvPr>
          <p:cNvSpPr txBox="1"/>
          <p:nvPr/>
        </p:nvSpPr>
        <p:spPr>
          <a:xfrm>
            <a:off x="8007374" y="1121449"/>
            <a:ext cx="1838036" cy="39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現状の資料</a:t>
            </a:r>
          </a:p>
        </p:txBody>
      </p:sp>
    </p:spTree>
    <p:extLst>
      <p:ext uri="{BB962C8B-B14F-4D97-AF65-F5344CB8AC3E}">
        <p14:creationId xmlns:p14="http://schemas.microsoft.com/office/powerpoint/2010/main" val="374976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B5CEC59-68B0-0AA3-FDBE-05290147AEDD}"/>
              </a:ext>
            </a:extLst>
          </p:cNvPr>
          <p:cNvGrpSpPr/>
          <p:nvPr/>
        </p:nvGrpSpPr>
        <p:grpSpPr>
          <a:xfrm>
            <a:off x="170051" y="2152650"/>
            <a:ext cx="11381139" cy="7499998"/>
            <a:chOff x="207649" y="1905314"/>
            <a:chExt cx="11523313" cy="76517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1437B84-F254-81FB-4C18-7B2953AE2776}"/>
                </a:ext>
              </a:extLst>
            </p:cNvPr>
            <p:cNvSpPr/>
            <p:nvPr/>
          </p:nvSpPr>
          <p:spPr>
            <a:xfrm>
              <a:off x="684289" y="4093364"/>
              <a:ext cx="11046673" cy="1155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4807E91-4F22-4160-4132-817FCE139096}"/>
                </a:ext>
              </a:extLst>
            </p:cNvPr>
            <p:cNvGrpSpPr/>
            <p:nvPr/>
          </p:nvGrpSpPr>
          <p:grpSpPr>
            <a:xfrm>
              <a:off x="2923509" y="3865250"/>
              <a:ext cx="5691834" cy="5691834"/>
              <a:chOff x="3296652" y="3541295"/>
              <a:chExt cx="4876800" cy="4876800"/>
            </a:xfrm>
          </p:grpSpPr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694E67A5-61FB-65E1-5A3E-826831F6DBD3}"/>
                  </a:ext>
                </a:extLst>
              </p:cNvPr>
              <p:cNvSpPr/>
              <p:nvPr/>
            </p:nvSpPr>
            <p:spPr>
              <a:xfrm>
                <a:off x="5073315" y="4102768"/>
                <a:ext cx="1323474" cy="132347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5233C085-B494-C3CF-3CF5-787782808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6652" y="3541295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5794A8FF-A429-F015-CFC2-3FB65102F72D}"/>
                </a:ext>
              </a:extLst>
            </p:cNvPr>
            <p:cNvGrpSpPr/>
            <p:nvPr/>
          </p:nvGrpSpPr>
          <p:grpSpPr>
            <a:xfrm>
              <a:off x="207649" y="2378241"/>
              <a:ext cx="3617495" cy="3617495"/>
              <a:chOff x="3296652" y="3541295"/>
              <a:chExt cx="4876800" cy="4876800"/>
            </a:xfrm>
          </p:grpSpPr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E5F59142-8137-F015-5E35-AC50A7456ADD}"/>
                  </a:ext>
                </a:extLst>
              </p:cNvPr>
              <p:cNvSpPr/>
              <p:nvPr/>
            </p:nvSpPr>
            <p:spPr>
              <a:xfrm>
                <a:off x="5073315" y="4102768"/>
                <a:ext cx="1323474" cy="132347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5" name="図 14" descr="アイコン&#10;&#10;自動的に生成された説明">
                <a:extLst>
                  <a:ext uri="{FF2B5EF4-FFF2-40B4-BE49-F238E27FC236}">
                    <a16:creationId xmlns:a16="http://schemas.microsoft.com/office/drawing/2014/main" id="{E2ABFCE0-0827-3E84-68EF-038D1934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6652" y="3541295"/>
                <a:ext cx="4876800" cy="4876800"/>
              </a:xfrm>
              <a:prstGeom prst="rect">
                <a:avLst/>
              </a:prstGeom>
            </p:spPr>
          </p:pic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652B8F-29C8-203D-069E-3A3FF486B29A}"/>
                </a:ext>
              </a:extLst>
            </p:cNvPr>
            <p:cNvGrpSpPr/>
            <p:nvPr/>
          </p:nvGrpSpPr>
          <p:grpSpPr>
            <a:xfrm>
              <a:off x="1626809" y="2657515"/>
              <a:ext cx="3947822" cy="3947822"/>
              <a:chOff x="7082589" y="3577999"/>
              <a:chExt cx="2438400" cy="2438400"/>
            </a:xfrm>
          </p:grpSpPr>
          <p:sp>
            <p:nvSpPr>
              <p:cNvPr id="18" name="フローチャート: 結合子 17">
                <a:extLst>
                  <a:ext uri="{FF2B5EF4-FFF2-40B4-BE49-F238E27FC236}">
                    <a16:creationId xmlns:a16="http://schemas.microsoft.com/office/drawing/2014/main" id="{00B31DE6-7F0B-81E7-2E84-DC2C17223C99}"/>
                  </a:ext>
                </a:extLst>
              </p:cNvPr>
              <p:cNvSpPr/>
              <p:nvPr/>
            </p:nvSpPr>
            <p:spPr>
              <a:xfrm>
                <a:off x="7323221" y="3818631"/>
                <a:ext cx="1957136" cy="1957136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 descr="アイコン&#10;&#10;自動的に生成された説明">
                <a:extLst>
                  <a:ext uri="{FF2B5EF4-FFF2-40B4-BE49-F238E27FC236}">
                    <a16:creationId xmlns:a16="http://schemas.microsoft.com/office/drawing/2014/main" id="{58B996A5-503D-6765-C2A4-8450F175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2589" y="3577999"/>
                <a:ext cx="2438400" cy="2438400"/>
              </a:xfrm>
              <a:prstGeom prst="rect">
                <a:avLst/>
              </a:prstGeom>
            </p:spPr>
          </p:pic>
        </p:grpSp>
        <p:pic>
          <p:nvPicPr>
            <p:cNvPr id="21" name="図 20" descr="アイコン&#10;&#10;自動的に生成された説明">
              <a:extLst>
                <a:ext uri="{FF2B5EF4-FFF2-40B4-BE49-F238E27FC236}">
                  <a16:creationId xmlns:a16="http://schemas.microsoft.com/office/drawing/2014/main" id="{6AD1086F-2EDE-CC5D-22FE-90B4F0C0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098" y="1905314"/>
              <a:ext cx="2815896" cy="2815896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CC93E-E445-2E2A-4D12-85BAF303FD7C}"/>
              </a:ext>
            </a:extLst>
          </p:cNvPr>
          <p:cNvSpPr txBox="1"/>
          <p:nvPr/>
        </p:nvSpPr>
        <p:spPr>
          <a:xfrm>
            <a:off x="5086034" y="2549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/>
              <a:t>卒業研究の　</a:t>
            </a:r>
            <a:r>
              <a:rPr lang="ja-JP" altLang="en-US" sz="5400" b="1" dirty="0">
                <a:solidFill>
                  <a:srgbClr val="156082"/>
                </a:solidFill>
              </a:rPr>
              <a:t>目的</a:t>
            </a:r>
            <a:endParaRPr lang="ja-JP" altLang="en-US" sz="48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544E3D-2531-1284-0FFA-7F337B533D65}"/>
              </a:ext>
            </a:extLst>
          </p:cNvPr>
          <p:cNvSpPr txBox="1"/>
          <p:nvPr/>
        </p:nvSpPr>
        <p:spPr>
          <a:xfrm>
            <a:off x="6243526" y="245198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旅行を</a:t>
            </a:r>
            <a:r>
              <a:rPr kumimoji="1" lang="ja-JP" altLang="en-US" sz="3200" b="1" dirty="0">
                <a:solidFill>
                  <a:srgbClr val="E97132"/>
                </a:solidFill>
              </a:rPr>
              <a:t>身近</a:t>
            </a:r>
            <a:r>
              <a:rPr kumimoji="1" lang="ja-JP" altLang="en-US" sz="3200" dirty="0"/>
              <a:t>で</a:t>
            </a:r>
            <a:r>
              <a:rPr kumimoji="1" lang="ja-JP" altLang="en-US" sz="3200" b="1" dirty="0">
                <a:solidFill>
                  <a:srgbClr val="E97132"/>
                </a:solidFill>
              </a:rPr>
              <a:t>手軽</a:t>
            </a:r>
            <a:r>
              <a:rPr kumimoji="1" lang="ja-JP" altLang="en-US" sz="3200" dirty="0"/>
              <a:t>なものに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39F2B54-0687-685D-99B5-8C4AAF87AB10}"/>
              </a:ext>
            </a:extLst>
          </p:cNvPr>
          <p:cNvSpPr txBox="1">
            <a:spLocks/>
          </p:cNvSpPr>
          <p:nvPr/>
        </p:nvSpPr>
        <p:spPr>
          <a:xfrm>
            <a:off x="7779538" y="1068332"/>
            <a:ext cx="10820400" cy="24622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目的地までのプラン最適化問題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22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1">
            <a:extLst>
              <a:ext uri="{FF2B5EF4-FFF2-40B4-BE49-F238E27FC236}">
                <a16:creationId xmlns:a16="http://schemas.microsoft.com/office/drawing/2014/main" id="{0807BB20-28F3-4851-947F-E1DE740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10" y="-90087"/>
            <a:ext cx="10515600" cy="1325563"/>
          </a:xfrm>
        </p:spPr>
        <p:txBody>
          <a:bodyPr/>
          <a:lstStyle/>
          <a:p>
            <a:r>
              <a:rPr lang="ja-JP" altLang="en-US" dirty="0"/>
              <a:t>システムの　</a:t>
            </a:r>
            <a:r>
              <a:rPr lang="ja-JP" altLang="en-US" sz="3600" dirty="0">
                <a:solidFill>
                  <a:srgbClr val="156082"/>
                </a:solidFill>
              </a:rPr>
              <a:t>使用例</a:t>
            </a:r>
            <a:endParaRPr lang="en-IN" dirty="0">
              <a:solidFill>
                <a:srgbClr val="156082"/>
              </a:solidFill>
            </a:endParaRPr>
          </a:p>
        </p:txBody>
      </p:sp>
      <p:sp>
        <p:nvSpPr>
          <p:cNvPr id="523" name="Text Placeholder 2">
            <a:extLst>
              <a:ext uri="{FF2B5EF4-FFF2-40B4-BE49-F238E27FC236}">
                <a16:creationId xmlns:a16="http://schemas.microsoft.com/office/drawing/2014/main" id="{82BC769A-CB95-44A3-8A9C-6D34296053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24896"/>
            <a:ext cx="10820400" cy="2462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ja-JP" altLang="en-US" dirty="0"/>
              <a:t>目的地までのプラン最適化問題</a:t>
            </a:r>
            <a:endParaRPr lang="en-IN" dirty="0"/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6F185CC-70E3-4834-8A3A-31E3C080C710}"/>
              </a:ext>
            </a:extLst>
          </p:cNvPr>
          <p:cNvGrpSpPr/>
          <p:nvPr/>
        </p:nvGrpSpPr>
        <p:grpSpPr>
          <a:xfrm>
            <a:off x="5156723" y="1335313"/>
            <a:ext cx="6071714" cy="4863619"/>
            <a:chOff x="6120960" y="1333500"/>
            <a:chExt cx="5270940" cy="3976553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964EBEAF-D2AB-4312-B506-855C1B554AA1}"/>
                </a:ext>
              </a:extLst>
            </p:cNvPr>
            <p:cNvGrpSpPr/>
            <p:nvPr/>
          </p:nvGrpSpPr>
          <p:grpSpPr>
            <a:xfrm>
              <a:off x="6132357" y="1333500"/>
              <a:ext cx="5250340" cy="3972061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45D7EE6-B447-49F7-9DFF-1F03F612BA2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3F6ECF3-18BE-40A0-B6CC-2E89DCD1C5C1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C186B60B-C496-4C3A-B3F0-1A78444E3B8F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77E786F1-DF2B-4EEE-A9D3-84597398E2F0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B3FC957E-AA5B-4AA5-B59C-25AD4C01E39C}"/>
                </a:ext>
              </a:extLst>
            </p:cNvPr>
            <p:cNvSpPr/>
            <p:nvPr/>
          </p:nvSpPr>
          <p:spPr>
            <a:xfrm>
              <a:off x="6120960" y="2395787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73AF51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6688AF5A-C0F0-4F00-A6F2-C1483A884702}"/>
              </a:ext>
            </a:extLst>
          </p:cNvPr>
          <p:cNvGrpSpPr/>
          <p:nvPr/>
        </p:nvGrpSpPr>
        <p:grpSpPr>
          <a:xfrm>
            <a:off x="4169740" y="2881447"/>
            <a:ext cx="5270940" cy="3976553"/>
            <a:chOff x="5193218" y="2184277"/>
            <a:chExt cx="5270940" cy="3976553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7EA3EB79-CB31-46F6-9CCE-B5D8ADECDBDE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0266CA8-1D63-4F85-ACA8-95531A36B99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5093B62-7F1C-4365-A63B-BFD018B53733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869FB1C4-0266-4C62-A8D5-17CAB1391A92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67CA104B-41B0-45ED-A5D6-4A8A110A18CA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D69199D3-FE4F-4A87-99F3-6D0D5BC515E8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55F2BDE-8594-46F2-B963-85C9FD683A7C}"/>
              </a:ext>
            </a:extLst>
          </p:cNvPr>
          <p:cNvGrpSpPr/>
          <p:nvPr/>
        </p:nvGrpSpPr>
        <p:grpSpPr>
          <a:xfrm>
            <a:off x="3669992" y="3622074"/>
            <a:ext cx="4289236" cy="3235926"/>
            <a:chOff x="5193218" y="2184277"/>
            <a:chExt cx="5270940" cy="3976553"/>
          </a:xfrm>
        </p:grpSpPr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2072E37B-53F2-4A34-8BA7-39B254E7BC9B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C265C260-9FF9-447D-AED0-9C165C0F4EC6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37D12856-0B90-4FA7-B810-4337A269A55F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D6DD3657-A404-440E-9FCB-F335B95CED3E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C47DD0A8-E120-4AC1-81A1-63891582593B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97313148-89BA-4D66-B844-908BC0A78592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8000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40B02B-5B9B-4423-B6A6-AD370F2605E8}"/>
              </a:ext>
            </a:extLst>
          </p:cNvPr>
          <p:cNvCxnSpPr>
            <a:stCxn id="261" idx="18"/>
          </p:cNvCxnSpPr>
          <p:nvPr/>
        </p:nvCxnSpPr>
        <p:spPr>
          <a:xfrm flipH="1" flipV="1">
            <a:off x="8391161" y="4486512"/>
            <a:ext cx="2475003" cy="1606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3DB520-3ED2-4C70-AA82-61C0DCEDAA31}"/>
              </a:ext>
            </a:extLst>
          </p:cNvPr>
          <p:cNvCxnSpPr>
            <a:cxnSpLocks/>
          </p:cNvCxnSpPr>
          <p:nvPr/>
        </p:nvCxnSpPr>
        <p:spPr>
          <a:xfrm flipH="1">
            <a:off x="5935314" y="4506638"/>
            <a:ext cx="1262663" cy="6816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1B0FA2-8640-46C2-8EEF-08A3AD2BC75B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8116393" y="1415707"/>
            <a:ext cx="1087503" cy="22063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0EE7300-1920-4D9C-A57E-45AB462C9AD0}"/>
              </a:ext>
            </a:extLst>
          </p:cNvPr>
          <p:cNvSpPr/>
          <p:nvPr/>
        </p:nvSpPr>
        <p:spPr>
          <a:xfrm>
            <a:off x="9010526" y="3433037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F23C1D0-441F-4DB2-ACF2-E2DD29D0057B}"/>
              </a:ext>
            </a:extLst>
          </p:cNvPr>
          <p:cNvSpPr/>
          <p:nvPr/>
        </p:nvSpPr>
        <p:spPr>
          <a:xfrm>
            <a:off x="8248963" y="4331573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" name="Oval 58">
            <a:extLst>
              <a:ext uri="{FF2B5EF4-FFF2-40B4-BE49-F238E27FC236}">
                <a16:creationId xmlns:a16="http://schemas.microsoft.com/office/drawing/2014/main" id="{A0411A15-F4CF-FABB-058E-36F4216B068C}"/>
              </a:ext>
            </a:extLst>
          </p:cNvPr>
          <p:cNvSpPr/>
          <p:nvPr/>
        </p:nvSpPr>
        <p:spPr>
          <a:xfrm>
            <a:off x="7163184" y="4336757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7930B0DA-8F44-D19A-E1C1-8F0D252BC7C7}"/>
              </a:ext>
            </a:extLst>
          </p:cNvPr>
          <p:cNvSpPr/>
          <p:nvPr/>
        </p:nvSpPr>
        <p:spPr>
          <a:xfrm>
            <a:off x="7556948" y="3279555"/>
            <a:ext cx="298889" cy="29888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F0AB69BC-760C-1F2C-B7EC-322EDF393F0B}"/>
              </a:ext>
            </a:extLst>
          </p:cNvPr>
          <p:cNvSpPr/>
          <p:nvPr/>
        </p:nvSpPr>
        <p:spPr>
          <a:xfrm>
            <a:off x="5710311" y="4203879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63954E68-8685-80FC-BC0C-9CDBD058B160}"/>
              </a:ext>
            </a:extLst>
          </p:cNvPr>
          <p:cNvSpPr/>
          <p:nvPr/>
        </p:nvSpPr>
        <p:spPr>
          <a:xfrm>
            <a:off x="6585604" y="3775801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cxnSp>
        <p:nvCxnSpPr>
          <p:cNvPr id="19" name="Straight Connector 50">
            <a:extLst>
              <a:ext uri="{FF2B5EF4-FFF2-40B4-BE49-F238E27FC236}">
                <a16:creationId xmlns:a16="http://schemas.microsoft.com/office/drawing/2014/main" id="{ECC7D80F-8E5A-FD10-B335-D86D4C278028}"/>
              </a:ext>
            </a:extLst>
          </p:cNvPr>
          <p:cNvCxnSpPr>
            <a:cxnSpLocks/>
          </p:cNvCxnSpPr>
          <p:nvPr/>
        </p:nvCxnSpPr>
        <p:spPr>
          <a:xfrm flipH="1">
            <a:off x="5949610" y="3924684"/>
            <a:ext cx="787952" cy="11479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0">
            <a:extLst>
              <a:ext uri="{FF2B5EF4-FFF2-40B4-BE49-F238E27FC236}">
                <a16:creationId xmlns:a16="http://schemas.microsoft.com/office/drawing/2014/main" id="{B246B40E-F8BF-B34E-C957-440D63EF24BF}"/>
              </a:ext>
            </a:extLst>
          </p:cNvPr>
          <p:cNvCxnSpPr>
            <a:cxnSpLocks/>
            <a:stCxn id="59" idx="2"/>
            <a:endCxn id="2" idx="6"/>
          </p:cNvCxnSpPr>
          <p:nvPr/>
        </p:nvCxnSpPr>
        <p:spPr>
          <a:xfrm flipH="1">
            <a:off x="7462073" y="4481018"/>
            <a:ext cx="786890" cy="518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8">
            <a:extLst>
              <a:ext uri="{FF2B5EF4-FFF2-40B4-BE49-F238E27FC236}">
                <a16:creationId xmlns:a16="http://schemas.microsoft.com/office/drawing/2014/main" id="{FFDFE4A2-E243-65B7-6637-927D214FB9DE}"/>
              </a:ext>
            </a:extLst>
          </p:cNvPr>
          <p:cNvSpPr/>
          <p:nvPr/>
        </p:nvSpPr>
        <p:spPr>
          <a:xfrm>
            <a:off x="5772947" y="5029120"/>
            <a:ext cx="298889" cy="29888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cxnSp>
        <p:nvCxnSpPr>
          <p:cNvPr id="22" name="Straight Connector 50">
            <a:extLst>
              <a:ext uri="{FF2B5EF4-FFF2-40B4-BE49-F238E27FC236}">
                <a16:creationId xmlns:a16="http://schemas.microsoft.com/office/drawing/2014/main" id="{E763C8A5-B445-F9FE-D9D7-99C0AC40504F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6884493" y="3599687"/>
            <a:ext cx="2141820" cy="32555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0">
            <a:extLst>
              <a:ext uri="{FF2B5EF4-FFF2-40B4-BE49-F238E27FC236}">
                <a16:creationId xmlns:a16="http://schemas.microsoft.com/office/drawing/2014/main" id="{F3B460BB-4EB8-40B7-5AF1-CD2B345A15D3}"/>
              </a:ext>
            </a:extLst>
          </p:cNvPr>
          <p:cNvSpPr/>
          <p:nvPr/>
        </p:nvSpPr>
        <p:spPr>
          <a:xfrm>
            <a:off x="8063592" y="1340906"/>
            <a:ext cx="298889" cy="298889"/>
          </a:xfrm>
          <a:prstGeom prst="ellipse">
            <a:avLst/>
          </a:prstGeom>
          <a:solidFill>
            <a:srgbClr val="2C8AC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4EDC8C0-D0E9-4775-97EB-497B071F9319}"/>
              </a:ext>
            </a:extLst>
          </p:cNvPr>
          <p:cNvGrpSpPr/>
          <p:nvPr/>
        </p:nvGrpSpPr>
        <p:grpSpPr>
          <a:xfrm>
            <a:off x="8092785" y="550488"/>
            <a:ext cx="411883" cy="990865"/>
            <a:chOff x="9053309" y="399730"/>
            <a:chExt cx="411883" cy="990865"/>
          </a:xfrm>
        </p:grpSpPr>
        <p:sp>
          <p:nvSpPr>
            <p:cNvPr id="520" name="Freeform 9">
              <a:extLst>
                <a:ext uri="{FF2B5EF4-FFF2-40B4-BE49-F238E27FC236}">
                  <a16:creationId xmlns:a16="http://schemas.microsoft.com/office/drawing/2014/main" id="{5B6F9A9E-3630-4AAB-91CD-99C522A2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942" y="399730"/>
              <a:ext cx="392250" cy="364890"/>
            </a:xfrm>
            <a:custGeom>
              <a:avLst/>
              <a:gdLst>
                <a:gd name="T0" fmla="*/ 47 w 1913"/>
                <a:gd name="T1" fmla="*/ 1746 h 1762"/>
                <a:gd name="T2" fmla="*/ 0 w 1913"/>
                <a:gd name="T3" fmla="*/ 1717 h 1762"/>
                <a:gd name="T4" fmla="*/ 757 w 1913"/>
                <a:gd name="T5" fmla="*/ 8 h 1762"/>
                <a:gd name="T6" fmla="*/ 859 w 1913"/>
                <a:gd name="T7" fmla="*/ 52 h 1762"/>
                <a:gd name="T8" fmla="*/ 844 w 1913"/>
                <a:gd name="T9" fmla="*/ 106 h 1762"/>
                <a:gd name="T10" fmla="*/ 828 w 1913"/>
                <a:gd name="T11" fmla="*/ 151 h 1762"/>
                <a:gd name="T12" fmla="*/ 901 w 1913"/>
                <a:gd name="T13" fmla="*/ 142 h 1762"/>
                <a:gd name="T14" fmla="*/ 1072 w 1913"/>
                <a:gd name="T15" fmla="*/ 154 h 1762"/>
                <a:gd name="T16" fmla="*/ 1482 w 1913"/>
                <a:gd name="T17" fmla="*/ 412 h 1762"/>
                <a:gd name="T18" fmla="*/ 1513 w 1913"/>
                <a:gd name="T19" fmla="*/ 465 h 1762"/>
                <a:gd name="T20" fmla="*/ 1475 w 1913"/>
                <a:gd name="T21" fmla="*/ 550 h 1762"/>
                <a:gd name="T22" fmla="*/ 1458 w 1913"/>
                <a:gd name="T23" fmla="*/ 659 h 1762"/>
                <a:gd name="T24" fmla="*/ 1864 w 1913"/>
                <a:gd name="T25" fmla="*/ 804 h 1762"/>
                <a:gd name="T26" fmla="*/ 1913 w 1913"/>
                <a:gd name="T27" fmla="*/ 805 h 1762"/>
                <a:gd name="T28" fmla="*/ 1548 w 1913"/>
                <a:gd name="T29" fmla="*/ 1596 h 1762"/>
                <a:gd name="T30" fmla="*/ 1079 w 1913"/>
                <a:gd name="T31" fmla="*/ 1479 h 1762"/>
                <a:gd name="T32" fmla="*/ 1008 w 1913"/>
                <a:gd name="T33" fmla="*/ 1382 h 1762"/>
                <a:gd name="T34" fmla="*/ 1029 w 1913"/>
                <a:gd name="T35" fmla="*/ 1253 h 1762"/>
                <a:gd name="T36" fmla="*/ 1067 w 1913"/>
                <a:gd name="T37" fmla="*/ 1166 h 1762"/>
                <a:gd name="T38" fmla="*/ 1037 w 1913"/>
                <a:gd name="T39" fmla="*/ 1143 h 1762"/>
                <a:gd name="T40" fmla="*/ 675 w 1913"/>
                <a:gd name="T41" fmla="*/ 975 h 1762"/>
                <a:gd name="T42" fmla="*/ 465 w 1913"/>
                <a:gd name="T43" fmla="*/ 972 h 1762"/>
                <a:gd name="T44" fmla="*/ 281 w 1913"/>
                <a:gd name="T45" fmla="*/ 1369 h 1762"/>
                <a:gd name="T46" fmla="*/ 102 w 1913"/>
                <a:gd name="T47" fmla="*/ 1757 h 1762"/>
                <a:gd name="T48" fmla="*/ 47 w 1913"/>
                <a:gd name="T49" fmla="*/ 1746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3" h="1762">
                  <a:moveTo>
                    <a:pt x="47" y="1746"/>
                  </a:moveTo>
                  <a:cubicBezTo>
                    <a:pt x="21" y="1736"/>
                    <a:pt x="0" y="1723"/>
                    <a:pt x="0" y="1717"/>
                  </a:cubicBezTo>
                  <a:cubicBezTo>
                    <a:pt x="0" y="1707"/>
                    <a:pt x="748" y="18"/>
                    <a:pt x="757" y="8"/>
                  </a:cubicBezTo>
                  <a:cubicBezTo>
                    <a:pt x="764" y="0"/>
                    <a:pt x="853" y="38"/>
                    <a:pt x="859" y="52"/>
                  </a:cubicBezTo>
                  <a:cubicBezTo>
                    <a:pt x="862" y="60"/>
                    <a:pt x="855" y="84"/>
                    <a:pt x="844" y="106"/>
                  </a:cubicBezTo>
                  <a:cubicBezTo>
                    <a:pt x="832" y="128"/>
                    <a:pt x="825" y="148"/>
                    <a:pt x="828" y="151"/>
                  </a:cubicBezTo>
                  <a:cubicBezTo>
                    <a:pt x="831" y="154"/>
                    <a:pt x="864" y="150"/>
                    <a:pt x="901" y="142"/>
                  </a:cubicBezTo>
                  <a:cubicBezTo>
                    <a:pt x="959" y="130"/>
                    <a:pt x="983" y="131"/>
                    <a:pt x="1072" y="154"/>
                  </a:cubicBezTo>
                  <a:cubicBezTo>
                    <a:pt x="1264" y="203"/>
                    <a:pt x="1414" y="297"/>
                    <a:pt x="1482" y="412"/>
                  </a:cubicBezTo>
                  <a:lnTo>
                    <a:pt x="1513" y="465"/>
                  </a:lnTo>
                  <a:lnTo>
                    <a:pt x="1475" y="550"/>
                  </a:lnTo>
                  <a:cubicBezTo>
                    <a:pt x="1439" y="631"/>
                    <a:pt x="1438" y="636"/>
                    <a:pt x="1458" y="659"/>
                  </a:cubicBezTo>
                  <a:cubicBezTo>
                    <a:pt x="1516" y="722"/>
                    <a:pt x="1769" y="813"/>
                    <a:pt x="1864" y="804"/>
                  </a:cubicBezTo>
                  <a:cubicBezTo>
                    <a:pt x="1891" y="801"/>
                    <a:pt x="1913" y="802"/>
                    <a:pt x="1913" y="805"/>
                  </a:cubicBezTo>
                  <a:cubicBezTo>
                    <a:pt x="1913" y="829"/>
                    <a:pt x="1567" y="1580"/>
                    <a:pt x="1548" y="1596"/>
                  </a:cubicBezTo>
                  <a:cubicBezTo>
                    <a:pt x="1460" y="1672"/>
                    <a:pt x="1204" y="1608"/>
                    <a:pt x="1079" y="1479"/>
                  </a:cubicBezTo>
                  <a:cubicBezTo>
                    <a:pt x="1050" y="1449"/>
                    <a:pt x="1018" y="1406"/>
                    <a:pt x="1008" y="1382"/>
                  </a:cubicBezTo>
                  <a:cubicBezTo>
                    <a:pt x="992" y="1342"/>
                    <a:pt x="993" y="1335"/>
                    <a:pt x="1029" y="1253"/>
                  </a:cubicBezTo>
                  <a:lnTo>
                    <a:pt x="1067" y="1166"/>
                  </a:lnTo>
                  <a:lnTo>
                    <a:pt x="1037" y="1143"/>
                  </a:lnTo>
                  <a:cubicBezTo>
                    <a:pt x="978" y="1097"/>
                    <a:pt x="755" y="994"/>
                    <a:pt x="675" y="975"/>
                  </a:cubicBezTo>
                  <a:cubicBezTo>
                    <a:pt x="575" y="952"/>
                    <a:pt x="483" y="951"/>
                    <a:pt x="465" y="972"/>
                  </a:cubicBezTo>
                  <a:cubicBezTo>
                    <a:pt x="458" y="981"/>
                    <a:pt x="375" y="1160"/>
                    <a:pt x="281" y="1369"/>
                  </a:cubicBezTo>
                  <a:cubicBezTo>
                    <a:pt x="188" y="1579"/>
                    <a:pt x="107" y="1753"/>
                    <a:pt x="102" y="1757"/>
                  </a:cubicBezTo>
                  <a:cubicBezTo>
                    <a:pt x="98" y="1762"/>
                    <a:pt x="73" y="1757"/>
                    <a:pt x="47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1" name="Freeform 13">
              <a:extLst>
                <a:ext uri="{FF2B5EF4-FFF2-40B4-BE49-F238E27FC236}">
                  <a16:creationId xmlns:a16="http://schemas.microsoft.com/office/drawing/2014/main" id="{396DDA30-B49F-4DEE-B4CF-B80C94AC1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09" y="694347"/>
              <a:ext cx="300998" cy="696248"/>
            </a:xfrm>
            <a:custGeom>
              <a:avLst/>
              <a:gdLst>
                <a:gd name="T0" fmla="*/ 386 w 3366"/>
                <a:gd name="T1" fmla="*/ 7638 h 7708"/>
                <a:gd name="T2" fmla="*/ 277 w 3366"/>
                <a:gd name="T3" fmla="*/ 7581 h 7708"/>
                <a:gd name="T4" fmla="*/ 162 w 3366"/>
                <a:gd name="T5" fmla="*/ 7370 h 7708"/>
                <a:gd name="T6" fmla="*/ 264 w 3366"/>
                <a:gd name="T7" fmla="*/ 6317 h 7708"/>
                <a:gd name="T8" fmla="*/ 585 w 3366"/>
                <a:gd name="T9" fmla="*/ 4817 h 7708"/>
                <a:gd name="T10" fmla="*/ 807 w 3366"/>
                <a:gd name="T11" fmla="*/ 4210 h 7708"/>
                <a:gd name="T12" fmla="*/ 864 w 3366"/>
                <a:gd name="T13" fmla="*/ 3129 h 7708"/>
                <a:gd name="T14" fmla="*/ 864 w 3366"/>
                <a:gd name="T15" fmla="*/ 2667 h 7708"/>
                <a:gd name="T16" fmla="*/ 774 w 3366"/>
                <a:gd name="T17" fmla="*/ 2517 h 7708"/>
                <a:gd name="T18" fmla="*/ 50 w 3366"/>
                <a:gd name="T19" fmla="*/ 611 h 7708"/>
                <a:gd name="T20" fmla="*/ 210 w 3366"/>
                <a:gd name="T21" fmla="*/ 110 h 7708"/>
                <a:gd name="T22" fmla="*/ 688 w 3366"/>
                <a:gd name="T23" fmla="*/ 150 h 7708"/>
                <a:gd name="T24" fmla="*/ 806 w 3366"/>
                <a:gd name="T25" fmla="*/ 504 h 7708"/>
                <a:gd name="T26" fmla="*/ 1242 w 3366"/>
                <a:gd name="T27" fmla="*/ 1773 h 7708"/>
                <a:gd name="T28" fmla="*/ 1315 w 3366"/>
                <a:gd name="T29" fmla="*/ 1921 h 7708"/>
                <a:gd name="T30" fmla="*/ 1406 w 3366"/>
                <a:gd name="T31" fmla="*/ 1905 h 7708"/>
                <a:gd name="T32" fmla="*/ 1922 w 3366"/>
                <a:gd name="T33" fmla="*/ 1963 h 7708"/>
                <a:gd name="T34" fmla="*/ 2193 w 3366"/>
                <a:gd name="T35" fmla="*/ 2208 h 7708"/>
                <a:gd name="T36" fmla="*/ 2285 w 3366"/>
                <a:gd name="T37" fmla="*/ 2283 h 7708"/>
                <a:gd name="T38" fmla="*/ 2397 w 3366"/>
                <a:gd name="T39" fmla="*/ 2349 h 7708"/>
                <a:gd name="T40" fmla="*/ 2463 w 3366"/>
                <a:gd name="T41" fmla="*/ 2398 h 7708"/>
                <a:gd name="T42" fmla="*/ 2470 w 3366"/>
                <a:gd name="T43" fmla="*/ 2366 h 7708"/>
                <a:gd name="T44" fmla="*/ 2676 w 3366"/>
                <a:gd name="T45" fmla="*/ 2097 h 7708"/>
                <a:gd name="T46" fmla="*/ 2854 w 3366"/>
                <a:gd name="T47" fmla="*/ 2056 h 7708"/>
                <a:gd name="T48" fmla="*/ 3177 w 3366"/>
                <a:gd name="T49" fmla="*/ 2237 h 7708"/>
                <a:gd name="T50" fmla="*/ 3338 w 3366"/>
                <a:gd name="T51" fmla="*/ 3114 h 7708"/>
                <a:gd name="T52" fmla="*/ 3356 w 3366"/>
                <a:gd name="T53" fmla="*/ 3470 h 7708"/>
                <a:gd name="T54" fmla="*/ 3105 w 3366"/>
                <a:gd name="T55" fmla="*/ 3780 h 7708"/>
                <a:gd name="T56" fmla="*/ 2829 w 3366"/>
                <a:gd name="T57" fmla="*/ 3762 h 7708"/>
                <a:gd name="T58" fmla="*/ 2560 w 3366"/>
                <a:gd name="T59" fmla="*/ 3548 h 7708"/>
                <a:gd name="T60" fmla="*/ 2332 w 3366"/>
                <a:gd name="T61" fmla="*/ 3360 h 7708"/>
                <a:gd name="T62" fmla="*/ 2320 w 3366"/>
                <a:gd name="T63" fmla="*/ 3507 h 7708"/>
                <a:gd name="T64" fmla="*/ 2255 w 3366"/>
                <a:gd name="T65" fmla="*/ 4460 h 7708"/>
                <a:gd name="T66" fmla="*/ 2217 w 3366"/>
                <a:gd name="T67" fmla="*/ 4604 h 7708"/>
                <a:gd name="T68" fmla="*/ 2206 w 3366"/>
                <a:gd name="T69" fmla="*/ 4785 h 7708"/>
                <a:gd name="T70" fmla="*/ 2239 w 3366"/>
                <a:gd name="T71" fmla="*/ 5167 h 7708"/>
                <a:gd name="T72" fmla="*/ 2363 w 3366"/>
                <a:gd name="T73" fmla="*/ 6617 h 7708"/>
                <a:gd name="T74" fmla="*/ 2432 w 3366"/>
                <a:gd name="T75" fmla="*/ 7225 h 7708"/>
                <a:gd name="T76" fmla="*/ 2411 w 3366"/>
                <a:gd name="T77" fmla="*/ 7339 h 7708"/>
                <a:gd name="T78" fmla="*/ 2180 w 3366"/>
                <a:gd name="T79" fmla="*/ 7592 h 7708"/>
                <a:gd name="T80" fmla="*/ 1854 w 3366"/>
                <a:gd name="T81" fmla="*/ 7600 h 7708"/>
                <a:gd name="T82" fmla="*/ 1706 w 3366"/>
                <a:gd name="T83" fmla="*/ 7412 h 7708"/>
                <a:gd name="T84" fmla="*/ 1538 w 3366"/>
                <a:gd name="T85" fmla="*/ 5898 h 7708"/>
                <a:gd name="T86" fmla="*/ 1494 w 3366"/>
                <a:gd name="T87" fmla="*/ 5373 h 7708"/>
                <a:gd name="T88" fmla="*/ 1470 w 3366"/>
                <a:gd name="T89" fmla="*/ 5085 h 7708"/>
                <a:gd name="T90" fmla="*/ 1393 w 3366"/>
                <a:gd name="T91" fmla="*/ 5050 h 7708"/>
                <a:gd name="T92" fmla="*/ 1315 w 3366"/>
                <a:gd name="T93" fmla="*/ 5038 h 7708"/>
                <a:gd name="T94" fmla="*/ 1212 w 3366"/>
                <a:gd name="T95" fmla="*/ 5410 h 7708"/>
                <a:gd name="T96" fmla="*/ 939 w 3366"/>
                <a:gd name="T97" fmla="*/ 7123 h 7708"/>
                <a:gd name="T98" fmla="*/ 901 w 3366"/>
                <a:gd name="T99" fmla="*/ 7393 h 7708"/>
                <a:gd name="T100" fmla="*/ 386 w 3366"/>
                <a:gd name="T101" fmla="*/ 7638 h 7708"/>
                <a:gd name="T102" fmla="*/ 1945 w 3366"/>
                <a:gd name="T103" fmla="*/ 1890 h 7708"/>
                <a:gd name="T104" fmla="*/ 1553 w 3366"/>
                <a:gd name="T105" fmla="*/ 1693 h 7708"/>
                <a:gd name="T106" fmla="*/ 1358 w 3366"/>
                <a:gd name="T107" fmla="*/ 1217 h 7708"/>
                <a:gd name="T108" fmla="*/ 1832 w 3366"/>
                <a:gd name="T109" fmla="*/ 579 h 7708"/>
                <a:gd name="T110" fmla="*/ 2219 w 3366"/>
                <a:gd name="T111" fmla="*/ 577 h 7708"/>
                <a:gd name="T112" fmla="*/ 2616 w 3366"/>
                <a:gd name="T113" fmla="*/ 902 h 7708"/>
                <a:gd name="T114" fmla="*/ 2696 w 3366"/>
                <a:gd name="T115" fmla="*/ 1223 h 7708"/>
                <a:gd name="T116" fmla="*/ 2249 w 3366"/>
                <a:gd name="T117" fmla="*/ 1853 h 7708"/>
                <a:gd name="T118" fmla="*/ 1945 w 3366"/>
                <a:gd name="T119" fmla="*/ 1890 h 7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6" h="7708">
                  <a:moveTo>
                    <a:pt x="386" y="7638"/>
                  </a:moveTo>
                  <a:cubicBezTo>
                    <a:pt x="351" y="7625"/>
                    <a:pt x="302" y="7599"/>
                    <a:pt x="277" y="7581"/>
                  </a:cubicBezTo>
                  <a:cubicBezTo>
                    <a:pt x="224" y="7540"/>
                    <a:pt x="172" y="7445"/>
                    <a:pt x="162" y="7370"/>
                  </a:cubicBezTo>
                  <a:cubicBezTo>
                    <a:pt x="154" y="7308"/>
                    <a:pt x="218" y="6644"/>
                    <a:pt x="264" y="6317"/>
                  </a:cubicBezTo>
                  <a:cubicBezTo>
                    <a:pt x="343" y="5751"/>
                    <a:pt x="451" y="5247"/>
                    <a:pt x="585" y="4817"/>
                  </a:cubicBezTo>
                  <a:cubicBezTo>
                    <a:pt x="641" y="4639"/>
                    <a:pt x="772" y="4280"/>
                    <a:pt x="807" y="4210"/>
                  </a:cubicBezTo>
                  <a:cubicBezTo>
                    <a:pt x="840" y="4145"/>
                    <a:pt x="864" y="3688"/>
                    <a:pt x="864" y="3129"/>
                  </a:cubicBezTo>
                  <a:lnTo>
                    <a:pt x="864" y="2667"/>
                  </a:lnTo>
                  <a:lnTo>
                    <a:pt x="774" y="2517"/>
                  </a:lnTo>
                  <a:cubicBezTo>
                    <a:pt x="447" y="1967"/>
                    <a:pt x="178" y="1259"/>
                    <a:pt x="50" y="611"/>
                  </a:cubicBezTo>
                  <a:cubicBezTo>
                    <a:pt x="0" y="357"/>
                    <a:pt x="45" y="216"/>
                    <a:pt x="210" y="110"/>
                  </a:cubicBezTo>
                  <a:cubicBezTo>
                    <a:pt x="380" y="0"/>
                    <a:pt x="573" y="16"/>
                    <a:pt x="688" y="150"/>
                  </a:cubicBezTo>
                  <a:cubicBezTo>
                    <a:pt x="737" y="208"/>
                    <a:pt x="747" y="237"/>
                    <a:pt x="806" y="504"/>
                  </a:cubicBezTo>
                  <a:cubicBezTo>
                    <a:pt x="913" y="980"/>
                    <a:pt x="1045" y="1365"/>
                    <a:pt x="1242" y="1773"/>
                  </a:cubicBezTo>
                  <a:cubicBezTo>
                    <a:pt x="1281" y="1852"/>
                    <a:pt x="1313" y="1918"/>
                    <a:pt x="1315" y="1921"/>
                  </a:cubicBezTo>
                  <a:cubicBezTo>
                    <a:pt x="1317" y="1923"/>
                    <a:pt x="1357" y="1916"/>
                    <a:pt x="1406" y="1905"/>
                  </a:cubicBezTo>
                  <a:cubicBezTo>
                    <a:pt x="1584" y="1865"/>
                    <a:pt x="1774" y="1886"/>
                    <a:pt x="1922" y="1963"/>
                  </a:cubicBezTo>
                  <a:cubicBezTo>
                    <a:pt x="2014" y="2011"/>
                    <a:pt x="2140" y="2125"/>
                    <a:pt x="2193" y="2208"/>
                  </a:cubicBezTo>
                  <a:cubicBezTo>
                    <a:pt x="2223" y="2254"/>
                    <a:pt x="2243" y="2270"/>
                    <a:pt x="2285" y="2283"/>
                  </a:cubicBezTo>
                  <a:cubicBezTo>
                    <a:pt x="2314" y="2292"/>
                    <a:pt x="2365" y="2322"/>
                    <a:pt x="2397" y="2349"/>
                  </a:cubicBezTo>
                  <a:cubicBezTo>
                    <a:pt x="2429" y="2376"/>
                    <a:pt x="2459" y="2398"/>
                    <a:pt x="2463" y="2398"/>
                  </a:cubicBezTo>
                  <a:cubicBezTo>
                    <a:pt x="2467" y="2398"/>
                    <a:pt x="2470" y="2384"/>
                    <a:pt x="2470" y="2366"/>
                  </a:cubicBezTo>
                  <a:cubicBezTo>
                    <a:pt x="2470" y="2273"/>
                    <a:pt x="2562" y="2153"/>
                    <a:pt x="2676" y="2097"/>
                  </a:cubicBezTo>
                  <a:cubicBezTo>
                    <a:pt x="2745" y="2063"/>
                    <a:pt x="2771" y="2057"/>
                    <a:pt x="2854" y="2056"/>
                  </a:cubicBezTo>
                  <a:cubicBezTo>
                    <a:pt x="3006" y="2056"/>
                    <a:pt x="3116" y="2117"/>
                    <a:pt x="3177" y="2237"/>
                  </a:cubicBezTo>
                  <a:cubicBezTo>
                    <a:pt x="3234" y="2349"/>
                    <a:pt x="3285" y="2628"/>
                    <a:pt x="3338" y="3114"/>
                  </a:cubicBezTo>
                  <a:cubicBezTo>
                    <a:pt x="3363" y="3344"/>
                    <a:pt x="3366" y="3412"/>
                    <a:pt x="3356" y="3470"/>
                  </a:cubicBezTo>
                  <a:cubicBezTo>
                    <a:pt x="3329" y="3615"/>
                    <a:pt x="3229" y="3739"/>
                    <a:pt x="3105" y="3780"/>
                  </a:cubicBezTo>
                  <a:cubicBezTo>
                    <a:pt x="3025" y="3806"/>
                    <a:pt x="2905" y="3799"/>
                    <a:pt x="2829" y="3762"/>
                  </a:cubicBezTo>
                  <a:cubicBezTo>
                    <a:pt x="2799" y="3747"/>
                    <a:pt x="2678" y="3651"/>
                    <a:pt x="2560" y="3548"/>
                  </a:cubicBezTo>
                  <a:cubicBezTo>
                    <a:pt x="2442" y="3445"/>
                    <a:pt x="2339" y="3360"/>
                    <a:pt x="2332" y="3360"/>
                  </a:cubicBezTo>
                  <a:cubicBezTo>
                    <a:pt x="2325" y="3360"/>
                    <a:pt x="2320" y="3416"/>
                    <a:pt x="2320" y="3507"/>
                  </a:cubicBezTo>
                  <a:cubicBezTo>
                    <a:pt x="2320" y="3736"/>
                    <a:pt x="2281" y="4306"/>
                    <a:pt x="2255" y="4460"/>
                  </a:cubicBezTo>
                  <a:cubicBezTo>
                    <a:pt x="2248" y="4505"/>
                    <a:pt x="2230" y="4570"/>
                    <a:pt x="2217" y="4604"/>
                  </a:cubicBezTo>
                  <a:cubicBezTo>
                    <a:pt x="2195" y="4661"/>
                    <a:pt x="2194" y="4678"/>
                    <a:pt x="2206" y="4785"/>
                  </a:cubicBezTo>
                  <a:cubicBezTo>
                    <a:pt x="2214" y="4851"/>
                    <a:pt x="2229" y="5022"/>
                    <a:pt x="2239" y="5167"/>
                  </a:cubicBezTo>
                  <a:cubicBezTo>
                    <a:pt x="2273" y="5630"/>
                    <a:pt x="2344" y="6462"/>
                    <a:pt x="2363" y="6617"/>
                  </a:cubicBezTo>
                  <a:cubicBezTo>
                    <a:pt x="2407" y="6959"/>
                    <a:pt x="2432" y="7187"/>
                    <a:pt x="2432" y="7225"/>
                  </a:cubicBezTo>
                  <a:cubicBezTo>
                    <a:pt x="2432" y="7247"/>
                    <a:pt x="2423" y="7298"/>
                    <a:pt x="2411" y="7339"/>
                  </a:cubicBezTo>
                  <a:cubicBezTo>
                    <a:pt x="2383" y="7440"/>
                    <a:pt x="2289" y="7542"/>
                    <a:pt x="2180" y="7592"/>
                  </a:cubicBezTo>
                  <a:cubicBezTo>
                    <a:pt x="2074" y="7641"/>
                    <a:pt x="1943" y="7644"/>
                    <a:pt x="1854" y="7600"/>
                  </a:cubicBezTo>
                  <a:cubicBezTo>
                    <a:pt x="1787" y="7567"/>
                    <a:pt x="1723" y="7485"/>
                    <a:pt x="1706" y="7412"/>
                  </a:cubicBezTo>
                  <a:cubicBezTo>
                    <a:pt x="1674" y="7267"/>
                    <a:pt x="1574" y="6368"/>
                    <a:pt x="1538" y="5898"/>
                  </a:cubicBezTo>
                  <a:cubicBezTo>
                    <a:pt x="1527" y="5757"/>
                    <a:pt x="1508" y="5521"/>
                    <a:pt x="1494" y="5373"/>
                  </a:cubicBezTo>
                  <a:cubicBezTo>
                    <a:pt x="1481" y="5225"/>
                    <a:pt x="1470" y="5095"/>
                    <a:pt x="1470" y="5085"/>
                  </a:cubicBezTo>
                  <a:cubicBezTo>
                    <a:pt x="1470" y="5071"/>
                    <a:pt x="1447" y="5061"/>
                    <a:pt x="1393" y="5050"/>
                  </a:cubicBezTo>
                  <a:cubicBezTo>
                    <a:pt x="1351" y="5041"/>
                    <a:pt x="1316" y="5035"/>
                    <a:pt x="1315" y="5038"/>
                  </a:cubicBezTo>
                  <a:cubicBezTo>
                    <a:pt x="1308" y="5048"/>
                    <a:pt x="1249" y="5261"/>
                    <a:pt x="1212" y="5410"/>
                  </a:cubicBezTo>
                  <a:cubicBezTo>
                    <a:pt x="1088" y="5895"/>
                    <a:pt x="1004" y="6428"/>
                    <a:pt x="939" y="7123"/>
                  </a:cubicBezTo>
                  <a:cubicBezTo>
                    <a:pt x="928" y="7236"/>
                    <a:pt x="911" y="7358"/>
                    <a:pt x="901" y="7393"/>
                  </a:cubicBezTo>
                  <a:cubicBezTo>
                    <a:pt x="846" y="7584"/>
                    <a:pt x="584" y="7708"/>
                    <a:pt x="386" y="7638"/>
                  </a:cubicBezTo>
                  <a:close/>
                  <a:moveTo>
                    <a:pt x="1945" y="1890"/>
                  </a:moveTo>
                  <a:cubicBezTo>
                    <a:pt x="1809" y="1873"/>
                    <a:pt x="1653" y="1795"/>
                    <a:pt x="1553" y="1693"/>
                  </a:cubicBezTo>
                  <a:cubicBezTo>
                    <a:pt x="1423" y="1562"/>
                    <a:pt x="1358" y="1401"/>
                    <a:pt x="1358" y="1217"/>
                  </a:cubicBezTo>
                  <a:cubicBezTo>
                    <a:pt x="1358" y="929"/>
                    <a:pt x="1548" y="673"/>
                    <a:pt x="1832" y="579"/>
                  </a:cubicBezTo>
                  <a:cubicBezTo>
                    <a:pt x="1923" y="548"/>
                    <a:pt x="2123" y="548"/>
                    <a:pt x="2219" y="577"/>
                  </a:cubicBezTo>
                  <a:cubicBezTo>
                    <a:pt x="2377" y="625"/>
                    <a:pt x="2545" y="763"/>
                    <a:pt x="2616" y="902"/>
                  </a:cubicBezTo>
                  <a:cubicBezTo>
                    <a:pt x="2678" y="1025"/>
                    <a:pt x="2696" y="1097"/>
                    <a:pt x="2696" y="1223"/>
                  </a:cubicBezTo>
                  <a:cubicBezTo>
                    <a:pt x="2696" y="1512"/>
                    <a:pt x="2524" y="1755"/>
                    <a:pt x="2249" y="1853"/>
                  </a:cubicBezTo>
                  <a:cubicBezTo>
                    <a:pt x="2164" y="1884"/>
                    <a:pt x="2028" y="1900"/>
                    <a:pt x="1945" y="189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5" name="Oval 10">
            <a:extLst>
              <a:ext uri="{FF2B5EF4-FFF2-40B4-BE49-F238E27FC236}">
                <a16:creationId xmlns:a16="http://schemas.microsoft.com/office/drawing/2014/main" id="{A243E866-9020-8A59-9D7B-87904A555BD3}"/>
              </a:ext>
            </a:extLst>
          </p:cNvPr>
          <p:cNvSpPr/>
          <p:nvPr/>
        </p:nvSpPr>
        <p:spPr>
          <a:xfrm>
            <a:off x="10666895" y="5926134"/>
            <a:ext cx="298889" cy="298889"/>
          </a:xfrm>
          <a:prstGeom prst="ellipse">
            <a:avLst/>
          </a:prstGeom>
          <a:solidFill>
            <a:srgbClr val="1560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04B01-4765-4407-A0BE-A8E001ACB48B}"/>
              </a:ext>
            </a:extLst>
          </p:cNvPr>
          <p:cNvGrpSpPr/>
          <p:nvPr/>
        </p:nvGrpSpPr>
        <p:grpSpPr>
          <a:xfrm flipH="1">
            <a:off x="1" y="4460421"/>
            <a:ext cx="12191999" cy="2419506"/>
            <a:chOff x="1" y="4460421"/>
            <a:chExt cx="12191999" cy="2419506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CDAB66-6697-4928-9A5E-0BBC074B0DAD}"/>
                </a:ext>
              </a:extLst>
            </p:cNvPr>
            <p:cNvSpPr/>
            <p:nvPr/>
          </p:nvSpPr>
          <p:spPr>
            <a:xfrm>
              <a:off x="1" y="4460421"/>
              <a:ext cx="12191999" cy="2416629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  <p:sp useBgFill="1"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4221490-9EAC-4168-8A93-AC881F3E65AC}"/>
                </a:ext>
              </a:extLst>
            </p:cNvPr>
            <p:cNvSpPr/>
            <p:nvPr/>
          </p:nvSpPr>
          <p:spPr>
            <a:xfrm>
              <a:off x="1" y="4611667"/>
              <a:ext cx="12191999" cy="2268260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6018669-1197-4EF4-84CF-D7459A5056D7}"/>
              </a:ext>
            </a:extLst>
          </p:cNvPr>
          <p:cNvGrpSpPr/>
          <p:nvPr/>
        </p:nvGrpSpPr>
        <p:grpSpPr>
          <a:xfrm>
            <a:off x="5655518" y="464484"/>
            <a:ext cx="1825738" cy="1746470"/>
            <a:chOff x="4455091" y="583785"/>
            <a:chExt cx="1825738" cy="1746470"/>
          </a:xfrm>
          <a:solidFill>
            <a:srgbClr val="2C8AC1"/>
          </a:solidFill>
          <a:effectLst/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8296D2E-C62E-442A-B284-01EF22F485D3}"/>
                </a:ext>
              </a:extLst>
            </p:cNvPr>
            <p:cNvSpPr/>
            <p:nvPr/>
          </p:nvSpPr>
          <p:spPr>
            <a:xfrm>
              <a:off x="4504782" y="583785"/>
              <a:ext cx="1746470" cy="17464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EB7ECE7-F63A-4C51-BE6A-13BC0E759F35}"/>
                </a:ext>
              </a:extLst>
            </p:cNvPr>
            <p:cNvSpPr/>
            <p:nvPr/>
          </p:nvSpPr>
          <p:spPr>
            <a:xfrm>
              <a:off x="5051025" y="692095"/>
              <a:ext cx="550151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n-lt"/>
                </a:rPr>
                <a:t>03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F43371B-2E28-4347-9466-625BE13886BE}"/>
                </a:ext>
              </a:extLst>
            </p:cNvPr>
            <p:cNvSpPr/>
            <p:nvPr/>
          </p:nvSpPr>
          <p:spPr>
            <a:xfrm>
              <a:off x="4542853" y="1078754"/>
              <a:ext cx="16467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</a:rPr>
                <a:t>目的地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4F5B4BD-EE99-4B0B-B3B2-AC792BC4DEDB}"/>
                </a:ext>
              </a:extLst>
            </p:cNvPr>
            <p:cNvSpPr/>
            <p:nvPr/>
          </p:nvSpPr>
          <p:spPr>
            <a:xfrm>
              <a:off x="4455091" y="1540924"/>
              <a:ext cx="1825738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chemeClr val="bg1"/>
                  </a:solidFill>
                </a:rPr>
                <a:t>使用例として</a:t>
              </a:r>
              <a:endParaRPr lang="en-US" altLang="ja-JP" sz="12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chemeClr val="bg1"/>
                  </a:solidFill>
                </a:rPr>
                <a:t>ホテルのチェックイン</a:t>
              </a:r>
              <a:endParaRPr lang="en-US" altLang="ja-JP" sz="12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chemeClr val="bg1"/>
                  </a:solidFill>
                </a:rPr>
                <a:t>の時間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8E02D71-8469-41C1-9C0E-6742E8EF3231}"/>
              </a:ext>
            </a:extLst>
          </p:cNvPr>
          <p:cNvGrpSpPr/>
          <p:nvPr/>
        </p:nvGrpSpPr>
        <p:grpSpPr>
          <a:xfrm>
            <a:off x="3700316" y="1853762"/>
            <a:ext cx="1746470" cy="1746470"/>
            <a:chOff x="2411207" y="1780780"/>
            <a:chExt cx="1746470" cy="1746470"/>
          </a:xfrm>
          <a:solidFill>
            <a:srgbClr val="E97132"/>
          </a:solidFill>
          <a:effectLst/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ACF8CE3-993E-4A4B-901E-4935D76BA0C2}"/>
                </a:ext>
              </a:extLst>
            </p:cNvPr>
            <p:cNvSpPr/>
            <p:nvPr/>
          </p:nvSpPr>
          <p:spPr>
            <a:xfrm>
              <a:off x="2411207" y="1780780"/>
              <a:ext cx="1746470" cy="174647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3425B1B-1F9F-4FF5-91D6-E73814B449D8}"/>
                </a:ext>
              </a:extLst>
            </p:cNvPr>
            <p:cNvSpPr/>
            <p:nvPr/>
          </p:nvSpPr>
          <p:spPr>
            <a:xfrm>
              <a:off x="2957450" y="1897480"/>
              <a:ext cx="550151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IN" sz="2800">
                  <a:solidFill>
                    <a:schemeClr val="bg1"/>
                  </a:solidFill>
                  <a:latin typeface="+mn-lt"/>
                </a:rPr>
                <a:t>02</a:t>
              </a:r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045B72C-7B35-4D52-8293-59306249D8F5}"/>
                </a:ext>
              </a:extLst>
            </p:cNvPr>
            <p:cNvSpPr/>
            <p:nvPr/>
          </p:nvSpPr>
          <p:spPr>
            <a:xfrm>
              <a:off x="2461078" y="2322031"/>
              <a:ext cx="1646729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  <a:latin typeface="+mn-lt"/>
                </a:rPr>
                <a:t>昼ご飯</a:t>
              </a:r>
              <a:endParaRPr lang="en-IN" sz="2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66CBE894-E707-4D0E-9DDC-72A1885C83D0}"/>
                </a:ext>
              </a:extLst>
            </p:cNvPr>
            <p:cNvSpPr/>
            <p:nvPr/>
          </p:nvSpPr>
          <p:spPr>
            <a:xfrm>
              <a:off x="2600321" y="2882843"/>
              <a:ext cx="1368242" cy="215444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ja-JP" altLang="en-US" sz="1400" dirty="0">
                  <a:solidFill>
                    <a:schemeClr val="bg1"/>
                  </a:solidFill>
                  <a:latin typeface="+mn-lt"/>
                </a:rPr>
                <a:t>複数可能</a:t>
              </a:r>
              <a:endParaRPr lang="en-IN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C8FE9CB-A058-4DA4-B308-1EAC0AFC8C4F}"/>
              </a:ext>
            </a:extLst>
          </p:cNvPr>
          <p:cNvGrpSpPr/>
          <p:nvPr/>
        </p:nvGrpSpPr>
        <p:grpSpPr>
          <a:xfrm>
            <a:off x="1923522" y="3402991"/>
            <a:ext cx="1746470" cy="1746470"/>
            <a:chOff x="1136993" y="3428625"/>
            <a:chExt cx="1746470" cy="1746470"/>
          </a:xfrm>
          <a:effectLst/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0D2976D-7914-487E-8583-AD675380765F}"/>
                </a:ext>
              </a:extLst>
            </p:cNvPr>
            <p:cNvSpPr/>
            <p:nvPr/>
          </p:nvSpPr>
          <p:spPr>
            <a:xfrm>
              <a:off x="1136993" y="3428625"/>
              <a:ext cx="1746470" cy="1746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8C82D24B-AF98-45D2-BAB1-A6274FA92453}"/>
                </a:ext>
              </a:extLst>
            </p:cNvPr>
            <p:cNvSpPr/>
            <p:nvPr/>
          </p:nvSpPr>
          <p:spPr>
            <a:xfrm>
              <a:off x="1683236" y="3537730"/>
              <a:ext cx="5501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+mn-lt"/>
                </a:rPr>
                <a:t>01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053C35A7-24C3-4177-A10B-34F7D3E9DE4E}"/>
                </a:ext>
              </a:extLst>
            </p:cNvPr>
            <p:cNvSpPr/>
            <p:nvPr/>
          </p:nvSpPr>
          <p:spPr>
            <a:xfrm>
              <a:off x="1186864" y="3962281"/>
              <a:ext cx="16467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</a:rPr>
                <a:t>出発地点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120EE5F2-4AD1-4EF0-95C8-ED360104802F}"/>
                </a:ext>
              </a:extLst>
            </p:cNvPr>
            <p:cNvSpPr/>
            <p:nvPr/>
          </p:nvSpPr>
          <p:spPr>
            <a:xfrm>
              <a:off x="1336066" y="4481654"/>
              <a:ext cx="136824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ja-JP" altLang="en-US" sz="1400" dirty="0">
                  <a:solidFill>
                    <a:schemeClr val="bg1"/>
                  </a:solidFill>
                </a:rPr>
                <a:t>集合場所など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7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F50FDE-9617-FE55-ABED-A4D7DF02865D}"/>
              </a:ext>
            </a:extLst>
          </p:cNvPr>
          <p:cNvSpPr/>
          <p:nvPr/>
        </p:nvSpPr>
        <p:spPr>
          <a:xfrm>
            <a:off x="3263469" y="1639795"/>
            <a:ext cx="2563541" cy="3493374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D08886-64ED-D801-4375-0E359EA031F9}"/>
              </a:ext>
            </a:extLst>
          </p:cNvPr>
          <p:cNvSpPr txBox="1"/>
          <p:nvPr/>
        </p:nvSpPr>
        <p:spPr>
          <a:xfrm>
            <a:off x="3801746" y="181611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全体最適化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5A516A-3391-336B-B68F-EBE83A89BD41}"/>
              </a:ext>
            </a:extLst>
          </p:cNvPr>
          <p:cNvSpPr/>
          <p:nvPr/>
        </p:nvSpPr>
        <p:spPr>
          <a:xfrm>
            <a:off x="3364476" y="2287767"/>
            <a:ext cx="2360216" cy="2406128"/>
          </a:xfrm>
          <a:prstGeom prst="roundRect">
            <a:avLst/>
          </a:prstGeom>
          <a:solidFill>
            <a:srgbClr val="E6E6E6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404040"/>
                </a:solidFill>
              </a:rPr>
              <a:t>左の工程を</a:t>
            </a:r>
            <a:endParaRPr lang="en-US" altLang="ja-JP" dirty="0">
              <a:solidFill>
                <a:srgbClr val="40404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404040"/>
                </a:solidFill>
              </a:rPr>
              <a:t>上：１グループ目</a:t>
            </a:r>
            <a:endParaRPr kumimoji="1" lang="en-US" altLang="ja-JP" b="1" dirty="0">
              <a:solidFill>
                <a:srgbClr val="404040"/>
              </a:solidFill>
            </a:endParaRPr>
          </a:p>
          <a:p>
            <a:pPr algn="ctr"/>
            <a:r>
              <a:rPr lang="ja-JP" altLang="en-US" b="1" dirty="0">
                <a:solidFill>
                  <a:srgbClr val="404040"/>
                </a:solidFill>
              </a:rPr>
              <a:t>下：２グループ目</a:t>
            </a:r>
            <a:endParaRPr lang="en-US" altLang="ja-JP" b="1" dirty="0">
              <a:solidFill>
                <a:srgbClr val="40404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404040"/>
                </a:solidFill>
              </a:rPr>
              <a:t>として全体に対し</a:t>
            </a:r>
            <a:endParaRPr kumimoji="1" lang="en-US" altLang="ja-JP" dirty="0">
              <a:solidFill>
                <a:srgbClr val="404040"/>
              </a:solidFill>
            </a:endParaRPr>
          </a:p>
          <a:p>
            <a:pPr algn="ctr"/>
            <a:r>
              <a:rPr lang="ja-JP" altLang="en-US" dirty="0">
                <a:solidFill>
                  <a:srgbClr val="404040"/>
                </a:solidFill>
              </a:rPr>
              <a:t>最大化問題に</a:t>
            </a:r>
            <a:endParaRPr lang="en-US" altLang="ja-JP" dirty="0">
              <a:solidFill>
                <a:srgbClr val="404040"/>
              </a:solidFill>
            </a:endParaRPr>
          </a:p>
          <a:p>
            <a:pPr algn="ctr"/>
            <a:r>
              <a:rPr lang="ja-JP" altLang="en-US" dirty="0">
                <a:solidFill>
                  <a:srgbClr val="404040"/>
                </a:solidFill>
              </a:rPr>
              <a:t>取り組む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F43B671-0562-5C9C-7383-F90FEF918620}"/>
              </a:ext>
            </a:extLst>
          </p:cNvPr>
          <p:cNvSpPr/>
          <p:nvPr/>
        </p:nvSpPr>
        <p:spPr>
          <a:xfrm>
            <a:off x="169821" y="1639795"/>
            <a:ext cx="2563541" cy="3493374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B002CD-D0AB-C998-B3E6-954309AA7427}"/>
              </a:ext>
            </a:extLst>
          </p:cNvPr>
          <p:cNvSpPr txBox="1"/>
          <p:nvPr/>
        </p:nvSpPr>
        <p:spPr>
          <a:xfrm>
            <a:off x="333336" y="18161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単目的最適化</a:t>
            </a:r>
            <a:r>
              <a:rPr kumimoji="1" lang="en-US" altLang="ja-JP" sz="2000" b="1" dirty="0"/>
              <a:t>×</a:t>
            </a:r>
            <a:r>
              <a:rPr kumimoji="1" lang="ja-JP" altLang="en-US" sz="2000" b="1" dirty="0"/>
              <a:t>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0281664-A86F-D1F2-79FC-74FB8E18F56C}"/>
              </a:ext>
            </a:extLst>
          </p:cNvPr>
          <p:cNvSpPr/>
          <p:nvPr/>
        </p:nvSpPr>
        <p:spPr>
          <a:xfrm>
            <a:off x="266191" y="2287767"/>
            <a:ext cx="2360216" cy="1141232"/>
          </a:xfrm>
          <a:prstGeom prst="roundRect">
            <a:avLst/>
          </a:prstGeom>
          <a:solidFill>
            <a:srgbClr val="E6E6E6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E97132"/>
                </a:solidFill>
              </a:rPr>
              <a:t>昼ご飯</a:t>
            </a:r>
            <a:r>
              <a:rPr kumimoji="1" lang="ja-JP" altLang="en-US" dirty="0">
                <a:solidFill>
                  <a:schemeClr val="tx1"/>
                </a:solidFill>
              </a:rPr>
              <a:t>までの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最大化問題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C64380-8A36-142B-3CCD-C11A99102D09}"/>
              </a:ext>
            </a:extLst>
          </p:cNvPr>
          <p:cNvSpPr/>
          <p:nvPr/>
        </p:nvSpPr>
        <p:spPr>
          <a:xfrm>
            <a:off x="270828" y="3552663"/>
            <a:ext cx="2360216" cy="1141232"/>
          </a:xfrm>
          <a:prstGeom prst="roundRect">
            <a:avLst/>
          </a:prstGeom>
          <a:solidFill>
            <a:srgbClr val="E6E6E6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404040"/>
                </a:solidFill>
              </a:rPr>
              <a:t>いったところ以外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156082"/>
                </a:solidFill>
              </a:rPr>
              <a:t>目的地</a:t>
            </a:r>
            <a:r>
              <a:rPr kumimoji="1" lang="ja-JP" altLang="en-US" dirty="0">
                <a:solidFill>
                  <a:schemeClr val="tx1"/>
                </a:solidFill>
              </a:rPr>
              <a:t>までの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最大化問題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22" name="Title 1">
            <a:extLst>
              <a:ext uri="{FF2B5EF4-FFF2-40B4-BE49-F238E27FC236}">
                <a16:creationId xmlns:a16="http://schemas.microsoft.com/office/drawing/2014/main" id="{0807BB20-28F3-4851-947F-E1DE740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10" y="-90087"/>
            <a:ext cx="10515600" cy="1325563"/>
          </a:xfrm>
        </p:spPr>
        <p:txBody>
          <a:bodyPr/>
          <a:lstStyle/>
          <a:p>
            <a:r>
              <a:rPr lang="ja-JP" altLang="en-US" dirty="0"/>
              <a:t>システムの　</a:t>
            </a:r>
            <a:r>
              <a:rPr lang="ja-JP" altLang="en-US" sz="3600" dirty="0">
                <a:solidFill>
                  <a:srgbClr val="156082"/>
                </a:solidFill>
              </a:rPr>
              <a:t>実装方法</a:t>
            </a:r>
            <a:endParaRPr lang="en-IN" dirty="0">
              <a:solidFill>
                <a:srgbClr val="156082"/>
              </a:solidFill>
            </a:endParaRPr>
          </a:p>
        </p:txBody>
      </p:sp>
      <p:sp>
        <p:nvSpPr>
          <p:cNvPr id="523" name="Text Placeholder 2">
            <a:extLst>
              <a:ext uri="{FF2B5EF4-FFF2-40B4-BE49-F238E27FC236}">
                <a16:creationId xmlns:a16="http://schemas.microsoft.com/office/drawing/2014/main" id="{82BC769A-CB95-44A3-8A9C-6D34296053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24896"/>
            <a:ext cx="10820400" cy="2462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ja-JP" altLang="en-US" dirty="0"/>
              <a:t>目的地までのプラン最適化問題</a:t>
            </a:r>
            <a:endParaRPr lang="en-IN" dirty="0"/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6F185CC-70E3-4834-8A3A-31E3C080C710}"/>
              </a:ext>
            </a:extLst>
          </p:cNvPr>
          <p:cNvGrpSpPr/>
          <p:nvPr/>
        </p:nvGrpSpPr>
        <p:grpSpPr>
          <a:xfrm>
            <a:off x="6366398" y="1335313"/>
            <a:ext cx="6071714" cy="4863619"/>
            <a:chOff x="6120960" y="1333500"/>
            <a:chExt cx="5270940" cy="3976553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964EBEAF-D2AB-4312-B506-855C1B554AA1}"/>
                </a:ext>
              </a:extLst>
            </p:cNvPr>
            <p:cNvGrpSpPr/>
            <p:nvPr/>
          </p:nvGrpSpPr>
          <p:grpSpPr>
            <a:xfrm>
              <a:off x="6132357" y="1333500"/>
              <a:ext cx="5250340" cy="3972061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45D7EE6-B447-49F7-9DFF-1F03F612BA2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3F6ECF3-18BE-40A0-B6CC-2E89DCD1C5C1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C186B60B-C496-4C3A-B3F0-1A78444E3B8F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77E786F1-DF2B-4EEE-A9D3-84597398E2F0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B3FC957E-AA5B-4AA5-B59C-25AD4C01E39C}"/>
                </a:ext>
              </a:extLst>
            </p:cNvPr>
            <p:cNvSpPr/>
            <p:nvPr/>
          </p:nvSpPr>
          <p:spPr>
            <a:xfrm>
              <a:off x="6120960" y="2395787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73AF51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6688AF5A-C0F0-4F00-A6F2-C1483A884702}"/>
              </a:ext>
            </a:extLst>
          </p:cNvPr>
          <p:cNvGrpSpPr/>
          <p:nvPr/>
        </p:nvGrpSpPr>
        <p:grpSpPr>
          <a:xfrm>
            <a:off x="5379415" y="2881447"/>
            <a:ext cx="5270940" cy="3976553"/>
            <a:chOff x="5193218" y="2184277"/>
            <a:chExt cx="5270940" cy="3976553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7EA3EB79-CB31-46F6-9CCE-B5D8ADECDBDE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0266CA8-1D63-4F85-ACA8-95531A36B99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5093B62-7F1C-4365-A63B-BFD018B53733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869FB1C4-0266-4C62-A8D5-17CAB1391A92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67CA104B-41B0-45ED-A5D6-4A8A110A18CA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D69199D3-FE4F-4A87-99F3-6D0D5BC515E8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55F2BDE-8594-46F2-B963-85C9FD683A7C}"/>
              </a:ext>
            </a:extLst>
          </p:cNvPr>
          <p:cNvGrpSpPr/>
          <p:nvPr/>
        </p:nvGrpSpPr>
        <p:grpSpPr>
          <a:xfrm>
            <a:off x="4879667" y="3622074"/>
            <a:ext cx="4289236" cy="3235926"/>
            <a:chOff x="5193218" y="2184277"/>
            <a:chExt cx="5270940" cy="3976553"/>
          </a:xfrm>
        </p:grpSpPr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2072E37B-53F2-4A34-8BA7-39B254E7BC9B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C265C260-9FF9-447D-AED0-9C165C0F4EC6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37D12856-0B90-4FA7-B810-4337A269A55F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D6DD3657-A404-440E-9FCB-F335B95CED3E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C47DD0A8-E120-4AC1-81A1-63891582593B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97313148-89BA-4D66-B844-908BC0A78592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8000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40B02B-5B9B-4423-B6A6-AD370F2605E8}"/>
              </a:ext>
            </a:extLst>
          </p:cNvPr>
          <p:cNvCxnSpPr>
            <a:cxnSpLocks/>
          </p:cNvCxnSpPr>
          <p:nvPr/>
        </p:nvCxnSpPr>
        <p:spPr>
          <a:xfrm flipH="1" flipV="1">
            <a:off x="9600836" y="4486512"/>
            <a:ext cx="2475003" cy="1606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3DB520-3ED2-4C70-AA82-61C0DCEDAA31}"/>
              </a:ext>
            </a:extLst>
          </p:cNvPr>
          <p:cNvCxnSpPr>
            <a:cxnSpLocks/>
          </p:cNvCxnSpPr>
          <p:nvPr/>
        </p:nvCxnSpPr>
        <p:spPr>
          <a:xfrm flipH="1">
            <a:off x="7144989" y="4506638"/>
            <a:ext cx="1262663" cy="6816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1B0FA2-8640-46C2-8EEF-08A3AD2BC75B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9326068" y="1415707"/>
            <a:ext cx="1087503" cy="22063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0EE7300-1920-4D9C-A57E-45AB462C9AD0}"/>
              </a:ext>
            </a:extLst>
          </p:cNvPr>
          <p:cNvSpPr/>
          <p:nvPr/>
        </p:nvSpPr>
        <p:spPr>
          <a:xfrm>
            <a:off x="10220201" y="3433037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F23C1D0-441F-4DB2-ACF2-E2DD29D0057B}"/>
              </a:ext>
            </a:extLst>
          </p:cNvPr>
          <p:cNvSpPr/>
          <p:nvPr/>
        </p:nvSpPr>
        <p:spPr>
          <a:xfrm>
            <a:off x="9458638" y="4331573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" name="Oval 58">
            <a:extLst>
              <a:ext uri="{FF2B5EF4-FFF2-40B4-BE49-F238E27FC236}">
                <a16:creationId xmlns:a16="http://schemas.microsoft.com/office/drawing/2014/main" id="{A0411A15-F4CF-FABB-058E-36F4216B068C}"/>
              </a:ext>
            </a:extLst>
          </p:cNvPr>
          <p:cNvSpPr/>
          <p:nvPr/>
        </p:nvSpPr>
        <p:spPr>
          <a:xfrm>
            <a:off x="8372859" y="4336757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7930B0DA-8F44-D19A-E1C1-8F0D252BC7C7}"/>
              </a:ext>
            </a:extLst>
          </p:cNvPr>
          <p:cNvSpPr/>
          <p:nvPr/>
        </p:nvSpPr>
        <p:spPr>
          <a:xfrm>
            <a:off x="8766623" y="3279555"/>
            <a:ext cx="298889" cy="29888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F0AB69BC-760C-1F2C-B7EC-322EDF393F0B}"/>
              </a:ext>
            </a:extLst>
          </p:cNvPr>
          <p:cNvSpPr/>
          <p:nvPr/>
        </p:nvSpPr>
        <p:spPr>
          <a:xfrm>
            <a:off x="6919986" y="4203879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63954E68-8685-80FC-BC0C-9CDBD058B160}"/>
              </a:ext>
            </a:extLst>
          </p:cNvPr>
          <p:cNvSpPr/>
          <p:nvPr/>
        </p:nvSpPr>
        <p:spPr>
          <a:xfrm>
            <a:off x="7795279" y="3775801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cxnSp>
        <p:nvCxnSpPr>
          <p:cNvPr id="19" name="Straight Connector 50">
            <a:extLst>
              <a:ext uri="{FF2B5EF4-FFF2-40B4-BE49-F238E27FC236}">
                <a16:creationId xmlns:a16="http://schemas.microsoft.com/office/drawing/2014/main" id="{ECC7D80F-8E5A-FD10-B335-D86D4C278028}"/>
              </a:ext>
            </a:extLst>
          </p:cNvPr>
          <p:cNvCxnSpPr>
            <a:cxnSpLocks/>
          </p:cNvCxnSpPr>
          <p:nvPr/>
        </p:nvCxnSpPr>
        <p:spPr>
          <a:xfrm flipH="1">
            <a:off x="7159285" y="3924684"/>
            <a:ext cx="787952" cy="11479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0">
            <a:extLst>
              <a:ext uri="{FF2B5EF4-FFF2-40B4-BE49-F238E27FC236}">
                <a16:creationId xmlns:a16="http://schemas.microsoft.com/office/drawing/2014/main" id="{B246B40E-F8BF-B34E-C957-440D63EF24BF}"/>
              </a:ext>
            </a:extLst>
          </p:cNvPr>
          <p:cNvCxnSpPr>
            <a:cxnSpLocks/>
            <a:stCxn id="59" idx="2"/>
            <a:endCxn id="2" idx="6"/>
          </p:cNvCxnSpPr>
          <p:nvPr/>
        </p:nvCxnSpPr>
        <p:spPr>
          <a:xfrm flipH="1">
            <a:off x="8671748" y="4481018"/>
            <a:ext cx="786890" cy="518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8">
            <a:extLst>
              <a:ext uri="{FF2B5EF4-FFF2-40B4-BE49-F238E27FC236}">
                <a16:creationId xmlns:a16="http://schemas.microsoft.com/office/drawing/2014/main" id="{FFDFE4A2-E243-65B7-6637-927D214FB9DE}"/>
              </a:ext>
            </a:extLst>
          </p:cNvPr>
          <p:cNvSpPr/>
          <p:nvPr/>
        </p:nvSpPr>
        <p:spPr>
          <a:xfrm>
            <a:off x="6982622" y="5029120"/>
            <a:ext cx="298889" cy="29888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cxnSp>
        <p:nvCxnSpPr>
          <p:cNvPr id="22" name="Straight Connector 50">
            <a:extLst>
              <a:ext uri="{FF2B5EF4-FFF2-40B4-BE49-F238E27FC236}">
                <a16:creationId xmlns:a16="http://schemas.microsoft.com/office/drawing/2014/main" id="{E763C8A5-B445-F9FE-D9D7-99C0AC40504F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8094168" y="3599687"/>
            <a:ext cx="2141820" cy="32555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0">
            <a:extLst>
              <a:ext uri="{FF2B5EF4-FFF2-40B4-BE49-F238E27FC236}">
                <a16:creationId xmlns:a16="http://schemas.microsoft.com/office/drawing/2014/main" id="{F3B460BB-4EB8-40B7-5AF1-CD2B345A15D3}"/>
              </a:ext>
            </a:extLst>
          </p:cNvPr>
          <p:cNvSpPr/>
          <p:nvPr/>
        </p:nvSpPr>
        <p:spPr>
          <a:xfrm>
            <a:off x="9273267" y="1340906"/>
            <a:ext cx="298889" cy="298889"/>
          </a:xfrm>
          <a:prstGeom prst="ellipse">
            <a:avLst/>
          </a:prstGeom>
          <a:solidFill>
            <a:srgbClr val="2C8AC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4EDC8C0-D0E9-4775-97EB-497B071F9319}"/>
              </a:ext>
            </a:extLst>
          </p:cNvPr>
          <p:cNvGrpSpPr/>
          <p:nvPr/>
        </p:nvGrpSpPr>
        <p:grpSpPr>
          <a:xfrm>
            <a:off x="9302460" y="550488"/>
            <a:ext cx="411883" cy="990865"/>
            <a:chOff x="9053309" y="399730"/>
            <a:chExt cx="411883" cy="990865"/>
          </a:xfrm>
        </p:grpSpPr>
        <p:sp>
          <p:nvSpPr>
            <p:cNvPr id="520" name="Freeform 9">
              <a:extLst>
                <a:ext uri="{FF2B5EF4-FFF2-40B4-BE49-F238E27FC236}">
                  <a16:creationId xmlns:a16="http://schemas.microsoft.com/office/drawing/2014/main" id="{5B6F9A9E-3630-4AAB-91CD-99C522A2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942" y="399730"/>
              <a:ext cx="392250" cy="364890"/>
            </a:xfrm>
            <a:custGeom>
              <a:avLst/>
              <a:gdLst>
                <a:gd name="T0" fmla="*/ 47 w 1913"/>
                <a:gd name="T1" fmla="*/ 1746 h 1762"/>
                <a:gd name="T2" fmla="*/ 0 w 1913"/>
                <a:gd name="T3" fmla="*/ 1717 h 1762"/>
                <a:gd name="T4" fmla="*/ 757 w 1913"/>
                <a:gd name="T5" fmla="*/ 8 h 1762"/>
                <a:gd name="T6" fmla="*/ 859 w 1913"/>
                <a:gd name="T7" fmla="*/ 52 h 1762"/>
                <a:gd name="T8" fmla="*/ 844 w 1913"/>
                <a:gd name="T9" fmla="*/ 106 h 1762"/>
                <a:gd name="T10" fmla="*/ 828 w 1913"/>
                <a:gd name="T11" fmla="*/ 151 h 1762"/>
                <a:gd name="T12" fmla="*/ 901 w 1913"/>
                <a:gd name="T13" fmla="*/ 142 h 1762"/>
                <a:gd name="T14" fmla="*/ 1072 w 1913"/>
                <a:gd name="T15" fmla="*/ 154 h 1762"/>
                <a:gd name="T16" fmla="*/ 1482 w 1913"/>
                <a:gd name="T17" fmla="*/ 412 h 1762"/>
                <a:gd name="T18" fmla="*/ 1513 w 1913"/>
                <a:gd name="T19" fmla="*/ 465 h 1762"/>
                <a:gd name="T20" fmla="*/ 1475 w 1913"/>
                <a:gd name="T21" fmla="*/ 550 h 1762"/>
                <a:gd name="T22" fmla="*/ 1458 w 1913"/>
                <a:gd name="T23" fmla="*/ 659 h 1762"/>
                <a:gd name="T24" fmla="*/ 1864 w 1913"/>
                <a:gd name="T25" fmla="*/ 804 h 1762"/>
                <a:gd name="T26" fmla="*/ 1913 w 1913"/>
                <a:gd name="T27" fmla="*/ 805 h 1762"/>
                <a:gd name="T28" fmla="*/ 1548 w 1913"/>
                <a:gd name="T29" fmla="*/ 1596 h 1762"/>
                <a:gd name="T30" fmla="*/ 1079 w 1913"/>
                <a:gd name="T31" fmla="*/ 1479 h 1762"/>
                <a:gd name="T32" fmla="*/ 1008 w 1913"/>
                <a:gd name="T33" fmla="*/ 1382 h 1762"/>
                <a:gd name="T34" fmla="*/ 1029 w 1913"/>
                <a:gd name="T35" fmla="*/ 1253 h 1762"/>
                <a:gd name="T36" fmla="*/ 1067 w 1913"/>
                <a:gd name="T37" fmla="*/ 1166 h 1762"/>
                <a:gd name="T38" fmla="*/ 1037 w 1913"/>
                <a:gd name="T39" fmla="*/ 1143 h 1762"/>
                <a:gd name="T40" fmla="*/ 675 w 1913"/>
                <a:gd name="T41" fmla="*/ 975 h 1762"/>
                <a:gd name="T42" fmla="*/ 465 w 1913"/>
                <a:gd name="T43" fmla="*/ 972 h 1762"/>
                <a:gd name="T44" fmla="*/ 281 w 1913"/>
                <a:gd name="T45" fmla="*/ 1369 h 1762"/>
                <a:gd name="T46" fmla="*/ 102 w 1913"/>
                <a:gd name="T47" fmla="*/ 1757 h 1762"/>
                <a:gd name="T48" fmla="*/ 47 w 1913"/>
                <a:gd name="T49" fmla="*/ 1746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3" h="1762">
                  <a:moveTo>
                    <a:pt x="47" y="1746"/>
                  </a:moveTo>
                  <a:cubicBezTo>
                    <a:pt x="21" y="1736"/>
                    <a:pt x="0" y="1723"/>
                    <a:pt x="0" y="1717"/>
                  </a:cubicBezTo>
                  <a:cubicBezTo>
                    <a:pt x="0" y="1707"/>
                    <a:pt x="748" y="18"/>
                    <a:pt x="757" y="8"/>
                  </a:cubicBezTo>
                  <a:cubicBezTo>
                    <a:pt x="764" y="0"/>
                    <a:pt x="853" y="38"/>
                    <a:pt x="859" y="52"/>
                  </a:cubicBezTo>
                  <a:cubicBezTo>
                    <a:pt x="862" y="60"/>
                    <a:pt x="855" y="84"/>
                    <a:pt x="844" y="106"/>
                  </a:cubicBezTo>
                  <a:cubicBezTo>
                    <a:pt x="832" y="128"/>
                    <a:pt x="825" y="148"/>
                    <a:pt x="828" y="151"/>
                  </a:cubicBezTo>
                  <a:cubicBezTo>
                    <a:pt x="831" y="154"/>
                    <a:pt x="864" y="150"/>
                    <a:pt x="901" y="142"/>
                  </a:cubicBezTo>
                  <a:cubicBezTo>
                    <a:pt x="959" y="130"/>
                    <a:pt x="983" y="131"/>
                    <a:pt x="1072" y="154"/>
                  </a:cubicBezTo>
                  <a:cubicBezTo>
                    <a:pt x="1264" y="203"/>
                    <a:pt x="1414" y="297"/>
                    <a:pt x="1482" y="412"/>
                  </a:cubicBezTo>
                  <a:lnTo>
                    <a:pt x="1513" y="465"/>
                  </a:lnTo>
                  <a:lnTo>
                    <a:pt x="1475" y="550"/>
                  </a:lnTo>
                  <a:cubicBezTo>
                    <a:pt x="1439" y="631"/>
                    <a:pt x="1438" y="636"/>
                    <a:pt x="1458" y="659"/>
                  </a:cubicBezTo>
                  <a:cubicBezTo>
                    <a:pt x="1516" y="722"/>
                    <a:pt x="1769" y="813"/>
                    <a:pt x="1864" y="804"/>
                  </a:cubicBezTo>
                  <a:cubicBezTo>
                    <a:pt x="1891" y="801"/>
                    <a:pt x="1913" y="802"/>
                    <a:pt x="1913" y="805"/>
                  </a:cubicBezTo>
                  <a:cubicBezTo>
                    <a:pt x="1913" y="829"/>
                    <a:pt x="1567" y="1580"/>
                    <a:pt x="1548" y="1596"/>
                  </a:cubicBezTo>
                  <a:cubicBezTo>
                    <a:pt x="1460" y="1672"/>
                    <a:pt x="1204" y="1608"/>
                    <a:pt x="1079" y="1479"/>
                  </a:cubicBezTo>
                  <a:cubicBezTo>
                    <a:pt x="1050" y="1449"/>
                    <a:pt x="1018" y="1406"/>
                    <a:pt x="1008" y="1382"/>
                  </a:cubicBezTo>
                  <a:cubicBezTo>
                    <a:pt x="992" y="1342"/>
                    <a:pt x="993" y="1335"/>
                    <a:pt x="1029" y="1253"/>
                  </a:cubicBezTo>
                  <a:lnTo>
                    <a:pt x="1067" y="1166"/>
                  </a:lnTo>
                  <a:lnTo>
                    <a:pt x="1037" y="1143"/>
                  </a:lnTo>
                  <a:cubicBezTo>
                    <a:pt x="978" y="1097"/>
                    <a:pt x="755" y="994"/>
                    <a:pt x="675" y="975"/>
                  </a:cubicBezTo>
                  <a:cubicBezTo>
                    <a:pt x="575" y="952"/>
                    <a:pt x="483" y="951"/>
                    <a:pt x="465" y="972"/>
                  </a:cubicBezTo>
                  <a:cubicBezTo>
                    <a:pt x="458" y="981"/>
                    <a:pt x="375" y="1160"/>
                    <a:pt x="281" y="1369"/>
                  </a:cubicBezTo>
                  <a:cubicBezTo>
                    <a:pt x="188" y="1579"/>
                    <a:pt x="107" y="1753"/>
                    <a:pt x="102" y="1757"/>
                  </a:cubicBezTo>
                  <a:cubicBezTo>
                    <a:pt x="98" y="1762"/>
                    <a:pt x="73" y="1757"/>
                    <a:pt x="47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1" name="Freeform 13">
              <a:extLst>
                <a:ext uri="{FF2B5EF4-FFF2-40B4-BE49-F238E27FC236}">
                  <a16:creationId xmlns:a16="http://schemas.microsoft.com/office/drawing/2014/main" id="{396DDA30-B49F-4DEE-B4CF-B80C94AC1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09" y="694347"/>
              <a:ext cx="300998" cy="696248"/>
            </a:xfrm>
            <a:custGeom>
              <a:avLst/>
              <a:gdLst>
                <a:gd name="T0" fmla="*/ 386 w 3366"/>
                <a:gd name="T1" fmla="*/ 7638 h 7708"/>
                <a:gd name="T2" fmla="*/ 277 w 3366"/>
                <a:gd name="T3" fmla="*/ 7581 h 7708"/>
                <a:gd name="T4" fmla="*/ 162 w 3366"/>
                <a:gd name="T5" fmla="*/ 7370 h 7708"/>
                <a:gd name="T6" fmla="*/ 264 w 3366"/>
                <a:gd name="T7" fmla="*/ 6317 h 7708"/>
                <a:gd name="T8" fmla="*/ 585 w 3366"/>
                <a:gd name="T9" fmla="*/ 4817 h 7708"/>
                <a:gd name="T10" fmla="*/ 807 w 3366"/>
                <a:gd name="T11" fmla="*/ 4210 h 7708"/>
                <a:gd name="T12" fmla="*/ 864 w 3366"/>
                <a:gd name="T13" fmla="*/ 3129 h 7708"/>
                <a:gd name="T14" fmla="*/ 864 w 3366"/>
                <a:gd name="T15" fmla="*/ 2667 h 7708"/>
                <a:gd name="T16" fmla="*/ 774 w 3366"/>
                <a:gd name="T17" fmla="*/ 2517 h 7708"/>
                <a:gd name="T18" fmla="*/ 50 w 3366"/>
                <a:gd name="T19" fmla="*/ 611 h 7708"/>
                <a:gd name="T20" fmla="*/ 210 w 3366"/>
                <a:gd name="T21" fmla="*/ 110 h 7708"/>
                <a:gd name="T22" fmla="*/ 688 w 3366"/>
                <a:gd name="T23" fmla="*/ 150 h 7708"/>
                <a:gd name="T24" fmla="*/ 806 w 3366"/>
                <a:gd name="T25" fmla="*/ 504 h 7708"/>
                <a:gd name="T26" fmla="*/ 1242 w 3366"/>
                <a:gd name="T27" fmla="*/ 1773 h 7708"/>
                <a:gd name="T28" fmla="*/ 1315 w 3366"/>
                <a:gd name="T29" fmla="*/ 1921 h 7708"/>
                <a:gd name="T30" fmla="*/ 1406 w 3366"/>
                <a:gd name="T31" fmla="*/ 1905 h 7708"/>
                <a:gd name="T32" fmla="*/ 1922 w 3366"/>
                <a:gd name="T33" fmla="*/ 1963 h 7708"/>
                <a:gd name="T34" fmla="*/ 2193 w 3366"/>
                <a:gd name="T35" fmla="*/ 2208 h 7708"/>
                <a:gd name="T36" fmla="*/ 2285 w 3366"/>
                <a:gd name="T37" fmla="*/ 2283 h 7708"/>
                <a:gd name="T38" fmla="*/ 2397 w 3366"/>
                <a:gd name="T39" fmla="*/ 2349 h 7708"/>
                <a:gd name="T40" fmla="*/ 2463 w 3366"/>
                <a:gd name="T41" fmla="*/ 2398 h 7708"/>
                <a:gd name="T42" fmla="*/ 2470 w 3366"/>
                <a:gd name="T43" fmla="*/ 2366 h 7708"/>
                <a:gd name="T44" fmla="*/ 2676 w 3366"/>
                <a:gd name="T45" fmla="*/ 2097 h 7708"/>
                <a:gd name="T46" fmla="*/ 2854 w 3366"/>
                <a:gd name="T47" fmla="*/ 2056 h 7708"/>
                <a:gd name="T48" fmla="*/ 3177 w 3366"/>
                <a:gd name="T49" fmla="*/ 2237 h 7708"/>
                <a:gd name="T50" fmla="*/ 3338 w 3366"/>
                <a:gd name="T51" fmla="*/ 3114 h 7708"/>
                <a:gd name="T52" fmla="*/ 3356 w 3366"/>
                <a:gd name="T53" fmla="*/ 3470 h 7708"/>
                <a:gd name="T54" fmla="*/ 3105 w 3366"/>
                <a:gd name="T55" fmla="*/ 3780 h 7708"/>
                <a:gd name="T56" fmla="*/ 2829 w 3366"/>
                <a:gd name="T57" fmla="*/ 3762 h 7708"/>
                <a:gd name="T58" fmla="*/ 2560 w 3366"/>
                <a:gd name="T59" fmla="*/ 3548 h 7708"/>
                <a:gd name="T60" fmla="*/ 2332 w 3366"/>
                <a:gd name="T61" fmla="*/ 3360 h 7708"/>
                <a:gd name="T62" fmla="*/ 2320 w 3366"/>
                <a:gd name="T63" fmla="*/ 3507 h 7708"/>
                <a:gd name="T64" fmla="*/ 2255 w 3366"/>
                <a:gd name="T65" fmla="*/ 4460 h 7708"/>
                <a:gd name="T66" fmla="*/ 2217 w 3366"/>
                <a:gd name="T67" fmla="*/ 4604 h 7708"/>
                <a:gd name="T68" fmla="*/ 2206 w 3366"/>
                <a:gd name="T69" fmla="*/ 4785 h 7708"/>
                <a:gd name="T70" fmla="*/ 2239 w 3366"/>
                <a:gd name="T71" fmla="*/ 5167 h 7708"/>
                <a:gd name="T72" fmla="*/ 2363 w 3366"/>
                <a:gd name="T73" fmla="*/ 6617 h 7708"/>
                <a:gd name="T74" fmla="*/ 2432 w 3366"/>
                <a:gd name="T75" fmla="*/ 7225 h 7708"/>
                <a:gd name="T76" fmla="*/ 2411 w 3366"/>
                <a:gd name="T77" fmla="*/ 7339 h 7708"/>
                <a:gd name="T78" fmla="*/ 2180 w 3366"/>
                <a:gd name="T79" fmla="*/ 7592 h 7708"/>
                <a:gd name="T80" fmla="*/ 1854 w 3366"/>
                <a:gd name="T81" fmla="*/ 7600 h 7708"/>
                <a:gd name="T82" fmla="*/ 1706 w 3366"/>
                <a:gd name="T83" fmla="*/ 7412 h 7708"/>
                <a:gd name="T84" fmla="*/ 1538 w 3366"/>
                <a:gd name="T85" fmla="*/ 5898 h 7708"/>
                <a:gd name="T86" fmla="*/ 1494 w 3366"/>
                <a:gd name="T87" fmla="*/ 5373 h 7708"/>
                <a:gd name="T88" fmla="*/ 1470 w 3366"/>
                <a:gd name="T89" fmla="*/ 5085 h 7708"/>
                <a:gd name="T90" fmla="*/ 1393 w 3366"/>
                <a:gd name="T91" fmla="*/ 5050 h 7708"/>
                <a:gd name="T92" fmla="*/ 1315 w 3366"/>
                <a:gd name="T93" fmla="*/ 5038 h 7708"/>
                <a:gd name="T94" fmla="*/ 1212 w 3366"/>
                <a:gd name="T95" fmla="*/ 5410 h 7708"/>
                <a:gd name="T96" fmla="*/ 939 w 3366"/>
                <a:gd name="T97" fmla="*/ 7123 h 7708"/>
                <a:gd name="T98" fmla="*/ 901 w 3366"/>
                <a:gd name="T99" fmla="*/ 7393 h 7708"/>
                <a:gd name="T100" fmla="*/ 386 w 3366"/>
                <a:gd name="T101" fmla="*/ 7638 h 7708"/>
                <a:gd name="T102" fmla="*/ 1945 w 3366"/>
                <a:gd name="T103" fmla="*/ 1890 h 7708"/>
                <a:gd name="T104" fmla="*/ 1553 w 3366"/>
                <a:gd name="T105" fmla="*/ 1693 h 7708"/>
                <a:gd name="T106" fmla="*/ 1358 w 3366"/>
                <a:gd name="T107" fmla="*/ 1217 h 7708"/>
                <a:gd name="T108" fmla="*/ 1832 w 3366"/>
                <a:gd name="T109" fmla="*/ 579 h 7708"/>
                <a:gd name="T110" fmla="*/ 2219 w 3366"/>
                <a:gd name="T111" fmla="*/ 577 h 7708"/>
                <a:gd name="T112" fmla="*/ 2616 w 3366"/>
                <a:gd name="T113" fmla="*/ 902 h 7708"/>
                <a:gd name="T114" fmla="*/ 2696 w 3366"/>
                <a:gd name="T115" fmla="*/ 1223 h 7708"/>
                <a:gd name="T116" fmla="*/ 2249 w 3366"/>
                <a:gd name="T117" fmla="*/ 1853 h 7708"/>
                <a:gd name="T118" fmla="*/ 1945 w 3366"/>
                <a:gd name="T119" fmla="*/ 1890 h 7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6" h="7708">
                  <a:moveTo>
                    <a:pt x="386" y="7638"/>
                  </a:moveTo>
                  <a:cubicBezTo>
                    <a:pt x="351" y="7625"/>
                    <a:pt x="302" y="7599"/>
                    <a:pt x="277" y="7581"/>
                  </a:cubicBezTo>
                  <a:cubicBezTo>
                    <a:pt x="224" y="7540"/>
                    <a:pt x="172" y="7445"/>
                    <a:pt x="162" y="7370"/>
                  </a:cubicBezTo>
                  <a:cubicBezTo>
                    <a:pt x="154" y="7308"/>
                    <a:pt x="218" y="6644"/>
                    <a:pt x="264" y="6317"/>
                  </a:cubicBezTo>
                  <a:cubicBezTo>
                    <a:pt x="343" y="5751"/>
                    <a:pt x="451" y="5247"/>
                    <a:pt x="585" y="4817"/>
                  </a:cubicBezTo>
                  <a:cubicBezTo>
                    <a:pt x="641" y="4639"/>
                    <a:pt x="772" y="4280"/>
                    <a:pt x="807" y="4210"/>
                  </a:cubicBezTo>
                  <a:cubicBezTo>
                    <a:pt x="840" y="4145"/>
                    <a:pt x="864" y="3688"/>
                    <a:pt x="864" y="3129"/>
                  </a:cubicBezTo>
                  <a:lnTo>
                    <a:pt x="864" y="2667"/>
                  </a:lnTo>
                  <a:lnTo>
                    <a:pt x="774" y="2517"/>
                  </a:lnTo>
                  <a:cubicBezTo>
                    <a:pt x="447" y="1967"/>
                    <a:pt x="178" y="1259"/>
                    <a:pt x="50" y="611"/>
                  </a:cubicBezTo>
                  <a:cubicBezTo>
                    <a:pt x="0" y="357"/>
                    <a:pt x="45" y="216"/>
                    <a:pt x="210" y="110"/>
                  </a:cubicBezTo>
                  <a:cubicBezTo>
                    <a:pt x="380" y="0"/>
                    <a:pt x="573" y="16"/>
                    <a:pt x="688" y="150"/>
                  </a:cubicBezTo>
                  <a:cubicBezTo>
                    <a:pt x="737" y="208"/>
                    <a:pt x="747" y="237"/>
                    <a:pt x="806" y="504"/>
                  </a:cubicBezTo>
                  <a:cubicBezTo>
                    <a:pt x="913" y="980"/>
                    <a:pt x="1045" y="1365"/>
                    <a:pt x="1242" y="1773"/>
                  </a:cubicBezTo>
                  <a:cubicBezTo>
                    <a:pt x="1281" y="1852"/>
                    <a:pt x="1313" y="1918"/>
                    <a:pt x="1315" y="1921"/>
                  </a:cubicBezTo>
                  <a:cubicBezTo>
                    <a:pt x="1317" y="1923"/>
                    <a:pt x="1357" y="1916"/>
                    <a:pt x="1406" y="1905"/>
                  </a:cubicBezTo>
                  <a:cubicBezTo>
                    <a:pt x="1584" y="1865"/>
                    <a:pt x="1774" y="1886"/>
                    <a:pt x="1922" y="1963"/>
                  </a:cubicBezTo>
                  <a:cubicBezTo>
                    <a:pt x="2014" y="2011"/>
                    <a:pt x="2140" y="2125"/>
                    <a:pt x="2193" y="2208"/>
                  </a:cubicBezTo>
                  <a:cubicBezTo>
                    <a:pt x="2223" y="2254"/>
                    <a:pt x="2243" y="2270"/>
                    <a:pt x="2285" y="2283"/>
                  </a:cubicBezTo>
                  <a:cubicBezTo>
                    <a:pt x="2314" y="2292"/>
                    <a:pt x="2365" y="2322"/>
                    <a:pt x="2397" y="2349"/>
                  </a:cubicBezTo>
                  <a:cubicBezTo>
                    <a:pt x="2429" y="2376"/>
                    <a:pt x="2459" y="2398"/>
                    <a:pt x="2463" y="2398"/>
                  </a:cubicBezTo>
                  <a:cubicBezTo>
                    <a:pt x="2467" y="2398"/>
                    <a:pt x="2470" y="2384"/>
                    <a:pt x="2470" y="2366"/>
                  </a:cubicBezTo>
                  <a:cubicBezTo>
                    <a:pt x="2470" y="2273"/>
                    <a:pt x="2562" y="2153"/>
                    <a:pt x="2676" y="2097"/>
                  </a:cubicBezTo>
                  <a:cubicBezTo>
                    <a:pt x="2745" y="2063"/>
                    <a:pt x="2771" y="2057"/>
                    <a:pt x="2854" y="2056"/>
                  </a:cubicBezTo>
                  <a:cubicBezTo>
                    <a:pt x="3006" y="2056"/>
                    <a:pt x="3116" y="2117"/>
                    <a:pt x="3177" y="2237"/>
                  </a:cubicBezTo>
                  <a:cubicBezTo>
                    <a:pt x="3234" y="2349"/>
                    <a:pt x="3285" y="2628"/>
                    <a:pt x="3338" y="3114"/>
                  </a:cubicBezTo>
                  <a:cubicBezTo>
                    <a:pt x="3363" y="3344"/>
                    <a:pt x="3366" y="3412"/>
                    <a:pt x="3356" y="3470"/>
                  </a:cubicBezTo>
                  <a:cubicBezTo>
                    <a:pt x="3329" y="3615"/>
                    <a:pt x="3229" y="3739"/>
                    <a:pt x="3105" y="3780"/>
                  </a:cubicBezTo>
                  <a:cubicBezTo>
                    <a:pt x="3025" y="3806"/>
                    <a:pt x="2905" y="3799"/>
                    <a:pt x="2829" y="3762"/>
                  </a:cubicBezTo>
                  <a:cubicBezTo>
                    <a:pt x="2799" y="3747"/>
                    <a:pt x="2678" y="3651"/>
                    <a:pt x="2560" y="3548"/>
                  </a:cubicBezTo>
                  <a:cubicBezTo>
                    <a:pt x="2442" y="3445"/>
                    <a:pt x="2339" y="3360"/>
                    <a:pt x="2332" y="3360"/>
                  </a:cubicBezTo>
                  <a:cubicBezTo>
                    <a:pt x="2325" y="3360"/>
                    <a:pt x="2320" y="3416"/>
                    <a:pt x="2320" y="3507"/>
                  </a:cubicBezTo>
                  <a:cubicBezTo>
                    <a:pt x="2320" y="3736"/>
                    <a:pt x="2281" y="4306"/>
                    <a:pt x="2255" y="4460"/>
                  </a:cubicBezTo>
                  <a:cubicBezTo>
                    <a:pt x="2248" y="4505"/>
                    <a:pt x="2230" y="4570"/>
                    <a:pt x="2217" y="4604"/>
                  </a:cubicBezTo>
                  <a:cubicBezTo>
                    <a:pt x="2195" y="4661"/>
                    <a:pt x="2194" y="4678"/>
                    <a:pt x="2206" y="4785"/>
                  </a:cubicBezTo>
                  <a:cubicBezTo>
                    <a:pt x="2214" y="4851"/>
                    <a:pt x="2229" y="5022"/>
                    <a:pt x="2239" y="5167"/>
                  </a:cubicBezTo>
                  <a:cubicBezTo>
                    <a:pt x="2273" y="5630"/>
                    <a:pt x="2344" y="6462"/>
                    <a:pt x="2363" y="6617"/>
                  </a:cubicBezTo>
                  <a:cubicBezTo>
                    <a:pt x="2407" y="6959"/>
                    <a:pt x="2432" y="7187"/>
                    <a:pt x="2432" y="7225"/>
                  </a:cubicBezTo>
                  <a:cubicBezTo>
                    <a:pt x="2432" y="7247"/>
                    <a:pt x="2423" y="7298"/>
                    <a:pt x="2411" y="7339"/>
                  </a:cubicBezTo>
                  <a:cubicBezTo>
                    <a:pt x="2383" y="7440"/>
                    <a:pt x="2289" y="7542"/>
                    <a:pt x="2180" y="7592"/>
                  </a:cubicBezTo>
                  <a:cubicBezTo>
                    <a:pt x="2074" y="7641"/>
                    <a:pt x="1943" y="7644"/>
                    <a:pt x="1854" y="7600"/>
                  </a:cubicBezTo>
                  <a:cubicBezTo>
                    <a:pt x="1787" y="7567"/>
                    <a:pt x="1723" y="7485"/>
                    <a:pt x="1706" y="7412"/>
                  </a:cubicBezTo>
                  <a:cubicBezTo>
                    <a:pt x="1674" y="7267"/>
                    <a:pt x="1574" y="6368"/>
                    <a:pt x="1538" y="5898"/>
                  </a:cubicBezTo>
                  <a:cubicBezTo>
                    <a:pt x="1527" y="5757"/>
                    <a:pt x="1508" y="5521"/>
                    <a:pt x="1494" y="5373"/>
                  </a:cubicBezTo>
                  <a:cubicBezTo>
                    <a:pt x="1481" y="5225"/>
                    <a:pt x="1470" y="5095"/>
                    <a:pt x="1470" y="5085"/>
                  </a:cubicBezTo>
                  <a:cubicBezTo>
                    <a:pt x="1470" y="5071"/>
                    <a:pt x="1447" y="5061"/>
                    <a:pt x="1393" y="5050"/>
                  </a:cubicBezTo>
                  <a:cubicBezTo>
                    <a:pt x="1351" y="5041"/>
                    <a:pt x="1316" y="5035"/>
                    <a:pt x="1315" y="5038"/>
                  </a:cubicBezTo>
                  <a:cubicBezTo>
                    <a:pt x="1308" y="5048"/>
                    <a:pt x="1249" y="5261"/>
                    <a:pt x="1212" y="5410"/>
                  </a:cubicBezTo>
                  <a:cubicBezTo>
                    <a:pt x="1088" y="5895"/>
                    <a:pt x="1004" y="6428"/>
                    <a:pt x="939" y="7123"/>
                  </a:cubicBezTo>
                  <a:cubicBezTo>
                    <a:pt x="928" y="7236"/>
                    <a:pt x="911" y="7358"/>
                    <a:pt x="901" y="7393"/>
                  </a:cubicBezTo>
                  <a:cubicBezTo>
                    <a:pt x="846" y="7584"/>
                    <a:pt x="584" y="7708"/>
                    <a:pt x="386" y="7638"/>
                  </a:cubicBezTo>
                  <a:close/>
                  <a:moveTo>
                    <a:pt x="1945" y="1890"/>
                  </a:moveTo>
                  <a:cubicBezTo>
                    <a:pt x="1809" y="1873"/>
                    <a:pt x="1653" y="1795"/>
                    <a:pt x="1553" y="1693"/>
                  </a:cubicBezTo>
                  <a:cubicBezTo>
                    <a:pt x="1423" y="1562"/>
                    <a:pt x="1358" y="1401"/>
                    <a:pt x="1358" y="1217"/>
                  </a:cubicBezTo>
                  <a:cubicBezTo>
                    <a:pt x="1358" y="929"/>
                    <a:pt x="1548" y="673"/>
                    <a:pt x="1832" y="579"/>
                  </a:cubicBezTo>
                  <a:cubicBezTo>
                    <a:pt x="1923" y="548"/>
                    <a:pt x="2123" y="548"/>
                    <a:pt x="2219" y="577"/>
                  </a:cubicBezTo>
                  <a:cubicBezTo>
                    <a:pt x="2377" y="625"/>
                    <a:pt x="2545" y="763"/>
                    <a:pt x="2616" y="902"/>
                  </a:cubicBezTo>
                  <a:cubicBezTo>
                    <a:pt x="2678" y="1025"/>
                    <a:pt x="2696" y="1097"/>
                    <a:pt x="2696" y="1223"/>
                  </a:cubicBezTo>
                  <a:cubicBezTo>
                    <a:pt x="2696" y="1512"/>
                    <a:pt x="2524" y="1755"/>
                    <a:pt x="2249" y="1853"/>
                  </a:cubicBezTo>
                  <a:cubicBezTo>
                    <a:pt x="2164" y="1884"/>
                    <a:pt x="2028" y="1900"/>
                    <a:pt x="1945" y="189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5" name="Oval 10">
            <a:extLst>
              <a:ext uri="{FF2B5EF4-FFF2-40B4-BE49-F238E27FC236}">
                <a16:creationId xmlns:a16="http://schemas.microsoft.com/office/drawing/2014/main" id="{A243E866-9020-8A59-9D7B-87904A555BD3}"/>
              </a:ext>
            </a:extLst>
          </p:cNvPr>
          <p:cNvSpPr/>
          <p:nvPr/>
        </p:nvSpPr>
        <p:spPr>
          <a:xfrm>
            <a:off x="11876570" y="5926134"/>
            <a:ext cx="298889" cy="298889"/>
          </a:xfrm>
          <a:prstGeom prst="ellipse">
            <a:avLst/>
          </a:prstGeom>
          <a:solidFill>
            <a:srgbClr val="1560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04B01-4765-4407-A0BE-A8E001ACB48B}"/>
              </a:ext>
            </a:extLst>
          </p:cNvPr>
          <p:cNvGrpSpPr/>
          <p:nvPr/>
        </p:nvGrpSpPr>
        <p:grpSpPr>
          <a:xfrm flipH="1">
            <a:off x="1" y="4460421"/>
            <a:ext cx="12191999" cy="2419506"/>
            <a:chOff x="1" y="4460421"/>
            <a:chExt cx="12191999" cy="2419506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CDAB66-6697-4928-9A5E-0BBC074B0DAD}"/>
                </a:ext>
              </a:extLst>
            </p:cNvPr>
            <p:cNvSpPr/>
            <p:nvPr/>
          </p:nvSpPr>
          <p:spPr>
            <a:xfrm>
              <a:off x="1" y="4460421"/>
              <a:ext cx="12191999" cy="2416629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  <p:sp useBgFill="1"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4221490-9EAC-4168-8A93-AC881F3E65AC}"/>
                </a:ext>
              </a:extLst>
            </p:cNvPr>
            <p:cNvSpPr/>
            <p:nvPr/>
          </p:nvSpPr>
          <p:spPr>
            <a:xfrm>
              <a:off x="1" y="4611667"/>
              <a:ext cx="12191999" cy="2268260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30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142</Words>
  <Application>Microsoft Office PowerPoint</Application>
  <PresentationFormat>ワイド画面</PresentationFormat>
  <Paragraphs>39</Paragraphs>
  <Slides>4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Open Sans</vt:lpstr>
      <vt:lpstr>Office テーマ</vt:lpstr>
      <vt:lpstr>think-cell Slide</vt:lpstr>
      <vt:lpstr>PowerPoint プレゼンテーション</vt:lpstr>
      <vt:lpstr>PowerPoint プレゼンテーション</vt:lpstr>
      <vt:lpstr>システムの　使用例</vt:lpstr>
      <vt:lpstr>システムの　実装方法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平松勇紀</dc:creator>
  <cp:lastModifiedBy>平松勇紀</cp:lastModifiedBy>
  <cp:revision>1</cp:revision>
  <dcterms:created xsi:type="dcterms:W3CDTF">2024-07-19T06:51:20Z</dcterms:created>
  <dcterms:modified xsi:type="dcterms:W3CDTF">2024-07-19T10:57:20Z</dcterms:modified>
</cp:coreProperties>
</file>