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6" r:id="rId6"/>
    <p:sldId id="278" r:id="rId7"/>
    <p:sldId id="273" r:id="rId8"/>
    <p:sldId id="274" r:id="rId9"/>
    <p:sldId id="275" r:id="rId10"/>
    <p:sldId id="277" r:id="rId11"/>
    <p:sldId id="279" r:id="rId12"/>
    <p:sldId id="260" r:id="rId13"/>
    <p:sldId id="261" r:id="rId14"/>
    <p:sldId id="263" r:id="rId15"/>
    <p:sldId id="265" r:id="rId16"/>
    <p:sldId id="262" r:id="rId17"/>
    <p:sldId id="266" r:id="rId18"/>
    <p:sldId id="267" r:id="rId19"/>
    <p:sldId id="268" r:id="rId20"/>
    <p:sldId id="280" r:id="rId21"/>
    <p:sldId id="269" r:id="rId22"/>
    <p:sldId id="270" r:id="rId23"/>
    <p:sldId id="271" r:id="rId24"/>
    <p:sldId id="272" r:id="rId25"/>
    <p:sldId id="264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CD912FE-151B-49FA-AB73-399B9A559793}">
          <p14:sldIdLst>
            <p14:sldId id="256"/>
            <p14:sldId id="257"/>
            <p14:sldId id="258"/>
            <p14:sldId id="259"/>
          </p14:sldIdLst>
        </p14:section>
        <p14:section name="材料介紹" id="{6210CFC0-C042-40AA-AB13-672BD8C7540B}">
          <p14:sldIdLst>
            <p14:sldId id="276"/>
            <p14:sldId id="278"/>
            <p14:sldId id="273"/>
            <p14:sldId id="274"/>
            <p14:sldId id="275"/>
            <p14:sldId id="277"/>
            <p14:sldId id="279"/>
          </p14:sldIdLst>
        </p14:section>
        <p14:section name="智慧農業物聯網平台" id="{AF0EE294-CA26-4277-A9DC-1F7BC8096B2D}">
          <p14:sldIdLst>
            <p14:sldId id="260"/>
            <p14:sldId id="261"/>
            <p14:sldId id="263"/>
            <p14:sldId id="265"/>
            <p14:sldId id="262"/>
            <p14:sldId id="266"/>
            <p14:sldId id="267"/>
            <p14:sldId id="268"/>
            <p14:sldId id="280"/>
            <p14:sldId id="269"/>
            <p14:sldId id="270"/>
            <p14:sldId id="271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AAF36-2196-4545-8140-AF40EE6B4E74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671E3-AE68-40CD-B9FD-6F3D83751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69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91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61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09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3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3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3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33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29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09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7274A-3775-4931-95D9-12189ED6037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A584-1648-41B2-8380-D1704033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8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nthu-smart-farming.kits.tw:808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物聯網核心技術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 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NB-</a:t>
            </a:r>
            <a:r>
              <a:rPr lang="en-US" altLang="zh-TW" sz="4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IoT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感應器集中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14948"/>
            <a:ext cx="9144000" cy="1042851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國立中正大學資訊工程系 黃仁竑教授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助教 林佳幼 周秉泓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3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土壤溫溼度</a:t>
            </a:r>
            <a:r>
              <a:rPr lang="en-US" altLang="zh-TW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電導度感測器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99" y="1690688"/>
            <a:ext cx="9416601" cy="49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土壤溫溼度</a:t>
            </a:r>
            <a:r>
              <a:rPr lang="en-US" altLang="zh-TW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電導度感測器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直流供電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3.6~30VDC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最大功耗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:0.4w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精準度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土壤濕度±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3%,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土壤溫度±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攝氏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土壤電導率±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3% 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土壤溫度量程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:-40~80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攝氏</a:t>
            </a:r>
          </a:p>
          <a:p>
            <a:pPr lvl="2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土壤濕度量程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:0%RH~100%RH 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土壤電導度量程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:0-10000us/cm 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通訊方式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RS485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18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nthu-smart-farming.kits.tw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農業物聯網平台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u="sng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  <a:hlinkClick r:id="rId2"/>
              </a:rPr>
              <a:t>http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  <a:hlinkClick r:id="rId2"/>
              </a:rPr>
              <a:t>://nthu-smart-farming.kits.tw:8080</a:t>
            </a:r>
            <a:r>
              <a:rPr lang="en-US" altLang="zh-TW" u="sng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  <a:hlinkClick r:id="rId2"/>
              </a:rPr>
              <a:t>/</a:t>
            </a:r>
            <a:endParaRPr lang="en-US" altLang="zh-TW" u="sng" dirty="0" smtClean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點選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右上方「登入」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u="sng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u="sng" dirty="0">
              <a:latin typeface="Microsoft JhengHei"/>
              <a:ea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57" y="2449442"/>
            <a:ext cx="6323811" cy="41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註冊頁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592" y="2506662"/>
            <a:ext cx="6442816" cy="435133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1200"/>
              </a:spcBef>
              <a:buSzPts val="2880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 點選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下方「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Create Account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」註冊新帳號</a:t>
            </a:r>
          </a:p>
          <a:p>
            <a:pPr marL="342900" lvl="0" indent="-160020">
              <a:lnSpc>
                <a:spcPct val="100000"/>
              </a:lnSpc>
              <a:spcBef>
                <a:spcPts val="1200"/>
              </a:spcBef>
              <a:buSzPts val="2880"/>
              <a:buNone/>
            </a:pP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u="sng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u="sng" dirty="0" smtClean="0">
              <a:latin typeface="Microsoft JhengHei"/>
              <a:ea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203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註冊頁面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SzPts val="2880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 輸入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Usename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、帳號及密碼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這部分可以隨意輸入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Microsoft JhengHei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Microsoft JhengHei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SzPts val="2880"/>
              <a:buFont typeface="Wingdings" panose="05000000000000000000" pitchFamily="2" charset="2"/>
              <a:buChar char="Ø"/>
            </a:pPr>
            <a:endParaRPr lang="en-US" altLang="zh-TW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SzPts val="2880"/>
              <a:buFont typeface="Wingdings" panose="05000000000000000000" pitchFamily="2" charset="2"/>
              <a:buChar char="Ø"/>
            </a:pP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  <a:buSzPts val="2880"/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Microsoft JhengHei"/>
            </a:endParaRPr>
          </a:p>
          <a:p>
            <a:pPr marL="342900" lvl="0" indent="-160020">
              <a:lnSpc>
                <a:spcPct val="100000"/>
              </a:lnSpc>
              <a:spcBef>
                <a:spcPts val="1200"/>
              </a:spcBef>
              <a:buSzPts val="2880"/>
              <a:buNone/>
            </a:pP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u="sng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u="sng" dirty="0" smtClean="0">
              <a:latin typeface="Microsoft JhengHei"/>
              <a:ea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pic>
        <p:nvPicPr>
          <p:cNvPr id="6" name="Google Shape;4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9937" y="2530475"/>
            <a:ext cx="5248275" cy="378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42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入剛剛註冊的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83" y="2352674"/>
            <a:ext cx="334246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7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216" y="1568449"/>
            <a:ext cx="8013934" cy="51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5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新增場域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點選“新增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刪除項目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再點選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新增場域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28" y="1568235"/>
            <a:ext cx="7519297" cy="48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新增場域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場域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嘉義縣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嘉義縣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民雄鄉大學路一段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3007959"/>
            <a:ext cx="9582150" cy="34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新增場域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成功畫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3" y="2329393"/>
            <a:ext cx="5490596" cy="17782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353449"/>
            <a:ext cx="6919158" cy="33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D04BF383-0E82-4756-8B84-14D8051C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使用設備與環境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03DD2C51-AC60-44E2-B9DF-7D7C9935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000">
              <a:lnSpc>
                <a:spcPct val="20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硬體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000">
              <a:lnSpc>
                <a:spcPct val="20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NB-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通訊模組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000">
              <a:lnSpc>
                <a:spcPct val="20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土壤溫溼度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電導度感測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000">
              <a:lnSpc>
                <a:spcPct val="20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 Card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3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“場域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空間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再點選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886" y="1825625"/>
            <a:ext cx="7122591" cy="45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33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新增感測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感測器群組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名稱：農業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_group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器模組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MacAddress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下面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個都可以使用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00000000ff8abcad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00000000ff197cd1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建制於場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3035234"/>
            <a:ext cx="7335065" cy="28658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2294"/>
            <a:ext cx="3267400" cy="10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7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1" y="1866026"/>
            <a:ext cx="4805046" cy="47411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71" y="1327393"/>
            <a:ext cx="1657350" cy="51845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點選“場域空間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點選新增的場域“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EA”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的感測器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“農業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_group 1”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383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依序新增：土壤溫度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土壤濕度</a:t>
            </a:r>
            <a:r>
              <a:rPr lang="zh-TW" altLang="en-US" dirty="0">
                <a:latin typeface="新細明體" panose="02020500000000000000" pitchFamily="18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土壤電導度</a:t>
            </a:r>
            <a:r>
              <a:rPr lang="zh-TW" altLang="en-US" dirty="0">
                <a:latin typeface="新細明體" panose="02020500000000000000" pitchFamily="18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電池電壓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可以直接選擇感測器種類，名稱會自動跳轉，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channel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不用修改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080"/>
            <a:ext cx="3590476" cy="34761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180" y="2885804"/>
            <a:ext cx="6858957" cy="3886742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新增感測器數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79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新增感測器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數值完成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223" y="1511299"/>
            <a:ext cx="7773553" cy="52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8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數值顯示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分鐘回傳一次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496" y="1197698"/>
            <a:ext cx="7702979" cy="52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11F291-A71E-4175-B6CE-5E10A6AC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298AE75-398C-4899-914A-CD879C5B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56"/>
            <a:ext cx="10515600" cy="4916002"/>
          </a:xfrm>
        </p:spPr>
        <p:txBody>
          <a:bodyPr>
            <a:noAutofit/>
          </a:bodyPr>
          <a:lstStyle/>
          <a:p>
            <a:pPr indent="-342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材料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342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智慧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農業物聯網平台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342000"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註冊頁面</a:t>
            </a:r>
            <a:endParaRPr kumimoji="1"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342000"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登入頁面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342000"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342000">
              <a:lnSpc>
                <a:spcPct val="10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場域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完成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342000">
              <a:lnSpc>
                <a:spcPct val="10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感應器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新增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342000"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新增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完成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 indent="-342000">
              <a:lnSpc>
                <a:spcPct val="10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數值顯示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46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39A230-B072-4312-884E-E2106541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3E0E9B9-2B54-48AD-A743-BBBBB07F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使用平台接收資料並顯示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Sensor Hub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之感測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25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報表包括：土壤溫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土壤溼度、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土壤電導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電池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電量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10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742096"/>
            <a:ext cx="8106906" cy="611590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NB-IoT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通訊模組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(4485)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NB-IoT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通訊模組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(4485)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LTE UE Category NB1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 NB-IoTRel-14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Support Band: B1/B3/B5/B8/B20/B28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Supply Voltage: 3.1 ~ 4.2V, Nominal 3.6V 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 Command: 3GPP Rel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Operating Temperature: -40 ~ 85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℃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 Output Power: 23dBm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2dB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Rx Sensitivity: -129dBm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1dB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65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通訊模組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(4485)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NB-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381919"/>
            <a:ext cx="4781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8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通訊模組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(4485)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：電池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太陽能板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496219"/>
            <a:ext cx="37623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1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通訊模組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(4485)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卡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插入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有方向性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47" y="685800"/>
            <a:ext cx="4466327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502</Words>
  <Application>Microsoft Office PowerPoint</Application>
  <PresentationFormat>寬螢幕</PresentationFormat>
  <Paragraphs>103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Microsoft JhengHei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物聯網核心技術 實驗四 NB-IoT環境感應器集中器</vt:lpstr>
      <vt:lpstr>使用設備與環境</vt:lpstr>
      <vt:lpstr>大綱</vt:lpstr>
      <vt:lpstr>實驗目標</vt:lpstr>
      <vt:lpstr>NB-IoT通訊模組(4485)</vt:lpstr>
      <vt:lpstr>NB-IoT通訊模組(4485)</vt:lpstr>
      <vt:lpstr>NB-IoT通訊模組(4485)</vt:lpstr>
      <vt:lpstr>NB-IoT通訊模組(4485)</vt:lpstr>
      <vt:lpstr>NB-IoT通訊模組(4485)</vt:lpstr>
      <vt:lpstr>土壤溫溼度/電導度感測器</vt:lpstr>
      <vt:lpstr>土壤溫溼度/電導度感測器</vt:lpstr>
      <vt:lpstr>nthu-smart-farming.kits.tw</vt:lpstr>
      <vt:lpstr>註冊頁面</vt:lpstr>
      <vt:lpstr>註冊頁面</vt:lpstr>
      <vt:lpstr>登入頁面</vt:lpstr>
      <vt:lpstr>登入成功</vt:lpstr>
      <vt:lpstr>新增場域</vt:lpstr>
      <vt:lpstr>新增場域</vt:lpstr>
      <vt:lpstr>新增場域完成</vt:lpstr>
      <vt:lpstr>新增感測器</vt:lpstr>
      <vt:lpstr>新增感測器</vt:lpstr>
      <vt:lpstr>編輯感測器</vt:lpstr>
      <vt:lpstr> </vt:lpstr>
      <vt:lpstr>新增感測器數值完成</vt:lpstr>
      <vt:lpstr>數值顯示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物聯網核心技術 實驗五NB-IoT 環境感應器集中器</dc:title>
  <dc:creator>Horizon</dc:creator>
  <cp:lastModifiedBy>Horizon</cp:lastModifiedBy>
  <cp:revision>24</cp:revision>
  <dcterms:created xsi:type="dcterms:W3CDTF">2020-11-10T09:16:14Z</dcterms:created>
  <dcterms:modified xsi:type="dcterms:W3CDTF">2020-11-10T13:49:11Z</dcterms:modified>
</cp:coreProperties>
</file>