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9" r:id="rId17"/>
    <p:sldId id="278" r:id="rId18"/>
    <p:sldId id="277" r:id="rId19"/>
    <p:sldId id="276" r:id="rId20"/>
    <p:sldId id="275" r:id="rId21"/>
    <p:sldId id="282" r:id="rId22"/>
    <p:sldId id="281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5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8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36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6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95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39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3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0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11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F870-269C-40CE-935F-5E37BEA1150E}" type="datetimeFigureOut">
              <a:rPr lang="zh-TW" altLang="en-US" smtClean="0"/>
              <a:t>2017/9/1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1E9A-BDF1-42C1-BD9B-C11FCCCDD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-tw.osdn.net/projects/sfnet_bluecove/downloads/BlueCove/2.1.0/bluecove-gpl-2.1.0.jar/" TargetMode="External"/><Relationship Id="rId2" Type="http://schemas.openxmlformats.org/officeDocument/2006/relationships/hyperlink" Target="https://sourceforge.net/projects/bluecov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Calibri" panose="020F0502020204030204" pitchFamily="34" charset="0"/>
                <a:ea typeface="標楷體" panose="03000509000000000000" pitchFamily="65" charset="-120"/>
              </a:rPr>
              <a:t>物聯網核心技術</a:t>
            </a:r>
            <a:r>
              <a:rPr lang="zh-TW" altLang="en-US" sz="5400">
                <a:latin typeface="Calibri" panose="020F0502020204030204" pitchFamily="34" charset="0"/>
                <a:ea typeface="標楷體" panose="03000509000000000000" pitchFamily="65" charset="-120"/>
              </a:rPr>
              <a:t>實習</a:t>
            </a:r>
            <a:r>
              <a:rPr lang="zh-TW" altLang="en-US" sz="5400" smtClean="0">
                <a:latin typeface="Calibri" panose="020F0502020204030204" pitchFamily="34" charset="0"/>
                <a:ea typeface="標楷體" panose="03000509000000000000" pitchFamily="65" charset="-120"/>
              </a:rPr>
              <a:t>作業四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</a:b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</a:rPr>
              <a:t>Linkit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 one and oneM2M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國立中正大學資工系 黃仁竑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58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OM2M Function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LifeCycleManger.java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sz="2000" dirty="0"/>
              <a:t>Start():</a:t>
            </a:r>
            <a:r>
              <a:rPr lang="zh-TW" altLang="zh-TW" sz="2000" dirty="0"/>
              <a:t>設定要新增的</a:t>
            </a:r>
            <a:r>
              <a:rPr lang="en-US" altLang="zh-TW" sz="2000" dirty="0"/>
              <a:t>Application</a:t>
            </a:r>
            <a:r>
              <a:rPr lang="zh-TW" altLang="zh-TW" sz="2000" dirty="0"/>
              <a:t>名稱，並呼叫</a:t>
            </a:r>
            <a:r>
              <a:rPr lang="en-US" altLang="zh-TW" sz="2000" dirty="0" err="1"/>
              <a:t>creatLampResource</a:t>
            </a:r>
            <a:r>
              <a:rPr lang="en-US" altLang="zh-TW" sz="2000" dirty="0"/>
              <a:t>()</a:t>
            </a:r>
            <a:r>
              <a:rPr lang="zh-TW" altLang="zh-TW" sz="2000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318" y="2878970"/>
            <a:ext cx="3851558" cy="23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4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OM2M Function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LifeCycleManger.java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/>
              <a:t>creatLampResources</a:t>
            </a:r>
            <a:r>
              <a:rPr lang="en-US" altLang="zh-TW" dirty="0"/>
              <a:t>():</a:t>
            </a:r>
            <a:r>
              <a:rPr lang="zh-TW" altLang="zh-TW" dirty="0"/>
              <a:t>透過裡面的</a:t>
            </a:r>
            <a:r>
              <a:rPr lang="en-US" altLang="zh-TW" dirty="0"/>
              <a:t>Function</a:t>
            </a:r>
            <a:r>
              <a:rPr lang="zh-TW" altLang="zh-TW" dirty="0"/>
              <a:t>創建剛剛新增的</a:t>
            </a:r>
            <a:r>
              <a:rPr lang="en-US" altLang="zh-TW" dirty="0"/>
              <a:t>Application </a:t>
            </a:r>
            <a:r>
              <a:rPr lang="zh-TW" altLang="zh-TW" dirty="0"/>
              <a:t>吉它的</a:t>
            </a:r>
            <a:r>
              <a:rPr lang="en-US" altLang="zh-TW" dirty="0" err="1"/>
              <a:t>Dercriptor</a:t>
            </a:r>
            <a:r>
              <a:rPr lang="zh-TW" altLang="zh-TW" dirty="0"/>
              <a:t>跟</a:t>
            </a:r>
            <a:r>
              <a:rPr lang="en-US" altLang="zh-TW" dirty="0"/>
              <a:t>Data</a:t>
            </a:r>
            <a:r>
              <a:rPr lang="zh-TW" altLang="zh-TW" dirty="0"/>
              <a:t>的</a:t>
            </a:r>
            <a:r>
              <a:rPr lang="en-US" altLang="zh-TW" dirty="0"/>
              <a:t>Container</a:t>
            </a:r>
            <a:r>
              <a:rPr lang="zh-TW" altLang="zh-TW" dirty="0"/>
              <a:t>跟內容。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373" y="3225182"/>
            <a:ext cx="5860501" cy="29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OM2M Function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00912"/>
            <a:ext cx="10515600" cy="4351338"/>
          </a:xfrm>
        </p:spPr>
        <p:txBody>
          <a:bodyPr/>
          <a:lstStyle/>
          <a:p>
            <a:r>
              <a:rPr lang="en-US" altLang="zh-TW" dirty="0"/>
              <a:t>ObixUtil.java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/>
              <a:t>getDescriptorRep</a:t>
            </a:r>
            <a:r>
              <a:rPr lang="en-US" altLang="zh-TW" dirty="0"/>
              <a:t>():</a:t>
            </a:r>
            <a:r>
              <a:rPr lang="zh-TW" altLang="zh-TW" dirty="0"/>
              <a:t>設定</a:t>
            </a:r>
            <a:r>
              <a:rPr lang="en-US" altLang="zh-TW" dirty="0"/>
              <a:t>Application </a:t>
            </a:r>
            <a:r>
              <a:rPr lang="zh-TW" altLang="zh-TW" dirty="0"/>
              <a:t>的</a:t>
            </a:r>
            <a:r>
              <a:rPr lang="en-US" altLang="zh-TW" dirty="0"/>
              <a:t>Descriptor</a:t>
            </a:r>
            <a:r>
              <a:rPr lang="zh-TW" altLang="zh-TW" dirty="0"/>
              <a:t>內容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getStateRep</a:t>
            </a:r>
            <a:r>
              <a:rPr lang="en-US" altLang="zh-TW" dirty="0"/>
              <a:t>():</a:t>
            </a:r>
            <a:r>
              <a:rPr lang="zh-TW" altLang="zh-TW" dirty="0"/>
              <a:t>設定</a:t>
            </a:r>
            <a:r>
              <a:rPr lang="en-US" altLang="zh-TW" dirty="0"/>
              <a:t>Application </a:t>
            </a:r>
            <a:r>
              <a:rPr lang="zh-TW" altLang="zh-TW" dirty="0"/>
              <a:t>的</a:t>
            </a:r>
            <a:r>
              <a:rPr lang="en-US" altLang="zh-TW" dirty="0"/>
              <a:t>Data</a:t>
            </a:r>
            <a:r>
              <a:rPr lang="zh-TW" altLang="zh-TW" dirty="0"/>
              <a:t>內容。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0877" y="2652481"/>
            <a:ext cx="4513134" cy="1900389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15552" y="5096699"/>
            <a:ext cx="5274310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OM2M Function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RequestSender.java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/>
              <a:t>createAE</a:t>
            </a:r>
            <a:r>
              <a:rPr lang="en-US" altLang="zh-TW" dirty="0"/>
              <a:t>():</a:t>
            </a:r>
            <a:r>
              <a:rPr lang="zh-TW" altLang="zh-TW" dirty="0"/>
              <a:t>創建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createContainer</a:t>
            </a:r>
            <a:r>
              <a:rPr lang="en-US" altLang="zh-TW" dirty="0"/>
              <a:t>():</a:t>
            </a:r>
            <a:r>
              <a:rPr lang="zh-TW" altLang="zh-TW" dirty="0"/>
              <a:t>創建</a:t>
            </a:r>
            <a:r>
              <a:rPr lang="en-US" altLang="zh-TW" dirty="0"/>
              <a:t>Application</a:t>
            </a:r>
            <a:r>
              <a:rPr lang="zh-TW" altLang="zh-TW" dirty="0"/>
              <a:t>中的</a:t>
            </a:r>
            <a:r>
              <a:rPr lang="en-US" altLang="zh-TW" dirty="0"/>
              <a:t>Descriptor</a:t>
            </a:r>
            <a:r>
              <a:rPr lang="zh-TW" altLang="zh-TW" dirty="0"/>
              <a:t>和</a:t>
            </a:r>
            <a:r>
              <a:rPr lang="en-US" altLang="zh-TW" dirty="0"/>
              <a:t>Data</a:t>
            </a:r>
            <a:r>
              <a:rPr lang="zh-TW" altLang="zh-TW" dirty="0"/>
              <a:t>的</a:t>
            </a:r>
            <a:r>
              <a:rPr lang="en-US" altLang="zh-TW" dirty="0"/>
              <a:t>container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createContentInstance</a:t>
            </a:r>
            <a:r>
              <a:rPr lang="en-US" altLang="zh-TW" dirty="0"/>
              <a:t>():</a:t>
            </a:r>
            <a:r>
              <a:rPr lang="zh-TW" altLang="zh-TW" dirty="0"/>
              <a:t>透過這個</a:t>
            </a:r>
            <a:r>
              <a:rPr lang="en-US" altLang="zh-TW" dirty="0"/>
              <a:t>function</a:t>
            </a:r>
            <a:r>
              <a:rPr lang="zh-TW" altLang="zh-TW" dirty="0"/>
              <a:t>上傳要放到</a:t>
            </a:r>
            <a:r>
              <a:rPr lang="en-US" altLang="zh-TW" dirty="0"/>
              <a:t>oneM2M</a:t>
            </a:r>
            <a:r>
              <a:rPr lang="zh-TW" altLang="zh-TW" dirty="0"/>
              <a:t>網頁的資料。兩個</a:t>
            </a:r>
            <a:r>
              <a:rPr lang="en-US" altLang="zh-TW" dirty="0" err="1"/>
              <a:t>createContentInstance</a:t>
            </a:r>
            <a:r>
              <a:rPr lang="en-US" altLang="zh-TW" dirty="0"/>
              <a:t>()</a:t>
            </a:r>
            <a:r>
              <a:rPr lang="zh-TW" altLang="zh-TW" dirty="0"/>
              <a:t>主要在於一個上傳</a:t>
            </a:r>
            <a:r>
              <a:rPr lang="en-US" altLang="zh-TW" dirty="0"/>
              <a:t>Descriptor</a:t>
            </a:r>
            <a:r>
              <a:rPr lang="zh-TW" altLang="zh-TW" dirty="0"/>
              <a:t>的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、</a:t>
            </a:r>
            <a:r>
              <a:rPr lang="zh-TW" altLang="zh-TW" dirty="0" smtClean="0"/>
              <a:t>另一個</a:t>
            </a:r>
            <a:r>
              <a:rPr lang="zh-TW" altLang="zh-TW" dirty="0"/>
              <a:t>上傳</a:t>
            </a:r>
            <a:r>
              <a:rPr lang="en-US" altLang="zh-TW" dirty="0"/>
              <a:t>Data</a:t>
            </a:r>
            <a:r>
              <a:rPr lang="zh-TW" altLang="zh-TW" dirty="0"/>
              <a:t>的資料。</a:t>
            </a:r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181980" y="2762293"/>
            <a:ext cx="5274310" cy="377825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181980" y="3540811"/>
            <a:ext cx="5274310" cy="336550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857483" y="5117019"/>
            <a:ext cx="5274310" cy="7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OM2M Function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透過修改上述</a:t>
            </a:r>
            <a:r>
              <a:rPr lang="en-US" altLang="zh-TW" dirty="0"/>
              <a:t>Function</a:t>
            </a:r>
            <a:r>
              <a:rPr lang="zh-TW" altLang="zh-TW" dirty="0"/>
              <a:t>及結合藍芽之後可以將</a:t>
            </a:r>
            <a:r>
              <a:rPr lang="en-US" altLang="zh-TW" dirty="0" err="1"/>
              <a:t>Linkit</a:t>
            </a:r>
            <a:r>
              <a:rPr lang="en-US" altLang="zh-TW" dirty="0"/>
              <a:t> One</a:t>
            </a:r>
            <a:r>
              <a:rPr lang="zh-TW" altLang="zh-TW" dirty="0"/>
              <a:t>開發版的值透過藍芽的方式將感測器讀取到的值上傳到</a:t>
            </a:r>
            <a:r>
              <a:rPr lang="en-US" altLang="zh-TW" dirty="0"/>
              <a:t>OM2M</a:t>
            </a:r>
            <a:r>
              <a:rPr lang="zh-TW" altLang="zh-TW" dirty="0"/>
              <a:t>的網頁</a:t>
            </a:r>
            <a:r>
              <a:rPr lang="zh-TW" altLang="zh-TW" dirty="0" smtClean="0"/>
              <a:t>上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199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smtClean="0"/>
              <a:t>Node-red:</a:t>
            </a:r>
            <a:r>
              <a:rPr lang="zh-TW" altLang="en-US" sz="3600" dirty="0" smtClean="0"/>
              <a:t> </a:t>
            </a:r>
            <a:r>
              <a:rPr lang="en-US" altLang="zh-TW" sz="3600" dirty="0"/>
              <a:t>IN-AE</a:t>
            </a:r>
            <a:r>
              <a:rPr lang="zh-TW" altLang="en-US" sz="3600" dirty="0"/>
              <a:t> </a:t>
            </a:r>
            <a:r>
              <a:rPr lang="en-US" altLang="zh-TW" sz="3600" dirty="0"/>
              <a:t>subscription to  MN-AE</a:t>
            </a:r>
            <a:br>
              <a:rPr lang="en-US" altLang="zh-TW" sz="3600" dirty="0"/>
            </a:br>
            <a:r>
              <a:rPr lang="zh-TW" altLang="en-US" sz="3600" dirty="0" smtClean="0"/>
              <a:t>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按照</a:t>
            </a:r>
            <a:r>
              <a:rPr lang="en-US" altLang="zh-TW" sz="2400" dirty="0" smtClean="0"/>
              <a:t>Lab3</a:t>
            </a:r>
            <a:r>
              <a:rPr lang="zh-TW" altLang="en-US" sz="2400" dirty="0" smtClean="0"/>
              <a:t>完成</a:t>
            </a:r>
            <a:r>
              <a:rPr lang="en-US" altLang="zh-TW" sz="2400" dirty="0" smtClean="0"/>
              <a:t>MN-AE</a:t>
            </a:r>
            <a:r>
              <a:rPr lang="zh-TW" altLang="en-US" sz="2400" dirty="0" smtClean="0"/>
              <a:t>的建置之後，開始建置</a:t>
            </a:r>
            <a:r>
              <a:rPr lang="en-US" altLang="zh-TW" sz="2400" dirty="0" smtClean="0"/>
              <a:t>IN-AE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 smtClean="0"/>
              <a:t>Step1:</a:t>
            </a:r>
            <a:r>
              <a:rPr lang="zh-TW" altLang="en-US" sz="2400" dirty="0" smtClean="0"/>
              <a:t>首先創建</a:t>
            </a:r>
            <a:r>
              <a:rPr lang="en-US" altLang="zh-TW" sz="2400" dirty="0"/>
              <a:t>oneM2M </a:t>
            </a:r>
            <a:r>
              <a:rPr lang="en-US" altLang="zh-TW" sz="2400" dirty="0" smtClean="0"/>
              <a:t>Application</a:t>
            </a:r>
            <a:r>
              <a:rPr lang="zh-TW" altLang="en-US" sz="2400" dirty="0" smtClean="0"/>
              <a:t>，如圖所示。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修改</a:t>
            </a:r>
            <a:r>
              <a:rPr lang="en-US" altLang="zh-TW" sz="2400" dirty="0"/>
              <a:t>oneM2M </a:t>
            </a:r>
            <a:r>
              <a:rPr lang="en-US" altLang="zh-TW" sz="2400" dirty="0" smtClean="0"/>
              <a:t>Application</a:t>
            </a:r>
            <a:r>
              <a:rPr lang="zh-TW" altLang="en-US" sz="2400" dirty="0" smtClean="0"/>
              <a:t> 內容。</a:t>
            </a:r>
            <a:endParaRPr lang="zh-TW" altLang="en-US" sz="24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03" y="2665188"/>
            <a:ext cx="9184367" cy="910033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49" y="3632441"/>
            <a:ext cx="2759240" cy="33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5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/>
              <a:t>Node-red:</a:t>
            </a:r>
            <a:r>
              <a:rPr lang="zh-TW" altLang="en-US" sz="3600" dirty="0"/>
              <a:t> </a:t>
            </a:r>
            <a:r>
              <a:rPr lang="en-US" altLang="zh-TW" sz="3600" dirty="0"/>
              <a:t>IN-AE</a:t>
            </a:r>
            <a:r>
              <a:rPr lang="zh-TW" altLang="en-US" sz="3600" dirty="0"/>
              <a:t> </a:t>
            </a:r>
            <a:r>
              <a:rPr lang="en-US" altLang="zh-TW" sz="3600" dirty="0"/>
              <a:t>subscription to  </a:t>
            </a:r>
            <a:r>
              <a:rPr lang="en-US" altLang="zh-TW" sz="3600" dirty="0" smtClean="0"/>
              <a:t>MN-AE(</a:t>
            </a:r>
            <a:r>
              <a:rPr lang="zh-TW" altLang="en-US" sz="3600" dirty="0" smtClean="0"/>
              <a:t>續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Step2:</a:t>
            </a:r>
            <a:r>
              <a:rPr lang="zh-TW" altLang="zh-TW" sz="2400" dirty="0"/>
              <a:t>創建一個</a:t>
            </a:r>
            <a:r>
              <a:rPr lang="en-US" altLang="zh-TW" sz="2400" dirty="0"/>
              <a:t>oneM2M </a:t>
            </a:r>
            <a:r>
              <a:rPr lang="en-US" altLang="zh-TW" sz="2400" dirty="0" err="1" smtClean="0"/>
              <a:t>Subcription</a:t>
            </a:r>
            <a:r>
              <a:rPr lang="zh-TW" altLang="en-US" sz="2400" dirty="0" smtClean="0"/>
              <a:t>，如下圖。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修改</a:t>
            </a:r>
            <a:r>
              <a:rPr lang="en-US" altLang="zh-TW" sz="2400" dirty="0"/>
              <a:t>oneM2M </a:t>
            </a:r>
            <a:r>
              <a:rPr lang="en-US" altLang="zh-TW" sz="2400" dirty="0" err="1" smtClean="0"/>
              <a:t>Subcription</a:t>
            </a:r>
            <a:r>
              <a:rPr lang="zh-TW" altLang="en-US" sz="2400" dirty="0" smtClean="0"/>
              <a:t>內容</a:t>
            </a:r>
            <a:endParaRPr lang="en-US" altLang="zh-TW" sz="24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4" y="2258802"/>
            <a:ext cx="9953670" cy="804107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22" y="3196314"/>
            <a:ext cx="3344794" cy="41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6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dirty="0"/>
              <a:t>Node-red:</a:t>
            </a:r>
            <a:r>
              <a:rPr lang="zh-TW" altLang="en-US" sz="3200" dirty="0"/>
              <a:t> </a:t>
            </a:r>
            <a:r>
              <a:rPr lang="en-US" altLang="zh-TW" sz="3200" dirty="0"/>
              <a:t>IN-AE</a:t>
            </a:r>
            <a:r>
              <a:rPr lang="zh-TW" altLang="en-US" sz="3200" dirty="0"/>
              <a:t> </a:t>
            </a:r>
            <a:r>
              <a:rPr lang="en-US" altLang="zh-TW" sz="3200" dirty="0"/>
              <a:t>subscription to  MN-AE(</a:t>
            </a:r>
            <a:r>
              <a:rPr lang="zh-TW" altLang="en-US" sz="3200" dirty="0"/>
              <a:t>續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 smtClean="0"/>
              <a:t>Step3.</a:t>
            </a:r>
            <a:r>
              <a:rPr lang="zh-TW" altLang="zh-TW" sz="2400" dirty="0"/>
              <a:t>創建</a:t>
            </a:r>
            <a:r>
              <a:rPr lang="en-US" altLang="zh-TW" sz="2400" dirty="0"/>
              <a:t>web service listening for </a:t>
            </a:r>
            <a:r>
              <a:rPr lang="en-US" altLang="zh-TW" sz="2400" dirty="0" smtClean="0"/>
              <a:t>notifications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其中</a:t>
            </a:r>
            <a:r>
              <a:rPr lang="en-US" altLang="zh-TW" sz="2400" dirty="0"/>
              <a:t>:</a:t>
            </a:r>
            <a:endParaRPr lang="en-US" altLang="zh-TW" sz="2400" dirty="0" smtClean="0"/>
          </a:p>
          <a:p>
            <a:r>
              <a:rPr lang="en-US" altLang="zh-TW" sz="2400" dirty="0" err="1"/>
              <a:t>Lissten</a:t>
            </a:r>
            <a:r>
              <a:rPr lang="en-US" altLang="zh-TW" sz="2400" dirty="0"/>
              <a:t> HTTP POST:	Input-&gt;http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/>
              <a:t>Extract Data:	function-&gt;function	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/>
              <a:t>Xml:	function-&gt;xml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/>
              <a:t>Notification </a:t>
            </a:r>
            <a:r>
              <a:rPr lang="en-US" altLang="zh-TW" sz="2400" dirty="0" smtClean="0"/>
              <a:t>Response: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output-</a:t>
            </a:r>
            <a:r>
              <a:rPr lang="en-US" altLang="zh-TW" sz="2400" dirty="0"/>
              <a:t>&gt;http response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/>
              <a:t>/home/</a:t>
            </a:r>
            <a:r>
              <a:rPr lang="en-US" altLang="zh-TW" sz="2400" dirty="0" err="1"/>
              <a:t>iotclass</a:t>
            </a:r>
            <a:r>
              <a:rPr lang="en-US" altLang="zh-TW" sz="2400" dirty="0"/>
              <a:t>/notification.xml: storage-&gt;file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 err="1"/>
              <a:t>msg.payload</a:t>
            </a:r>
            <a:r>
              <a:rPr lang="en-US" altLang="zh-TW" sz="2400" dirty="0"/>
              <a:t>: output-&gt;debug</a:t>
            </a:r>
            <a:r>
              <a:rPr lang="zh-TW" altLang="zh-TW" sz="2400" dirty="0"/>
              <a:t>。</a:t>
            </a:r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40" y="2137623"/>
            <a:ext cx="8024703" cy="18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dirty="0"/>
              <a:t>Node-red:</a:t>
            </a:r>
            <a:r>
              <a:rPr lang="zh-TW" altLang="en-US" sz="3200" dirty="0"/>
              <a:t> </a:t>
            </a:r>
            <a:r>
              <a:rPr lang="en-US" altLang="zh-TW" sz="3200" dirty="0"/>
              <a:t>IN-AE</a:t>
            </a:r>
            <a:r>
              <a:rPr lang="zh-TW" altLang="en-US" sz="3200" dirty="0"/>
              <a:t> </a:t>
            </a:r>
            <a:r>
              <a:rPr lang="en-US" altLang="zh-TW" sz="3200" dirty="0"/>
              <a:t>subscription to  MN-AE(</a:t>
            </a:r>
            <a:r>
              <a:rPr lang="zh-TW" altLang="en-US" sz="3200" dirty="0"/>
              <a:t>續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Step4.</a:t>
            </a:r>
            <a:r>
              <a:rPr lang="zh-TW" altLang="en-US" sz="2200" dirty="0"/>
              <a:t>對</a:t>
            </a:r>
            <a:r>
              <a:rPr lang="en-US" altLang="zh-TW" sz="2200" dirty="0" smtClean="0"/>
              <a:t>function</a:t>
            </a:r>
            <a:r>
              <a:rPr lang="zh-TW" altLang="en-US" sz="2200" dirty="0" smtClean="0"/>
              <a:t>進行修改，寫入</a:t>
            </a:r>
            <a:r>
              <a:rPr lang="en-US" altLang="zh-TW" sz="2200" dirty="0" smtClean="0"/>
              <a:t>code</a:t>
            </a:r>
            <a:r>
              <a:rPr lang="zh-TW" altLang="en-US" sz="2200" dirty="0" smtClean="0"/>
              <a:t>。</a:t>
            </a:r>
            <a:endParaRPr lang="zh-TW" altLang="en-US" sz="22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15" y="2375955"/>
            <a:ext cx="4032370" cy="48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dirty="0"/>
              <a:t>Node-red:</a:t>
            </a:r>
            <a:r>
              <a:rPr lang="zh-TW" altLang="en-US" sz="3200" dirty="0"/>
              <a:t> </a:t>
            </a:r>
            <a:r>
              <a:rPr lang="en-US" altLang="zh-TW" sz="3200" dirty="0"/>
              <a:t>IN-AE</a:t>
            </a:r>
            <a:r>
              <a:rPr lang="zh-TW" altLang="en-US" sz="3200" dirty="0"/>
              <a:t> </a:t>
            </a:r>
            <a:r>
              <a:rPr lang="en-US" altLang="zh-TW" sz="3200" dirty="0"/>
              <a:t>subscription to  MN-AE(</a:t>
            </a:r>
            <a:r>
              <a:rPr lang="zh-TW" altLang="en-US" sz="3200" dirty="0"/>
              <a:t>續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Step5.</a:t>
            </a:r>
            <a:r>
              <a:rPr lang="zh-TW" altLang="zh-TW" sz="2200" dirty="0" smtClean="0"/>
              <a:t>創建</a:t>
            </a:r>
            <a:r>
              <a:rPr lang="en-US" altLang="zh-TW" sz="2200" dirty="0" smtClean="0"/>
              <a:t>HTTP </a:t>
            </a:r>
            <a:r>
              <a:rPr lang="en-US" altLang="zh-TW" sz="2200" dirty="0"/>
              <a:t>GET web </a:t>
            </a:r>
            <a:r>
              <a:rPr lang="en-US" altLang="zh-TW" sz="2200" dirty="0" smtClean="0"/>
              <a:t>service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endParaRPr lang="en-US" altLang="zh-TW" sz="2200" dirty="0"/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r>
              <a:rPr lang="en-US" altLang="zh-TW" sz="2200" dirty="0" smtClean="0"/>
              <a:t>File</a:t>
            </a:r>
            <a:r>
              <a:rPr lang="zh-TW" altLang="en-US" sz="2200" dirty="0" smtClean="0"/>
              <a:t>內容如圖所示</a:t>
            </a:r>
            <a:r>
              <a:rPr lang="en-US" altLang="zh-TW" sz="2200" dirty="0" smtClean="0"/>
              <a:t>: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63" y="2392354"/>
            <a:ext cx="8764485" cy="968683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3449208"/>
            <a:ext cx="3621073" cy="29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上</a:t>
            </a:r>
            <a:r>
              <a:rPr lang="zh-TW" altLang="zh-TW" dirty="0" smtClean="0"/>
              <a:t>安裝</a:t>
            </a:r>
            <a:r>
              <a:rPr lang="en-US" altLang="zh-TW" dirty="0"/>
              <a:t>OM2M</a:t>
            </a:r>
            <a:r>
              <a:rPr lang="zh-TW" altLang="zh-TW" dirty="0"/>
              <a:t>的平台，然後透過藍芽來進行傳值，那我們藍芽所使用的套件是用</a:t>
            </a:r>
            <a:r>
              <a:rPr lang="en-US" altLang="zh-TW" dirty="0"/>
              <a:t>bluecove-2.1.0.jar</a:t>
            </a:r>
            <a:r>
              <a:rPr lang="zh-TW" altLang="zh-TW" dirty="0"/>
              <a:t>跟</a:t>
            </a:r>
            <a:r>
              <a:rPr lang="en-US" altLang="zh-TW" dirty="0"/>
              <a:t>bluecove-gpl-2.1.0.jar</a:t>
            </a:r>
            <a:r>
              <a:rPr lang="zh-TW" altLang="zh-TW" dirty="0"/>
              <a:t>。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bluecove-2.1.0.jar</a:t>
            </a:r>
            <a:r>
              <a:rPr lang="zh-TW" altLang="zh-TW" dirty="0"/>
              <a:t>載點：</a:t>
            </a:r>
            <a:r>
              <a:rPr lang="en-US" altLang="zh-TW" u="sng" dirty="0">
                <a:hlinkClick r:id="rId2"/>
              </a:rPr>
              <a:t>https://sourceforge.net/projects/bluecove/</a:t>
            </a:r>
            <a:endParaRPr lang="zh-TW" altLang="zh-TW" dirty="0"/>
          </a:p>
          <a:p>
            <a:r>
              <a:rPr lang="en-US" altLang="zh-TW" dirty="0"/>
              <a:t>bluecove-gpl-2.1.0.jar</a:t>
            </a:r>
            <a:r>
              <a:rPr lang="zh-TW" altLang="zh-TW" dirty="0"/>
              <a:t>載點：</a:t>
            </a:r>
            <a:r>
              <a:rPr lang="en-US" altLang="zh-TW" u="sng" dirty="0">
                <a:hlinkClick r:id="rId3"/>
              </a:rPr>
              <a:t>https://zh-tw.osdn.net/projects/sfnet_bluecove/downloads/BlueCove/2.1.0/bluecove-gpl-2.1.0.jar/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863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dirty="0"/>
              <a:t>Node-red:</a:t>
            </a:r>
            <a:r>
              <a:rPr lang="zh-TW" altLang="en-US" sz="3200" dirty="0"/>
              <a:t> </a:t>
            </a:r>
            <a:r>
              <a:rPr lang="en-US" altLang="zh-TW" sz="3200" dirty="0"/>
              <a:t>IN-AE</a:t>
            </a:r>
            <a:r>
              <a:rPr lang="zh-TW" altLang="en-US" sz="3200" dirty="0"/>
              <a:t> </a:t>
            </a:r>
            <a:r>
              <a:rPr lang="en-US" altLang="zh-TW" sz="3200" dirty="0"/>
              <a:t>subscription to  MN-AE(</a:t>
            </a:r>
            <a:r>
              <a:rPr lang="zh-TW" altLang="en-US" sz="3200" dirty="0"/>
              <a:t>續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Step6. </a:t>
            </a:r>
            <a:r>
              <a:rPr lang="zh-TW" altLang="zh-TW" sz="2400" dirty="0" smtClean="0"/>
              <a:t>創建</a:t>
            </a:r>
            <a:r>
              <a:rPr lang="en-US" altLang="zh-TW" sz="2400" dirty="0"/>
              <a:t>additional HTTP GET Web </a:t>
            </a:r>
            <a:r>
              <a:rPr lang="en-US" altLang="zh-TW" sz="2400" dirty="0" smtClean="0"/>
              <a:t>Service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/>
              <a:t>HTTP GET: function-&gt;http </a:t>
            </a:r>
            <a:r>
              <a:rPr lang="en-US" altLang="zh-TW" sz="2400" dirty="0" err="1"/>
              <a:t>resquest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/>
              <a:t>/home/</a:t>
            </a:r>
            <a:r>
              <a:rPr lang="en-US" altLang="zh-TW" sz="2400" dirty="0" err="1"/>
              <a:t>iotclass</a:t>
            </a:r>
            <a:r>
              <a:rPr lang="en-US" altLang="zh-TW" sz="2400" dirty="0"/>
              <a:t>/notification.xml: storage-&gt;file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/>
              <a:t>Xml:	function-&gt;xml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 err="1"/>
              <a:t>Json:function</a:t>
            </a:r>
            <a:r>
              <a:rPr lang="en-US" altLang="zh-TW" sz="2400" dirty="0"/>
              <a:t>-&gt;</a:t>
            </a:r>
            <a:r>
              <a:rPr lang="en-US" altLang="zh-TW" sz="2400" dirty="0" err="1"/>
              <a:t>json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/>
              <a:t>Parse XML </a:t>
            </a:r>
            <a:r>
              <a:rPr lang="en-US" altLang="zh-TW" sz="2400" dirty="0" err="1"/>
              <a:t>JSON:function</a:t>
            </a:r>
            <a:r>
              <a:rPr lang="en-US" altLang="zh-TW" sz="2400" dirty="0"/>
              <a:t>-&gt;function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/>
              <a:t>http:output-&gt;http response</a:t>
            </a:r>
            <a:r>
              <a:rPr lang="zh-TW" altLang="zh-TW" sz="2400" dirty="0"/>
              <a:t>。</a:t>
            </a:r>
          </a:p>
          <a:p>
            <a:r>
              <a:rPr lang="en-US" altLang="zh-TW" sz="2400" dirty="0" err="1"/>
              <a:t>msg.payload</a:t>
            </a:r>
            <a:r>
              <a:rPr lang="en-US" altLang="zh-TW" sz="2400" dirty="0"/>
              <a:t>: output-&gt;debug</a:t>
            </a:r>
            <a:r>
              <a:rPr lang="zh-TW" altLang="zh-TW" sz="2400" dirty="0"/>
              <a:t>。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64" y="2070348"/>
            <a:ext cx="6569410" cy="13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dirty="0"/>
              <a:t>Node-red:</a:t>
            </a:r>
            <a:r>
              <a:rPr lang="zh-TW" altLang="en-US" sz="3200" dirty="0"/>
              <a:t> </a:t>
            </a:r>
            <a:r>
              <a:rPr lang="en-US" altLang="zh-TW" sz="3200" dirty="0"/>
              <a:t>IN-AE</a:t>
            </a:r>
            <a:r>
              <a:rPr lang="zh-TW" altLang="en-US" sz="3200" dirty="0"/>
              <a:t> </a:t>
            </a:r>
            <a:r>
              <a:rPr lang="en-US" altLang="zh-TW" sz="3200" dirty="0"/>
              <a:t>subscription to  MN-AE(</a:t>
            </a:r>
            <a:r>
              <a:rPr lang="zh-TW" altLang="en-US" sz="3200" dirty="0"/>
              <a:t>續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Step7.</a:t>
            </a:r>
            <a:r>
              <a:rPr lang="zh-TW" altLang="en-US" sz="2200" dirty="0" smtClean="0"/>
              <a:t>修改</a:t>
            </a:r>
            <a:r>
              <a:rPr lang="en-US" altLang="zh-TW" sz="2200" dirty="0" smtClean="0"/>
              <a:t>function</a:t>
            </a:r>
            <a:r>
              <a:rPr lang="zh-TW" altLang="en-US" sz="2200" dirty="0" smtClean="0"/>
              <a:t>內容。</a:t>
            </a:r>
            <a:endParaRPr lang="en-US" altLang="zh-TW" sz="2200" dirty="0" smtClean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82" y="2888326"/>
            <a:ext cx="3625602" cy="35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89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dirty="0"/>
              <a:t>Node-red:</a:t>
            </a:r>
            <a:r>
              <a:rPr lang="zh-TW" altLang="en-US" sz="3200" dirty="0"/>
              <a:t> </a:t>
            </a:r>
            <a:r>
              <a:rPr lang="en-US" altLang="zh-TW" sz="3200" dirty="0"/>
              <a:t>IN-AE</a:t>
            </a:r>
            <a:r>
              <a:rPr lang="zh-TW" altLang="en-US" sz="3200" dirty="0"/>
              <a:t> </a:t>
            </a:r>
            <a:r>
              <a:rPr lang="en-US" altLang="zh-TW" sz="3200" dirty="0"/>
              <a:t>subscription to  MN-AE(</a:t>
            </a:r>
            <a:r>
              <a:rPr lang="zh-TW" altLang="en-US" sz="3200" dirty="0"/>
              <a:t>續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Step8.</a:t>
            </a:r>
            <a:r>
              <a:rPr lang="zh-TW" altLang="zh-TW" sz="2400" dirty="0"/>
              <a:t>按下</a:t>
            </a:r>
            <a:r>
              <a:rPr lang="en-US" altLang="zh-TW" sz="2400" dirty="0"/>
              <a:t>Deploy</a:t>
            </a:r>
            <a:r>
              <a:rPr lang="zh-TW" altLang="zh-TW" sz="2400" dirty="0"/>
              <a:t>之後，在按下</a:t>
            </a:r>
            <a:r>
              <a:rPr lang="en-US" altLang="zh-TW" sz="2400" dirty="0"/>
              <a:t>timestamp</a:t>
            </a:r>
            <a:r>
              <a:rPr lang="zh-TW" altLang="zh-TW" sz="2400" dirty="0"/>
              <a:t>已</a:t>
            </a:r>
            <a:r>
              <a:rPr lang="zh-TW" altLang="zh-TW" sz="2400" dirty="0" smtClean="0"/>
              <a:t>啟用</a:t>
            </a:r>
            <a:r>
              <a:rPr lang="en-US" altLang="zh-TW" sz="2400" dirty="0" smtClean="0"/>
              <a:t>SUB_DATA</a:t>
            </a:r>
            <a:r>
              <a:rPr lang="zh-TW" altLang="en-US" sz="2400" dirty="0" smtClean="0"/>
              <a:t>，如圖</a:t>
            </a:r>
            <a:r>
              <a:rPr lang="zh-TW" altLang="zh-TW" sz="2400" dirty="0" smtClean="0"/>
              <a:t>。</a:t>
            </a:r>
            <a:endParaRPr lang="zh-TW" altLang="zh-TW" sz="2400" dirty="0"/>
          </a:p>
          <a:p>
            <a:endParaRPr lang="zh-TW" altLang="en-US" sz="24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97" y="3383640"/>
            <a:ext cx="4163008" cy="267322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885038" y="4885038"/>
            <a:ext cx="897924" cy="1565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2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Lab4-1</a:t>
            </a:r>
            <a:r>
              <a:rPr lang="en-US" altLang="zh-TW" dirty="0"/>
              <a:t>	</a:t>
            </a:r>
            <a:r>
              <a:rPr lang="zh-TW" altLang="zh-TW" dirty="0"/>
              <a:t>藍芽傳值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Linkit</a:t>
            </a:r>
            <a:r>
              <a:rPr lang="en-US" altLang="zh-TW" dirty="0"/>
              <a:t> One</a:t>
            </a:r>
            <a:r>
              <a:rPr lang="zh-TW" altLang="zh-TW" dirty="0"/>
              <a:t>透過藍芽傳送感測器得到的值到</a:t>
            </a:r>
            <a:r>
              <a:rPr lang="en-US" altLang="zh-TW" dirty="0"/>
              <a:t>OM2M</a:t>
            </a:r>
            <a:r>
              <a:rPr lang="zh-TW" altLang="zh-TW" dirty="0"/>
              <a:t>網頁上自己新增的</a:t>
            </a:r>
            <a:r>
              <a:rPr lang="en-US" altLang="zh-TW" dirty="0"/>
              <a:t>Application</a:t>
            </a:r>
            <a:r>
              <a:rPr lang="zh-TW" altLang="zh-TW" dirty="0"/>
              <a:t>上顯示，這邊使用溫度感測器作為範例。</a:t>
            </a:r>
          </a:p>
          <a:p>
            <a:pPr lvl="1"/>
            <a:r>
              <a:rPr lang="en-US" altLang="zh-TW" dirty="0" smtClean="0"/>
              <a:t>1.</a:t>
            </a:r>
            <a:r>
              <a:rPr lang="zh-TW" altLang="zh-TW" dirty="0" smtClean="0"/>
              <a:t>修改</a:t>
            </a:r>
            <a:r>
              <a:rPr lang="en-US" altLang="zh-TW" dirty="0"/>
              <a:t>OM2M</a:t>
            </a:r>
            <a:r>
              <a:rPr lang="zh-TW" altLang="zh-TW" dirty="0"/>
              <a:t>提供的</a:t>
            </a:r>
            <a:r>
              <a:rPr lang="en-US" altLang="zh-TW" dirty="0"/>
              <a:t>Lamp</a:t>
            </a:r>
            <a:r>
              <a:rPr lang="zh-TW" altLang="zh-TW" dirty="0"/>
              <a:t>範例來新增自己的</a:t>
            </a:r>
            <a:r>
              <a:rPr lang="en-US" altLang="zh-TW" dirty="0"/>
              <a:t>Application</a:t>
            </a:r>
            <a:r>
              <a:rPr lang="zh-TW" altLang="zh-TW" dirty="0"/>
              <a:t>包含</a:t>
            </a:r>
            <a:r>
              <a:rPr lang="en-US" altLang="zh-TW" dirty="0"/>
              <a:t>Descriptor</a:t>
            </a:r>
            <a:r>
              <a:rPr lang="zh-TW" altLang="zh-TW" dirty="0"/>
              <a:t>跟</a:t>
            </a:r>
            <a:r>
              <a:rPr lang="en-US" altLang="zh-TW" dirty="0"/>
              <a:t>Data</a:t>
            </a:r>
            <a:r>
              <a:rPr lang="zh-TW" altLang="zh-TW" dirty="0"/>
              <a:t>。</a:t>
            </a:r>
          </a:p>
          <a:p>
            <a:pPr lvl="1"/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zh-TW" dirty="0" smtClean="0"/>
              <a:t>將</a:t>
            </a:r>
            <a:r>
              <a:rPr lang="en-US" altLang="zh-TW" dirty="0" err="1"/>
              <a:t>Linkit</a:t>
            </a:r>
            <a:r>
              <a:rPr lang="en-US" altLang="zh-TW" dirty="0"/>
              <a:t> One</a:t>
            </a:r>
            <a:r>
              <a:rPr lang="zh-TW" altLang="zh-TW" dirty="0"/>
              <a:t>讀取溫度感測器讀取到的值藉由藍芽上傳到</a:t>
            </a:r>
            <a:r>
              <a:rPr lang="en-US" altLang="zh-TW" dirty="0"/>
              <a:t>OM2M</a:t>
            </a:r>
            <a:r>
              <a:rPr lang="zh-TW" altLang="zh-TW" dirty="0"/>
              <a:t>的網頁上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077199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Lab4-1 </a:t>
            </a:r>
            <a:r>
              <a:rPr lang="en-US" altLang="zh-TW" dirty="0"/>
              <a:t>	</a:t>
            </a:r>
            <a:r>
              <a:rPr lang="zh-TW" altLang="zh-TW" dirty="0"/>
              <a:t>藍芽傳值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完成結果如下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300" y="2717661"/>
            <a:ext cx="8770040" cy="33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Lab4-2</a:t>
            </a:r>
            <a:r>
              <a:rPr lang="en-US" altLang="zh-TW" dirty="0"/>
              <a:t>	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OM2M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App Inventor</a:t>
            </a:r>
            <a:r>
              <a:rPr lang="zh-TW" altLang="en-US" dirty="0"/>
              <a:t>完成</a:t>
            </a:r>
            <a:r>
              <a:rPr lang="zh-TW" altLang="en-US" dirty="0" smtClean="0"/>
              <a:t>一個可以讀取</a:t>
            </a:r>
            <a:r>
              <a:rPr lang="en-US" altLang="zh-TW" dirty="0" smtClean="0"/>
              <a:t>OM2M</a:t>
            </a:r>
            <a:r>
              <a:rPr lang="zh-TW" altLang="en-US" dirty="0" smtClean="0"/>
              <a:t>上透過藍芽傳輸的資料並且顯示在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上。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IN-AE</a:t>
            </a:r>
            <a:r>
              <a:rPr lang="zh-TW" altLang="en-US" dirty="0" smtClean="0"/>
              <a:t> </a:t>
            </a:r>
            <a:r>
              <a:rPr lang="en-US" altLang="zh-TW" dirty="0" smtClean="0"/>
              <a:t>subscription to  MN-AE</a:t>
            </a:r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透過完成的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OM2M</a:t>
            </a:r>
            <a:r>
              <a:rPr lang="zh-TW" altLang="en-US" dirty="0" smtClean="0"/>
              <a:t>資料。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5721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Lab4-2	</a:t>
            </a:r>
            <a:r>
              <a:rPr lang="zh-TW" altLang="en-US" dirty="0"/>
              <a:t>讀取</a:t>
            </a:r>
            <a:r>
              <a:rPr lang="en-US" altLang="zh-TW" dirty="0"/>
              <a:t>OM2M</a:t>
            </a:r>
            <a:r>
              <a:rPr lang="zh-TW" altLang="en-US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2100"/>
            <a:ext cx="10515600" cy="4351338"/>
          </a:xfrm>
        </p:spPr>
        <p:txBody>
          <a:bodyPr/>
          <a:lstStyle/>
          <a:p>
            <a:r>
              <a:rPr lang="zh-TW" altLang="en-US" dirty="0"/>
              <a:t>完成結果如下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首先輸入</a:t>
            </a:r>
            <a:r>
              <a:rPr lang="en-US" altLang="zh-TW" dirty="0" smtClean="0"/>
              <a:t>OM2M</a:t>
            </a:r>
            <a:r>
              <a:rPr lang="zh-TW" altLang="en-US" dirty="0" smtClean="0"/>
              <a:t>所在的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Address</a:t>
            </a:r>
            <a:r>
              <a:rPr lang="zh-TW" altLang="en-US" dirty="0" smtClean="0"/>
              <a:t>，按下</a:t>
            </a:r>
            <a:r>
              <a:rPr lang="en-US" altLang="zh-TW" dirty="0" smtClean="0"/>
              <a:t>Send</a:t>
            </a:r>
          </a:p>
          <a:p>
            <a:pPr marL="457200" lvl="1" indent="0">
              <a:buNone/>
            </a:pPr>
            <a:r>
              <a:rPr lang="zh-TW" altLang="en-US" dirty="0" smtClean="0"/>
              <a:t>   後，會顯示</a:t>
            </a:r>
            <a:r>
              <a:rPr lang="en-US" altLang="zh-TW" dirty="0" smtClean="0"/>
              <a:t>Connect Success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Get Value</a:t>
            </a:r>
            <a:r>
              <a:rPr lang="zh-TW" altLang="en-US" dirty="0" smtClean="0"/>
              <a:t>後讀取資料，顯示於下方，如右圖。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78" y="1527083"/>
            <a:ext cx="2802022" cy="4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9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藍芽基本的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LocalDevice.getLocalDevice</a:t>
            </a:r>
            <a:r>
              <a:rPr lang="en-US" altLang="zh-TW" dirty="0"/>
              <a:t>()</a:t>
            </a:r>
            <a:r>
              <a:rPr lang="zh-TW" altLang="zh-TW" dirty="0"/>
              <a:t>這個可以取得你電腦本身藍芽裝置的資訊。</a:t>
            </a:r>
          </a:p>
          <a:p>
            <a:r>
              <a:rPr lang="en-US" altLang="zh-TW" dirty="0" err="1"/>
              <a:t>getDiscoveryAgent</a:t>
            </a:r>
            <a:r>
              <a:rPr lang="en-US" altLang="zh-TW" dirty="0"/>
              <a:t>()</a:t>
            </a:r>
            <a:r>
              <a:rPr lang="zh-TW" altLang="zh-TW" dirty="0"/>
              <a:t>這個就像是你派出探員來搜尋附近的藍芽裝置。</a:t>
            </a:r>
          </a:p>
          <a:p>
            <a:r>
              <a:rPr lang="en-US" altLang="zh-TW" dirty="0" err="1"/>
              <a:t>startInquiry</a:t>
            </a:r>
            <a:r>
              <a:rPr lang="en-US" altLang="zh-TW" dirty="0"/>
              <a:t>()</a:t>
            </a:r>
            <a:r>
              <a:rPr lang="zh-TW" altLang="zh-TW" dirty="0"/>
              <a:t>開始搜尋附近裝置。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68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實作藍芽的</a:t>
            </a:r>
            <a:r>
              <a:rPr lang="en-US" altLang="zh-TW" dirty="0" smtClean="0"/>
              <a:t>Listener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DiscoveryListener</a:t>
            </a:r>
            <a:r>
              <a:rPr lang="zh-TW" altLang="zh-TW" dirty="0"/>
              <a:t>。</a:t>
            </a:r>
            <a:r>
              <a:rPr lang="zh-TW" altLang="zh-TW" dirty="0" smtClean="0"/>
              <a:t>這個</a:t>
            </a:r>
            <a:r>
              <a:rPr lang="en-US" altLang="zh-TW" dirty="0" smtClean="0"/>
              <a:t>Interface </a:t>
            </a:r>
            <a:r>
              <a:rPr lang="zh-TW" altLang="zh-TW" dirty="0"/>
              <a:t>包括了四個</a:t>
            </a:r>
            <a:r>
              <a:rPr lang="en-US" altLang="zh-TW" dirty="0"/>
              <a:t>abstract</a:t>
            </a:r>
            <a:r>
              <a:rPr lang="zh-TW" altLang="zh-TW" dirty="0"/>
              <a:t>的</a:t>
            </a:r>
            <a:r>
              <a:rPr lang="en-US" altLang="zh-TW" dirty="0" smtClean="0"/>
              <a:t>method</a:t>
            </a:r>
            <a:endParaRPr lang="zh-TW" altLang="zh-TW" dirty="0"/>
          </a:p>
          <a:p>
            <a:pPr lvl="1"/>
            <a:r>
              <a:rPr lang="en-US" altLang="zh-TW" dirty="0" err="1"/>
              <a:t>deviceDiscovered</a:t>
            </a:r>
            <a:r>
              <a:rPr lang="en-US" altLang="zh-TW" dirty="0"/>
              <a:t>()</a:t>
            </a:r>
            <a:r>
              <a:rPr lang="zh-TW" altLang="zh-TW" dirty="0"/>
              <a:t>：如果搜尋中找到一個裝置，就由</a:t>
            </a:r>
            <a:r>
              <a:rPr lang="en-US" altLang="zh-TW" dirty="0"/>
              <a:t>JVM</a:t>
            </a:r>
            <a:r>
              <a:rPr lang="zh-TW" altLang="zh-TW" dirty="0"/>
              <a:t>代為呼叫此</a:t>
            </a:r>
            <a:r>
              <a:rPr lang="en-US" altLang="zh-TW" dirty="0"/>
              <a:t>method</a:t>
            </a:r>
            <a:r>
              <a:rPr lang="zh-TW" altLang="zh-TW" dirty="0"/>
              <a:t>，通常在此</a:t>
            </a:r>
            <a:r>
              <a:rPr lang="en-US" altLang="zh-TW" dirty="0"/>
              <a:t>method</a:t>
            </a:r>
            <a:r>
              <a:rPr lang="zh-TW" altLang="zh-TW" dirty="0"/>
              <a:t>中，會把</a:t>
            </a:r>
            <a:r>
              <a:rPr lang="en-US" altLang="zh-TW" dirty="0" err="1"/>
              <a:t>remoteDevice</a:t>
            </a:r>
            <a:r>
              <a:rPr lang="zh-TW" altLang="zh-TW" dirty="0"/>
              <a:t>丟到一個</a:t>
            </a:r>
            <a:r>
              <a:rPr lang="en-US" altLang="zh-TW" dirty="0"/>
              <a:t>Vector</a:t>
            </a:r>
            <a:r>
              <a:rPr lang="zh-TW" altLang="zh-TW" dirty="0"/>
              <a:t>內做儲存的動作。</a:t>
            </a:r>
          </a:p>
          <a:p>
            <a:pPr lvl="1"/>
            <a:r>
              <a:rPr lang="en-US" altLang="zh-TW" dirty="0" err="1"/>
              <a:t>inquiryCompleted</a:t>
            </a:r>
            <a:r>
              <a:rPr lang="en-US" altLang="zh-TW" dirty="0"/>
              <a:t>()</a:t>
            </a:r>
            <a:r>
              <a:rPr lang="zh-TW" altLang="zh-TW" dirty="0"/>
              <a:t>：當搜尋結束</a:t>
            </a:r>
            <a:r>
              <a:rPr lang="en-US" altLang="zh-TW" dirty="0"/>
              <a:t>(</a:t>
            </a:r>
            <a:r>
              <a:rPr lang="zh-TW" altLang="zh-TW" dirty="0"/>
              <a:t>在藍牙可搜尋到的範圍內沒有新的裝置時，稱為結束</a:t>
            </a:r>
            <a:r>
              <a:rPr lang="en-US" altLang="zh-TW" dirty="0"/>
              <a:t>)</a:t>
            </a:r>
            <a:endParaRPr lang="zh-TW" altLang="zh-TW" dirty="0"/>
          </a:p>
          <a:p>
            <a:pPr lvl="1"/>
            <a:r>
              <a:rPr lang="en-US" altLang="zh-TW" dirty="0" err="1"/>
              <a:t>servicesDiscovered</a:t>
            </a:r>
            <a:r>
              <a:rPr lang="en-US" altLang="zh-TW" dirty="0"/>
              <a:t>()</a:t>
            </a:r>
            <a:r>
              <a:rPr lang="zh-TW" altLang="zh-TW" dirty="0"/>
              <a:t>：每</a:t>
            </a:r>
            <a:r>
              <a:rPr lang="en-US" altLang="zh-TW" dirty="0"/>
              <a:t>"</a:t>
            </a:r>
            <a:r>
              <a:rPr lang="zh-TW" altLang="zh-TW" dirty="0"/>
              <a:t>一個</a:t>
            </a:r>
            <a:r>
              <a:rPr lang="en-US" altLang="zh-TW" dirty="0"/>
              <a:t>"</a:t>
            </a:r>
            <a:r>
              <a:rPr lang="zh-TW" altLang="zh-TW" dirty="0"/>
              <a:t>裝置找到所有</a:t>
            </a:r>
            <a:r>
              <a:rPr lang="en-US" altLang="zh-TW" dirty="0"/>
              <a:t>services</a:t>
            </a:r>
            <a:r>
              <a:rPr lang="zh-TW" altLang="zh-TW" dirty="0"/>
              <a:t>便由</a:t>
            </a:r>
            <a:r>
              <a:rPr lang="en-US" altLang="zh-TW" dirty="0"/>
              <a:t>JVM</a:t>
            </a:r>
            <a:r>
              <a:rPr lang="zh-TW" altLang="zh-TW" dirty="0"/>
              <a:t>呼叫此</a:t>
            </a:r>
            <a:r>
              <a:rPr lang="en-US" altLang="zh-TW" dirty="0"/>
              <a:t>method</a:t>
            </a:r>
            <a:endParaRPr lang="zh-TW" altLang="zh-TW" dirty="0"/>
          </a:p>
          <a:p>
            <a:pPr lvl="1"/>
            <a:r>
              <a:rPr lang="en-US" altLang="zh-TW" dirty="0" err="1"/>
              <a:t>serviceSearchCompleted</a:t>
            </a:r>
            <a:r>
              <a:rPr lang="en-US" altLang="zh-TW" dirty="0"/>
              <a:t>()</a:t>
            </a:r>
            <a:r>
              <a:rPr lang="zh-TW" altLang="zh-TW" dirty="0"/>
              <a:t>：所有的裝置的</a:t>
            </a:r>
            <a:r>
              <a:rPr lang="en-US" altLang="zh-TW" dirty="0"/>
              <a:t>service</a:t>
            </a:r>
            <a:r>
              <a:rPr lang="zh-TW" altLang="zh-TW" dirty="0"/>
              <a:t>都被找到了，</a:t>
            </a:r>
            <a:r>
              <a:rPr lang="en-US" altLang="zh-TW" dirty="0"/>
              <a:t>JVM</a:t>
            </a:r>
            <a:r>
              <a:rPr lang="zh-TW" altLang="zh-TW" dirty="0"/>
              <a:t>呼叫此</a:t>
            </a:r>
            <a:r>
              <a:rPr lang="en-US" altLang="zh-TW" dirty="0"/>
              <a:t>method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7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取得裝置的藍芽</a:t>
            </a:r>
            <a:r>
              <a:rPr lang="en-US" altLang="zh-TW" dirty="0" smtClean="0"/>
              <a:t>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RemoteDevice</a:t>
            </a:r>
            <a:r>
              <a:rPr lang="zh-TW" altLang="zh-TW" dirty="0"/>
              <a:t>：此型態為附近的藍芽裝置。</a:t>
            </a:r>
          </a:p>
          <a:p>
            <a:r>
              <a:rPr lang="en-US" altLang="zh-TW" dirty="0" err="1"/>
              <a:t>RemoteDevice.getBluetoothAddress</a:t>
            </a:r>
            <a:r>
              <a:rPr lang="en-US" altLang="zh-TW" dirty="0"/>
              <a:t>()</a:t>
            </a:r>
            <a:r>
              <a:rPr lang="zh-TW" altLang="zh-TW" dirty="0"/>
              <a:t>：用來取得藍芽裝置的</a:t>
            </a:r>
            <a:r>
              <a:rPr lang="en-US" altLang="zh-TW" dirty="0"/>
              <a:t>address</a:t>
            </a:r>
            <a:r>
              <a:rPr lang="zh-TW" altLang="zh-TW" dirty="0"/>
              <a:t>。</a:t>
            </a:r>
          </a:p>
          <a:p>
            <a:r>
              <a:rPr lang="en-US" altLang="zh-TW" dirty="0" err="1"/>
              <a:t>StreamConnection</a:t>
            </a:r>
            <a:r>
              <a:rPr lang="en-US" altLang="zh-TW" dirty="0"/>
              <a:t> </a:t>
            </a:r>
            <a:r>
              <a:rPr lang="en-US" altLang="zh-TW" dirty="0" err="1"/>
              <a:t>streamConnection</a:t>
            </a:r>
            <a:r>
              <a:rPr lang="en-US" altLang="zh-TW" dirty="0"/>
              <a:t> = (</a:t>
            </a:r>
            <a:r>
              <a:rPr lang="en-US" altLang="zh-TW" dirty="0" err="1"/>
              <a:t>StreamConnection</a:t>
            </a:r>
            <a:r>
              <a:rPr lang="en-US" altLang="zh-TW" dirty="0"/>
              <a:t>)</a:t>
            </a:r>
            <a:r>
              <a:rPr lang="zh-TW" altLang="zh-TW" dirty="0"/>
              <a:t>：這裡宣告的</a:t>
            </a:r>
            <a:r>
              <a:rPr lang="en-US" altLang="zh-TW" dirty="0" err="1"/>
              <a:t>streamConnection</a:t>
            </a:r>
            <a:r>
              <a:rPr lang="zh-TW" altLang="zh-TW" dirty="0"/>
              <a:t>，主要是要用來傳值，以及接收值的處理。</a:t>
            </a:r>
          </a:p>
          <a:p>
            <a:r>
              <a:rPr lang="en-US" altLang="zh-TW" dirty="0" err="1"/>
              <a:t>Connector.open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  <a:r>
              <a:rPr lang="zh-TW" altLang="zh-TW" dirty="0"/>
              <a:t>：將拿到的</a:t>
            </a:r>
            <a:r>
              <a:rPr lang="en-US" altLang="zh-TW" dirty="0"/>
              <a:t>address(</a:t>
            </a:r>
            <a:r>
              <a:rPr lang="zh-TW" altLang="zh-TW" dirty="0"/>
              <a:t>如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  <a:r>
              <a:rPr lang="zh-TW" altLang="zh-TW" dirty="0"/>
              <a:t>，丟進去</a:t>
            </a:r>
            <a:r>
              <a:rPr lang="en-US" altLang="zh-TW" dirty="0"/>
              <a:t>connector</a:t>
            </a:r>
            <a:r>
              <a:rPr lang="zh-TW" altLang="zh-TW" dirty="0"/>
              <a:t>後，進行連線。</a:t>
            </a:r>
          </a:p>
          <a:p>
            <a:r>
              <a:rPr lang="en-US" altLang="zh-TW" dirty="0" err="1"/>
              <a:t>OutputStream</a:t>
            </a:r>
            <a:r>
              <a:rPr lang="en-US" altLang="zh-TW" dirty="0"/>
              <a:t> </a:t>
            </a:r>
            <a:r>
              <a:rPr lang="en-US" altLang="zh-TW" dirty="0" err="1"/>
              <a:t>os</a:t>
            </a:r>
            <a:r>
              <a:rPr lang="en-US" altLang="zh-TW" dirty="0"/>
              <a:t> = </a:t>
            </a:r>
            <a:r>
              <a:rPr lang="en-US" altLang="zh-TW" dirty="0" err="1"/>
              <a:t>streamConnection.openOutputStream</a:t>
            </a:r>
            <a:r>
              <a:rPr lang="en-US" altLang="zh-TW" dirty="0"/>
              <a:t>()</a:t>
            </a:r>
            <a:r>
              <a:rPr lang="zh-TW" altLang="zh-TW" dirty="0"/>
              <a:t>：為傳值給板子，所使用的物件。</a:t>
            </a:r>
          </a:p>
          <a:p>
            <a:r>
              <a:rPr lang="en-US" altLang="zh-TW" dirty="0" err="1"/>
              <a:t>os.write</a:t>
            </a:r>
            <a:r>
              <a:rPr lang="en-US" altLang="zh-TW" dirty="0"/>
              <a:t>("1".getBytes())</a:t>
            </a:r>
            <a:r>
              <a:rPr lang="zh-TW" altLang="zh-TW" dirty="0"/>
              <a:t>：傳值給板子的範例，範例為傳</a:t>
            </a:r>
            <a:r>
              <a:rPr lang="en-US" altLang="zh-TW" dirty="0"/>
              <a:t>1</a:t>
            </a:r>
            <a:r>
              <a:rPr lang="zh-TW" altLang="zh-TW" dirty="0"/>
              <a:t>給板子。</a:t>
            </a:r>
          </a:p>
          <a:p>
            <a:r>
              <a:rPr lang="en-US" altLang="zh-TW" dirty="0" err="1"/>
              <a:t>InputStream</a:t>
            </a:r>
            <a:r>
              <a:rPr lang="en-US" altLang="zh-TW" dirty="0"/>
              <a:t> is = </a:t>
            </a:r>
            <a:r>
              <a:rPr lang="en-US" altLang="zh-TW" dirty="0" err="1"/>
              <a:t>streamConnection.openInputStream</a:t>
            </a:r>
            <a:r>
              <a:rPr lang="en-US" altLang="zh-TW" dirty="0"/>
              <a:t>()</a:t>
            </a:r>
            <a:r>
              <a:rPr lang="zh-TW" altLang="zh-TW" dirty="0"/>
              <a:t>：為接收板子傳來的值，讀取用的物件。</a:t>
            </a:r>
          </a:p>
          <a:p>
            <a:r>
              <a:rPr lang="en-US" altLang="zh-TW" dirty="0" err="1"/>
              <a:t>is.read</a:t>
            </a:r>
            <a:r>
              <a:rPr lang="en-US" altLang="zh-TW" dirty="0"/>
              <a:t>(b)</a:t>
            </a:r>
            <a:r>
              <a:rPr lang="zh-TW" altLang="zh-TW" dirty="0"/>
              <a:t>：用變數</a:t>
            </a:r>
            <a:r>
              <a:rPr lang="en-US" altLang="zh-TW" dirty="0"/>
              <a:t>b</a:t>
            </a:r>
            <a:r>
              <a:rPr lang="zh-TW" altLang="zh-TW" dirty="0"/>
              <a:t>，去接板子傳送過來的值。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80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藍芽</a:t>
            </a:r>
            <a:r>
              <a:rPr lang="en-US" altLang="zh-TW" dirty="0"/>
              <a:t>address</a:t>
            </a:r>
            <a:r>
              <a:rPr lang="zh-TW" altLang="zh-TW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藍牙裝置位址（</a:t>
            </a:r>
            <a:r>
              <a:rPr lang="en-US" altLang="zh-TW" dirty="0"/>
              <a:t>Bluetooth Device Address</a:t>
            </a:r>
            <a:r>
              <a:rPr lang="zh-TW" altLang="zh-TW" dirty="0"/>
              <a:t>，簡稱</a:t>
            </a:r>
            <a:r>
              <a:rPr lang="en-US" altLang="zh-TW" dirty="0"/>
              <a:t>BD_ADDR</a:t>
            </a:r>
            <a:r>
              <a:rPr lang="zh-TW" altLang="zh-TW" dirty="0"/>
              <a:t>）由一連串</a:t>
            </a:r>
            <a:r>
              <a:rPr lang="en-US" altLang="zh-TW" dirty="0"/>
              <a:t>16</a:t>
            </a:r>
            <a:r>
              <a:rPr lang="zh-TW" altLang="zh-TW" dirty="0"/>
              <a:t>進位數字組成，總長</a:t>
            </a:r>
            <a:r>
              <a:rPr lang="en-US" altLang="zh-TW" dirty="0"/>
              <a:t>48</a:t>
            </a:r>
            <a:r>
              <a:rPr lang="zh-TW" altLang="zh-TW" dirty="0"/>
              <a:t>位元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裝置位址</a:t>
            </a:r>
            <a:r>
              <a:rPr lang="zh-TW" altLang="zh-TW" dirty="0"/>
              <a:t>相當於藍牙裝置的序號，每個裝置都不同，它可細分成三個部份：</a:t>
            </a:r>
          </a:p>
          <a:p>
            <a:pPr lvl="1"/>
            <a:r>
              <a:rPr lang="en-US" altLang="zh-TW" dirty="0"/>
              <a:t>    NAP</a:t>
            </a:r>
            <a:r>
              <a:rPr lang="zh-TW" altLang="zh-TW" dirty="0"/>
              <a:t>：未定義位址部分（</a:t>
            </a:r>
            <a:r>
              <a:rPr lang="en-US" altLang="zh-TW" dirty="0"/>
              <a:t>Non-significant Address Part</a:t>
            </a:r>
            <a:r>
              <a:rPr lang="zh-TW" altLang="zh-TW" dirty="0"/>
              <a:t>），由</a:t>
            </a:r>
            <a:r>
              <a:rPr lang="en-US" altLang="zh-TW" dirty="0"/>
              <a:t>IEEE</a:t>
            </a:r>
            <a:r>
              <a:rPr lang="zh-TW" altLang="zh-TW" dirty="0"/>
              <a:t>分配給製造商的編碼。</a:t>
            </a:r>
          </a:p>
          <a:p>
            <a:pPr lvl="1"/>
            <a:r>
              <a:rPr lang="en-US" altLang="zh-TW" dirty="0"/>
              <a:t>    UAP</a:t>
            </a:r>
            <a:r>
              <a:rPr lang="zh-TW" altLang="zh-TW" dirty="0"/>
              <a:t>：較高位址部分（</a:t>
            </a:r>
            <a:r>
              <a:rPr lang="en-US" altLang="zh-TW" dirty="0"/>
              <a:t>Upper Address Part</a:t>
            </a:r>
            <a:r>
              <a:rPr lang="zh-TW" altLang="zh-TW" dirty="0"/>
              <a:t>），用於產生錯誤偵測碼以及藍牙裝置的跳頻順序。</a:t>
            </a:r>
          </a:p>
          <a:p>
            <a:pPr lvl="1"/>
            <a:r>
              <a:rPr lang="en-US" altLang="zh-TW" dirty="0"/>
              <a:t>    LAP</a:t>
            </a:r>
            <a:r>
              <a:rPr lang="zh-TW" altLang="zh-TW" dirty="0"/>
              <a:t>：較低位址部分（</a:t>
            </a:r>
            <a:r>
              <a:rPr lang="en-US" altLang="zh-TW" dirty="0"/>
              <a:t>Lower Address Part</a:t>
            </a:r>
            <a:r>
              <a:rPr lang="zh-TW" altLang="zh-TW" dirty="0"/>
              <a:t>），製造商設定的編碼。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80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 smtClean="0"/>
              <a:t>藍芽</a:t>
            </a:r>
            <a:r>
              <a:rPr lang="en-US" altLang="zh-TW" dirty="0" smtClean="0"/>
              <a:t>address</a:t>
            </a:r>
            <a:r>
              <a:rPr lang="zh-TW" altLang="zh-TW" dirty="0" smtClean="0"/>
              <a:t>介紹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94" y="2431498"/>
            <a:ext cx="8976581" cy="29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UUID</a:t>
            </a:r>
            <a:r>
              <a:rPr lang="zh-TW" altLang="zh-TW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下圖為各種</a:t>
            </a:r>
            <a:r>
              <a:rPr lang="en-US" altLang="zh-TW" dirty="0"/>
              <a:t>UUID</a:t>
            </a:r>
            <a:r>
              <a:rPr lang="zh-TW" altLang="zh-TW" dirty="0"/>
              <a:t>，例如要查詢藍芽</a:t>
            </a:r>
            <a:r>
              <a:rPr lang="en-US" altLang="zh-TW" dirty="0"/>
              <a:t>address</a:t>
            </a:r>
            <a:r>
              <a:rPr lang="zh-TW" altLang="zh-TW" dirty="0"/>
              <a:t>的</a:t>
            </a:r>
            <a:r>
              <a:rPr lang="en-US" altLang="zh-TW" dirty="0"/>
              <a:t>port</a:t>
            </a:r>
            <a:r>
              <a:rPr lang="zh-TW" altLang="zh-TW" dirty="0"/>
              <a:t>時，在</a:t>
            </a:r>
            <a:r>
              <a:rPr lang="en-US" altLang="zh-TW" dirty="0" err="1"/>
              <a:t>searchServices</a:t>
            </a:r>
            <a:r>
              <a:rPr lang="zh-TW" altLang="zh-TW" dirty="0"/>
              <a:t>的</a:t>
            </a:r>
            <a:r>
              <a:rPr lang="en-US" altLang="zh-TW" dirty="0"/>
              <a:t>function</a:t>
            </a:r>
            <a:r>
              <a:rPr lang="zh-TW" altLang="zh-TW" dirty="0"/>
              <a:t>後面的引數有</a:t>
            </a:r>
            <a:r>
              <a:rPr lang="en-US" altLang="zh-TW" dirty="0"/>
              <a:t>UUID[] </a:t>
            </a:r>
            <a:r>
              <a:rPr lang="en-US" altLang="zh-TW" dirty="0" err="1"/>
              <a:t>uuidSet</a:t>
            </a:r>
            <a:r>
              <a:rPr lang="zh-TW" altLang="zh-TW" dirty="0"/>
              <a:t>，這個陣列，</a:t>
            </a:r>
            <a:r>
              <a:rPr lang="en-US" altLang="zh-TW" dirty="0" err="1"/>
              <a:t>uuidSet</a:t>
            </a:r>
            <a:r>
              <a:rPr lang="zh-TW" altLang="zh-TW" dirty="0"/>
              <a:t>要是存放</a:t>
            </a:r>
            <a:r>
              <a:rPr lang="en-US" altLang="zh-TW" dirty="0"/>
              <a:t>0x1101 </a:t>
            </a:r>
            <a:r>
              <a:rPr lang="zh-TW" altLang="zh-TW" dirty="0"/>
              <a:t>，則可以取得藍芽裝置的</a:t>
            </a:r>
            <a:r>
              <a:rPr lang="en-US" altLang="zh-TW" dirty="0"/>
              <a:t>serial port</a:t>
            </a:r>
            <a:r>
              <a:rPr lang="zh-TW" altLang="zh-TW" dirty="0"/>
              <a:t>。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09" y="3080384"/>
            <a:ext cx="8876665" cy="32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OM2M Function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Lamp.java: </a:t>
            </a:r>
            <a:r>
              <a:rPr lang="zh-TW" altLang="zh-TW" dirty="0" smtClean="0"/>
              <a:t>在</a:t>
            </a:r>
            <a:r>
              <a:rPr lang="en-US" altLang="zh-TW" dirty="0"/>
              <a:t>Lamp.java</a:t>
            </a:r>
            <a:r>
              <a:rPr lang="zh-TW" altLang="zh-TW" dirty="0"/>
              <a:t>裡面設置關於要新增的</a:t>
            </a:r>
            <a:r>
              <a:rPr lang="en-US" altLang="zh-TW" dirty="0"/>
              <a:t>Application</a:t>
            </a:r>
            <a:r>
              <a:rPr lang="zh-TW" altLang="zh-TW" dirty="0"/>
              <a:t>的基本設定，例如</a:t>
            </a:r>
            <a:r>
              <a:rPr lang="en-US" altLang="zh-TW" dirty="0"/>
              <a:t>:Type</a:t>
            </a:r>
            <a:r>
              <a:rPr lang="zh-TW" altLang="zh-TW" dirty="0"/>
              <a:t>，</a:t>
            </a:r>
            <a:r>
              <a:rPr lang="en-US" altLang="zh-TW" dirty="0"/>
              <a:t>State</a:t>
            </a:r>
            <a:r>
              <a:rPr lang="zh-TW" altLang="zh-TW" dirty="0"/>
              <a:t>等等。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3656" y="2946264"/>
            <a:ext cx="527431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1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1095</Words>
  <Application>Microsoft Office PowerPoint</Application>
  <PresentationFormat>寬螢幕</PresentationFormat>
  <Paragraphs>125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Office 佈景主題</vt:lpstr>
      <vt:lpstr>物聯網核心技術實習作業四 Linkit one and oneM2M</vt:lpstr>
      <vt:lpstr>環境建置</vt:lpstr>
      <vt:lpstr>藍芽基本的function</vt:lpstr>
      <vt:lpstr>實作藍芽的Listener</vt:lpstr>
      <vt:lpstr>取得裝置的藍芽address</vt:lpstr>
      <vt:lpstr>藍芽address介紹</vt:lpstr>
      <vt:lpstr>藍芽address介紹(續)</vt:lpstr>
      <vt:lpstr>UUID介紹</vt:lpstr>
      <vt:lpstr>OM2M Function說明</vt:lpstr>
      <vt:lpstr>OM2M Function說明(續)</vt:lpstr>
      <vt:lpstr>OM2M Function說明(續)</vt:lpstr>
      <vt:lpstr>OM2M Function說明(續)</vt:lpstr>
      <vt:lpstr>OM2M Function說明(續)</vt:lpstr>
      <vt:lpstr>OM2M Function說明(續)</vt:lpstr>
      <vt:lpstr>Node-red: IN-AE subscription to  MN-AE  </vt:lpstr>
      <vt:lpstr>Node-red: IN-AE subscription to  MN-AE(續)</vt:lpstr>
      <vt:lpstr>Node-red: IN-AE subscription to  MN-AE(續)</vt:lpstr>
      <vt:lpstr>Node-red: IN-AE subscription to  MN-AE(續)</vt:lpstr>
      <vt:lpstr>Node-red: IN-AE subscription to  MN-AE(續)</vt:lpstr>
      <vt:lpstr>Node-red: IN-AE subscription to  MN-AE(續)</vt:lpstr>
      <vt:lpstr>Node-red: IN-AE subscription to  MN-AE(續)</vt:lpstr>
      <vt:lpstr>Node-red: IN-AE subscription to  MN-AE(續)</vt:lpstr>
      <vt:lpstr>Lab4-1 藍芽傳值 </vt:lpstr>
      <vt:lpstr>Lab4-1  藍芽傳值</vt:lpstr>
      <vt:lpstr>Lab4-2 讀取OM2M資料</vt:lpstr>
      <vt:lpstr>Lab4-2 讀取OM2M資料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藍芽傳值</dc:title>
  <dc:creator>Calvin</dc:creator>
  <cp:lastModifiedBy>user</cp:lastModifiedBy>
  <cp:revision>13</cp:revision>
  <dcterms:created xsi:type="dcterms:W3CDTF">2017-06-26T12:54:16Z</dcterms:created>
  <dcterms:modified xsi:type="dcterms:W3CDTF">2017-09-01T15:45:03Z</dcterms:modified>
</cp:coreProperties>
</file>