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9.jpg" ContentType="image/png"/>
  <Override PartName="/ppt/media/image11.jpg" ContentType="image/png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6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1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470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369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25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64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109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19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3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25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60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84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42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52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B541-91DE-4F7D-9084-D026C6A9D7DC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772B23-64AF-4607-9F2D-3D72E61B0E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brucetsao/techbang/tree/master/201511/LinkIt-ONE-IDE/hardware/arduino/mtk/libraries/LB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6078" y="2952980"/>
            <a:ext cx="7766936" cy="1646302"/>
          </a:xfrm>
        </p:spPr>
        <p:txBody>
          <a:bodyPr/>
          <a:lstStyle/>
          <a:p>
            <a:r>
              <a:rPr lang="zh-TW" altLang="en-US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物聯網核心技術實習作業二</a:t>
            </a:r>
            <a:r>
              <a:rPr lang="en-US" altLang="zh-TW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藍芽連線資料傳輸</a:t>
            </a:r>
            <a:r>
              <a:rPr lang="en-US" altLang="zh-TW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國立中正大學資工系 黃仁竑教授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87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Lab2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Requirement&amp;Demo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續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7115" y="1720642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輸入</a:t>
            </a:r>
            <a:r>
              <a:rPr lang="en-US" altLang="zh-TW" sz="2800" dirty="0"/>
              <a:t>on</a:t>
            </a:r>
            <a:r>
              <a:rPr lang="zh-TW" altLang="en-US" sz="2800" dirty="0"/>
              <a:t>、</a:t>
            </a:r>
            <a:r>
              <a:rPr lang="en-US" altLang="zh-TW" sz="2800" dirty="0"/>
              <a:t>off</a:t>
            </a:r>
            <a:r>
              <a:rPr lang="zh-TW" altLang="en-US" sz="2800" dirty="0"/>
              <a:t>傳送後得到下列結果。</a:t>
            </a:r>
            <a:endParaRPr lang="en-US" altLang="zh-TW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3691"/>
            <a:ext cx="4896544" cy="40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5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導入藍芽的</a:t>
            </a:r>
            <a:r>
              <a:rPr lang="en-US" altLang="zh-TW" sz="2800" dirty="0" smtClean="0"/>
              <a:t>library</a:t>
            </a:r>
          </a:p>
          <a:p>
            <a:r>
              <a:rPr lang="en-US" altLang="zh-TW" sz="2800" dirty="0" smtClean="0"/>
              <a:t>LBT</a:t>
            </a:r>
            <a:r>
              <a:rPr lang="zh-TW" altLang="en-US" sz="2800" dirty="0" smtClean="0"/>
              <a:t>介紹</a:t>
            </a:r>
            <a:endParaRPr lang="en-US" altLang="zh-TW" sz="2800" dirty="0" smtClean="0"/>
          </a:p>
          <a:p>
            <a:r>
              <a:rPr lang="en-US" altLang="zh-TW" sz="2400" dirty="0">
                <a:solidFill>
                  <a:schemeClr val="tx1"/>
                </a:solidFill>
              </a:rPr>
              <a:t>App Inventor2 Bluetooth</a:t>
            </a:r>
            <a:r>
              <a:rPr lang="zh-TW" altLang="en-US" sz="2400" dirty="0" smtClean="0">
                <a:solidFill>
                  <a:schemeClr val="tx1"/>
                </a:solidFill>
              </a:rPr>
              <a:t>介紹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Lab2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Requirement&amp;Demo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79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導入藍芽的</a:t>
            </a:r>
            <a:r>
              <a:rPr lang="en-US" altLang="zh-TW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13608"/>
            <a:ext cx="8596668" cy="3880773"/>
          </a:xfrm>
        </p:spPr>
        <p:txBody>
          <a:bodyPr/>
          <a:lstStyle/>
          <a:p>
            <a:r>
              <a:rPr lang="en-US" altLang="zh-TW" sz="3200" dirty="0"/>
              <a:t>LBT(</a:t>
            </a:r>
            <a:r>
              <a:rPr lang="zh-TW" altLang="en-US" sz="3200" dirty="0">
                <a:hlinkClick r:id="rId2"/>
              </a:rPr>
              <a:t>下載連結</a:t>
            </a:r>
            <a:r>
              <a:rPr lang="en-US" altLang="zh-TW" sz="3200" dirty="0"/>
              <a:t>)</a:t>
            </a:r>
          </a:p>
          <a:p>
            <a:r>
              <a:rPr lang="zh-TW" altLang="en-US" sz="2800" dirty="0"/>
              <a:t>將下載的</a:t>
            </a:r>
            <a:r>
              <a:rPr lang="en-US" altLang="zh-TW" sz="2800" dirty="0"/>
              <a:t>LBT</a:t>
            </a:r>
            <a:r>
              <a:rPr lang="zh-TW" altLang="en-US" sz="2800" dirty="0"/>
              <a:t>資料夾，複製到圖中框框中的資料夾裡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2" y="2834408"/>
            <a:ext cx="5156613" cy="351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8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LBT</a:t>
            </a:r>
            <a:r>
              <a:rPr lang="zh-TW" altLang="en-US" dirty="0" smtClean="0">
                <a:solidFill>
                  <a:schemeClr val="tx1"/>
                </a:solidFill>
              </a:rPr>
              <a:t>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>
                <a:solidFill>
                  <a:schemeClr val="tx1"/>
                </a:solidFill>
              </a:rPr>
              <a:t>LBTServer.begin</a:t>
            </a:r>
            <a:r>
              <a:rPr lang="en-US" altLang="zh-TW" sz="2800" dirty="0">
                <a:solidFill>
                  <a:schemeClr val="tx1"/>
                </a:solidFill>
              </a:rPr>
              <a:t>((uint8_t</a:t>
            </a:r>
            <a:r>
              <a:rPr lang="en-US" altLang="zh-TW" sz="2800" dirty="0" smtClean="0">
                <a:solidFill>
                  <a:schemeClr val="tx1"/>
                </a:solidFill>
              </a:rPr>
              <a:t>*)“XXXX")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XXXX</a:t>
            </a:r>
            <a:r>
              <a:rPr lang="zh-TW" altLang="en-US" sz="2400" dirty="0">
                <a:solidFill>
                  <a:schemeClr val="tx1"/>
                </a:solidFill>
              </a:rPr>
              <a:t>為</a:t>
            </a:r>
            <a:r>
              <a:rPr lang="en-US" altLang="zh-TW" sz="2400" dirty="0" err="1">
                <a:solidFill>
                  <a:schemeClr val="tx1"/>
                </a:solidFill>
              </a:rPr>
              <a:t>linkitone</a:t>
            </a:r>
            <a:r>
              <a:rPr lang="zh-TW" altLang="en-US" sz="2400" dirty="0">
                <a:solidFill>
                  <a:schemeClr val="tx1"/>
                </a:solidFill>
              </a:rPr>
              <a:t>的藍芽名稱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800" dirty="0" err="1">
                <a:solidFill>
                  <a:schemeClr val="tx1"/>
                </a:solidFill>
              </a:rPr>
              <a:t>LBTServer.readString</a:t>
            </a:r>
            <a:r>
              <a:rPr lang="en-US" altLang="zh-TW" sz="2800" dirty="0" smtClean="0">
                <a:solidFill>
                  <a:schemeClr val="tx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zh-TW" altLang="en-US" sz="2400" dirty="0" smtClean="0">
                <a:solidFill>
                  <a:schemeClr val="tx1"/>
                </a:solidFill>
              </a:rPr>
              <a:t>藍芽接收到的值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800" dirty="0" err="1" smtClean="0">
                <a:solidFill>
                  <a:schemeClr val="tx1"/>
                </a:solidFill>
              </a:rPr>
              <a:t>LBTServer.write</a:t>
            </a:r>
            <a:r>
              <a:rPr lang="en-US" altLang="zh-TW" sz="2800" dirty="0" smtClean="0">
                <a:solidFill>
                  <a:schemeClr val="tx1"/>
                </a:solidFill>
              </a:rPr>
              <a:t>(“XXXX”)</a:t>
            </a:r>
          </a:p>
          <a:p>
            <a:pPr marL="457200" lvl="1" indent="0">
              <a:buNone/>
            </a:pPr>
            <a:r>
              <a:rPr lang="zh-TW" altLang="en-US" sz="2400" dirty="0" smtClean="0">
                <a:solidFill>
                  <a:schemeClr val="tx1"/>
                </a:solidFill>
              </a:rPr>
              <a:t>將</a:t>
            </a:r>
            <a:r>
              <a:rPr lang="en-US" altLang="zh-TW" sz="2400" dirty="0" smtClean="0">
                <a:solidFill>
                  <a:schemeClr val="tx1"/>
                </a:solidFill>
              </a:rPr>
              <a:t>XXXX</a:t>
            </a:r>
            <a:r>
              <a:rPr lang="zh-TW" altLang="en-US" sz="2400" dirty="0" smtClean="0">
                <a:solidFill>
                  <a:schemeClr val="tx1"/>
                </a:solidFill>
              </a:rPr>
              <a:t>的值透過藍芽傳輸出去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60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App Inventor2 Bluetooth</a:t>
            </a:r>
            <a:r>
              <a:rPr lang="zh-TW" altLang="en-US" dirty="0">
                <a:solidFill>
                  <a:schemeClr val="tx1"/>
                </a:solidFill>
              </a:rPr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55148"/>
            <a:ext cx="8596668" cy="3880773"/>
          </a:xfrm>
        </p:spPr>
        <p:txBody>
          <a:bodyPr/>
          <a:lstStyle/>
          <a:p>
            <a:r>
              <a:rPr lang="zh-TW" altLang="en-US" sz="2400" dirty="0"/>
              <a:t>在</a:t>
            </a:r>
            <a:r>
              <a:rPr lang="en-US" altLang="zh-TW" sz="2400" dirty="0"/>
              <a:t>User Interface</a:t>
            </a:r>
            <a:r>
              <a:rPr lang="zh-TW" altLang="en-US" sz="2400" dirty="0"/>
              <a:t>中</a:t>
            </a:r>
            <a:r>
              <a:rPr lang="en-US" altLang="zh-TW" sz="2400" dirty="0"/>
              <a:t>Connectivity</a:t>
            </a:r>
            <a:r>
              <a:rPr lang="zh-TW" altLang="en-US" sz="2400" dirty="0"/>
              <a:t>中使用</a:t>
            </a:r>
            <a:r>
              <a:rPr lang="en-US" altLang="zh-TW" sz="2400" dirty="0" err="1"/>
              <a:t>BluetoothClient</a:t>
            </a:r>
            <a:endParaRPr lang="en-US" altLang="zh-TW" sz="2400" dirty="0"/>
          </a:p>
          <a:p>
            <a:r>
              <a:rPr lang="zh-TW" altLang="en-US" sz="2400" dirty="0"/>
              <a:t>在</a:t>
            </a:r>
            <a:r>
              <a:rPr lang="en-US" altLang="zh-TW" sz="2400" dirty="0"/>
              <a:t>User Interface</a:t>
            </a:r>
            <a:r>
              <a:rPr lang="zh-TW" altLang="en-US" sz="2400" dirty="0"/>
              <a:t>中</a:t>
            </a:r>
            <a:r>
              <a:rPr lang="en-US" altLang="zh-TW" sz="2400" dirty="0"/>
              <a:t>Sensors</a:t>
            </a:r>
            <a:r>
              <a:rPr lang="zh-TW" altLang="en-US" sz="2400" dirty="0"/>
              <a:t>中使用</a:t>
            </a:r>
            <a:r>
              <a:rPr lang="en-US" altLang="zh-TW" sz="2400" dirty="0"/>
              <a:t>Clock</a:t>
            </a:r>
            <a:endParaRPr lang="en-US" altLang="zh-TW" sz="2400" b="1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48215"/>
            <a:ext cx="2086696" cy="3393702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74" y="2748215"/>
            <a:ext cx="1539030" cy="375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3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App Inventor2 Bluetooth</a:t>
            </a:r>
            <a:r>
              <a:rPr lang="zh-TW" altLang="en-US" dirty="0" smtClean="0">
                <a:solidFill>
                  <a:schemeClr val="tx1"/>
                </a:solidFill>
              </a:rPr>
              <a:t>介紹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續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4188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err="1"/>
              <a:t>BluetoothClient</a:t>
            </a:r>
            <a:r>
              <a:rPr lang="zh-TW" altLang="en-US" sz="2400" dirty="0"/>
              <a:t>功能介紹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Bluetoo</a:t>
            </a:r>
            <a:r>
              <a:rPr lang="zh-TW" altLang="zh-TW" sz="2000" dirty="0"/>
              <a:t>thClient.Connect：與指定的藍牙裝置進行連線，如果連接成功，則回傳</a:t>
            </a:r>
            <a:r>
              <a:rPr lang="en-US" altLang="zh-TW" sz="2000" dirty="0"/>
              <a:t> true</a:t>
            </a:r>
            <a:r>
              <a:rPr lang="zh-TW" altLang="zh-TW" sz="2000" dirty="0"/>
              <a:t>。</a:t>
            </a:r>
            <a:endParaRPr lang="en-US" altLang="zh-TW" sz="2000" dirty="0"/>
          </a:p>
          <a:p>
            <a:pPr lvl="1"/>
            <a:endParaRPr lang="en-US" altLang="zh-TW" sz="2000" b="1" dirty="0"/>
          </a:p>
          <a:p>
            <a:pPr lvl="1"/>
            <a:endParaRPr lang="en-US" altLang="zh-TW" sz="2000" b="1" dirty="0"/>
          </a:p>
          <a:p>
            <a:pPr lvl="1"/>
            <a:r>
              <a:rPr lang="en-US" altLang="zh-TW" sz="2000" dirty="0" err="1"/>
              <a:t>Bluetoo</a:t>
            </a:r>
            <a:r>
              <a:rPr lang="zh-TW" altLang="zh-TW" sz="2000" dirty="0"/>
              <a:t>thClient.Disconnect：中斷藍牙連線。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err="1"/>
              <a:t>Bluetoo</a:t>
            </a:r>
            <a:r>
              <a:rPr lang="zh-TW" altLang="zh-TW" sz="2000" dirty="0"/>
              <a:t>thClient.ReceiveText：從所連接的藍牙裝置接收一個字串。如果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numberOfBytes</a:t>
            </a:r>
            <a:r>
              <a:rPr lang="en-US" altLang="zh-TW" sz="2000" dirty="0"/>
              <a:t> </a:t>
            </a:r>
            <a:r>
              <a:rPr lang="zh-TW" altLang="zh-TW" sz="2000" dirty="0"/>
              <a:t>小於</a:t>
            </a:r>
            <a:r>
              <a:rPr lang="en-US" altLang="zh-TW" sz="2000" dirty="0"/>
              <a:t> 0</a:t>
            </a:r>
            <a:r>
              <a:rPr lang="zh-TW" altLang="zh-TW" sz="2000" dirty="0"/>
              <a:t>，將持續讀取直到收到一個字元為止。</a:t>
            </a:r>
          </a:p>
          <a:p>
            <a:pPr lvl="1"/>
            <a:endParaRPr lang="zh-TW" altLang="en-US" sz="2000" b="1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77" y="2503038"/>
            <a:ext cx="2695575" cy="723900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73" y="3938042"/>
            <a:ext cx="3051649" cy="504562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375" y="5445224"/>
            <a:ext cx="3154165" cy="69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3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App Inventor2 Bluetooth</a:t>
            </a:r>
            <a:r>
              <a:rPr lang="zh-TW" altLang="en-US" dirty="0">
                <a:solidFill>
                  <a:schemeClr val="tx1"/>
                </a:solidFill>
              </a:rPr>
              <a:t>介紹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續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9987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BluetoothClient</a:t>
            </a:r>
            <a:r>
              <a:rPr lang="zh-TW" altLang="en-US" sz="2400" dirty="0"/>
              <a:t>功能介紹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Bluetoo</a:t>
            </a:r>
            <a:r>
              <a:rPr lang="zh-TW" altLang="zh-TW" sz="2000" dirty="0"/>
              <a:t>thClient.SendText : 對已連接的藍牙裝置發送字串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err="1"/>
              <a:t>BluetoothClient.AddressesAndNames</a:t>
            </a:r>
            <a:r>
              <a:rPr lang="en-US" altLang="zh-TW" sz="2000" dirty="0"/>
              <a:t> : </a:t>
            </a:r>
            <a:r>
              <a:rPr lang="zh-TW" altLang="zh-TW" sz="2000" dirty="0"/>
              <a:t>取得已配對藍牙裝置的名稱。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2492896"/>
            <a:ext cx="2938927" cy="807220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19041"/>
            <a:ext cx="3602226" cy="5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4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Lab2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Requirement&amp;Demo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51630"/>
            <a:ext cx="8596668" cy="3880773"/>
          </a:xfrm>
        </p:spPr>
        <p:txBody>
          <a:bodyPr/>
          <a:lstStyle/>
          <a:p>
            <a:r>
              <a:rPr lang="zh-TW" altLang="zh-TW" sz="2400" dirty="0"/>
              <a:t>藉由上述所提到的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one</a:t>
            </a:r>
            <a:r>
              <a:rPr lang="zh-TW" altLang="zh-TW" sz="2400" dirty="0"/>
              <a:t>藍芽設置及</a:t>
            </a:r>
            <a:r>
              <a:rPr lang="en-US" altLang="zh-TW" sz="2400" dirty="0"/>
              <a:t>App inventor2</a:t>
            </a:r>
            <a:r>
              <a:rPr lang="zh-TW" altLang="zh-TW" sz="2400" dirty="0"/>
              <a:t>的藍芽設定完成以下需求。</a:t>
            </a:r>
          </a:p>
          <a:p>
            <a:pPr lvl="1"/>
            <a:r>
              <a:rPr lang="zh-TW" altLang="zh-TW" sz="2000" dirty="0"/>
              <a:t>將</a:t>
            </a:r>
            <a:r>
              <a:rPr lang="en-US" altLang="zh-TW" sz="2000" dirty="0" err="1"/>
              <a:t>Linkit</a:t>
            </a:r>
            <a:r>
              <a:rPr lang="en-US" altLang="zh-TW" sz="2000" dirty="0"/>
              <a:t> one sensor</a:t>
            </a:r>
            <a:r>
              <a:rPr lang="zh-TW" altLang="zh-TW" sz="2000" dirty="0"/>
              <a:t>取得的資料值透過藍芽傳送到手機</a:t>
            </a:r>
            <a:r>
              <a:rPr lang="en-US" altLang="zh-TW" sz="2000" dirty="0"/>
              <a:t>APP</a:t>
            </a:r>
            <a:r>
              <a:rPr lang="zh-TW" altLang="zh-TW" sz="2000" dirty="0"/>
              <a:t>端</a:t>
            </a:r>
          </a:p>
          <a:p>
            <a:pPr lvl="1"/>
            <a:r>
              <a:rPr lang="zh-TW" altLang="zh-TW" sz="2000" dirty="0"/>
              <a:t>手機端要透過藍芽與</a:t>
            </a:r>
            <a:r>
              <a:rPr lang="en-US" altLang="zh-TW" sz="2000" dirty="0" err="1"/>
              <a:t>Linkit</a:t>
            </a:r>
            <a:r>
              <a:rPr lang="en-US" altLang="zh-TW" sz="2000" dirty="0"/>
              <a:t> one</a:t>
            </a:r>
            <a:r>
              <a:rPr lang="zh-TW" altLang="zh-TW" sz="2000" dirty="0"/>
              <a:t>進行藍芽連線成功後顯示</a:t>
            </a:r>
            <a:r>
              <a:rPr lang="en-US" altLang="zh-TW" sz="2000" dirty="0"/>
              <a:t>Connect Success</a:t>
            </a:r>
            <a:r>
              <a:rPr lang="zh-TW" altLang="en-US" sz="2000" dirty="0"/>
              <a:t>，</a:t>
            </a:r>
            <a:r>
              <a:rPr lang="zh-TW" altLang="zh-TW" sz="2000" dirty="0"/>
              <a:t>中斷連線時顯示</a:t>
            </a:r>
            <a:r>
              <a:rPr lang="en-US" altLang="zh-TW" sz="2000" dirty="0"/>
              <a:t>Disconnect</a:t>
            </a:r>
            <a:r>
              <a:rPr lang="zh-TW" altLang="zh-TW" sz="2000" dirty="0"/>
              <a:t>。</a:t>
            </a:r>
          </a:p>
          <a:p>
            <a:pPr lvl="1"/>
            <a:r>
              <a:rPr lang="zh-TW" altLang="zh-TW" sz="2000" dirty="0"/>
              <a:t>透過手機傳送指令控制</a:t>
            </a:r>
            <a:r>
              <a:rPr lang="en-US" altLang="zh-TW" sz="2000" dirty="0" err="1"/>
              <a:t>linkit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one</a:t>
            </a:r>
            <a:r>
              <a:rPr lang="zh-TW" altLang="en-US" sz="2000" dirty="0" smtClean="0"/>
              <a:t>，</a:t>
            </a:r>
            <a:r>
              <a:rPr lang="zh-TW" altLang="zh-TW" sz="2000" dirty="0" smtClean="0"/>
              <a:t>取得</a:t>
            </a:r>
            <a:r>
              <a:rPr lang="zh-TW" altLang="zh-TW" sz="2000" dirty="0"/>
              <a:t>傳輸的</a:t>
            </a:r>
            <a:r>
              <a:rPr lang="zh-TW" altLang="en-US" sz="2000" dirty="0"/>
              <a:t>溫溼度</a:t>
            </a:r>
            <a:r>
              <a:rPr lang="zh-TW" altLang="zh-TW" sz="2000" dirty="0"/>
              <a:t>值顯示在</a:t>
            </a:r>
            <a:r>
              <a:rPr lang="en-US" altLang="zh-TW" sz="2000" dirty="0"/>
              <a:t>App</a:t>
            </a:r>
            <a:r>
              <a:rPr lang="zh-TW" altLang="zh-TW" sz="2000" dirty="0"/>
              <a:t>上。</a:t>
            </a:r>
          </a:p>
          <a:p>
            <a:pPr lvl="1"/>
            <a:r>
              <a:rPr lang="zh-TW" altLang="zh-TW" sz="2000" dirty="0"/>
              <a:t>透過手機傳送指令控制</a:t>
            </a:r>
            <a:r>
              <a:rPr lang="en-US" altLang="zh-TW" sz="2000" dirty="0" err="1"/>
              <a:t>linkit</a:t>
            </a:r>
            <a:r>
              <a:rPr lang="en-US" altLang="zh-TW" sz="2000" dirty="0"/>
              <a:t> one LED</a:t>
            </a:r>
            <a:r>
              <a:rPr lang="zh-TW" altLang="zh-TW" sz="2000" dirty="0"/>
              <a:t>燈亮暗</a:t>
            </a:r>
            <a:r>
              <a:rPr lang="zh-TW" altLang="zh-TW" sz="1800" dirty="0"/>
              <a:t>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02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Lab2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Requirement&amp;Demo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續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8323" y="1599872"/>
            <a:ext cx="8596668" cy="3880773"/>
          </a:xfrm>
        </p:spPr>
        <p:txBody>
          <a:bodyPr/>
          <a:lstStyle/>
          <a:p>
            <a:r>
              <a:rPr lang="zh-TW" altLang="en-US" sz="2000" dirty="0"/>
              <a:t>按下選擇藍芽並連線後顯示</a:t>
            </a:r>
            <a:r>
              <a:rPr lang="en-US" altLang="zh-TW" sz="2000" dirty="0"/>
              <a:t>Connect Success</a:t>
            </a:r>
          </a:p>
          <a:p>
            <a:r>
              <a:rPr lang="en-US" altLang="zh-TW" sz="2000" dirty="0"/>
              <a:t>Get Data</a:t>
            </a:r>
            <a:r>
              <a:rPr lang="zh-TW" altLang="en-US" sz="2000" dirty="0"/>
              <a:t>取得資料，輸入指令控制</a:t>
            </a:r>
            <a:r>
              <a:rPr lang="en-US" altLang="zh-TW" sz="2000" dirty="0"/>
              <a:t>LED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en-US" altLang="zh-TW" sz="2000" dirty="0"/>
              <a:t>Disconnect</a:t>
            </a:r>
            <a:r>
              <a:rPr lang="zh-TW" altLang="en-US" sz="2000" dirty="0"/>
              <a:t>終止連線</a:t>
            </a:r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11" y="2433326"/>
            <a:ext cx="2025225" cy="3600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03" y="2440372"/>
            <a:ext cx="2374362" cy="42210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981" y="2433326"/>
            <a:ext cx="2243835" cy="39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1918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334</Words>
  <Application>Microsoft Office PowerPoint</Application>
  <PresentationFormat>寬螢幕</PresentationFormat>
  <Paragraphs>51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標楷體</vt:lpstr>
      <vt:lpstr>Arial</vt:lpstr>
      <vt:lpstr>Times New Roman</vt:lpstr>
      <vt:lpstr>Trebuchet MS</vt:lpstr>
      <vt:lpstr>Wingdings 3</vt:lpstr>
      <vt:lpstr>多面向</vt:lpstr>
      <vt:lpstr>物聯網核心技術實習作業二 藍芽連線資料傳輸 </vt:lpstr>
      <vt:lpstr>目錄</vt:lpstr>
      <vt:lpstr>導入藍芽的library</vt:lpstr>
      <vt:lpstr>LBT介紹</vt:lpstr>
      <vt:lpstr>App Inventor2 Bluetooth介紹</vt:lpstr>
      <vt:lpstr>App Inventor2 Bluetooth介紹(續)</vt:lpstr>
      <vt:lpstr>App Inventor2 Bluetooth介紹(續)</vt:lpstr>
      <vt:lpstr>Lab2 Requirement&amp;Demo</vt:lpstr>
      <vt:lpstr>Lab2 Requirement&amp;Demo(續)</vt:lpstr>
      <vt:lpstr>Lab2 Requirement&amp;Demo(續)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物聯網核心技術實習作業二 藍芽連線資料傳輸 </dc:title>
  <dc:creator>Calvin</dc:creator>
  <cp:lastModifiedBy>user</cp:lastModifiedBy>
  <cp:revision>17</cp:revision>
  <dcterms:created xsi:type="dcterms:W3CDTF">2017-08-22T16:40:44Z</dcterms:created>
  <dcterms:modified xsi:type="dcterms:W3CDTF">2017-11-13T09:12:15Z</dcterms:modified>
</cp:coreProperties>
</file>