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Introduction-to-python-for-Beginner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5611091"/>
            <a:ext cx="9143999" cy="1246909"/>
          </a:xfrm>
          <a:prstGeom prst="roundRect">
            <a:avLst/>
          </a:prstGeom>
          <a:solidFill>
            <a:srgbClr val="28739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ction-to-python-for-Beginner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ction-to-python-for-Beginner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python-for-Beginner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python-for-Beginner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python-for-Beginner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python-for-Beginner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python-for-Beginner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python-for-Beginner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python-for-Beginner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python-for-Beginner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python-for-Beginner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python-for-Beginner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python-for-Beginner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python-for-Beginner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python-for-Beginner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python-for-Beginner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python-for-Beginner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python-for-Beginner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2024-08-12T10:16:07Z</dcterms:modified>
  <cp:category/>
</cp:coreProperties>
</file>