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Introduction-to-pyth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59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ction-to-pyth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ction-to-pyth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pyth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pyth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pyth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pyth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pyth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pyth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pyth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pyth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pyth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ction-to-pyth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ction-to-pyth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ction-to-pyth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ntroduction-to-pyth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ction-to-pyth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ntroduction-to-pyth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ction-to-pyth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Introduction-to-pyth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ntroduction-to-pyth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ntroduction-to-pytho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pyth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Introduction-to-pytho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Introduction-to-pytho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Introduction-to-pytho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Introduction-to-pytho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Introduction-to-python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Introduction-to-python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Introduction-to-python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Introduction-to-python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Introduction-to-pytho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Introduction-to-python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pyth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Introduction-to-python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Introduction-to-python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Introduction-to-python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Introduction-to-python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Introduction-to-python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Introduction-to-python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Introduction-to-python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Introduction-to-python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Introduction-to-python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Introduction-to-python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pyth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Introduction-to-python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Introduction-to-python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Introduction-to-python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Introduction-to-python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Introduction-to-python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-Introduction-to-python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-Introduction-to-python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7-Introduction-to-python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8-Introduction-to-python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9-Introduction-to-python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pyth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0-Introduction-to-python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1-Introduction-to-python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2-Introduction-to-python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pyth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pyth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pyth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8327" y="0"/>
            <a:ext cx="1745673" cy="1205345"/>
          </a:xfrm>
          <a:prstGeom prst="rect">
            <a:avLst/>
          </a:prstGeom>
          <a:solidFill>
            <a:srgbClr val="5BC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8</cp:revision>
  <dcterms:created xsi:type="dcterms:W3CDTF">2013-01-27T09:14:16Z</dcterms:created>
  <dcterms:modified xsi:type="dcterms:W3CDTF">2024-08-11T21:00:54Z</dcterms:modified>
  <cp:category/>
</cp:coreProperties>
</file>