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Html-table-tags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3091" y="6553200"/>
            <a:ext cx="1759527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Html-table-tags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3091" y="6553200"/>
            <a:ext cx="1759527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Html-table-tags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3091" y="6553200"/>
            <a:ext cx="1759527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Html-table-tags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3091" y="6553200"/>
            <a:ext cx="1759527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Html-table-tags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3091" y="6553200"/>
            <a:ext cx="1759527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Html-table-tags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3091" y="6553200"/>
            <a:ext cx="1759527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Html-table-tags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3091" y="6553200"/>
            <a:ext cx="1759527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Html-table-tags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3091" y="6636325"/>
            <a:ext cx="1759527" cy="1801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Html-table-tags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3091" y="6553200"/>
            <a:ext cx="1759527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Html-table-tags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3091" y="6553200"/>
            <a:ext cx="1759527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Html-table-tags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3091" y="6553200"/>
            <a:ext cx="1759527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Html-table-tags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3091" y="6553200"/>
            <a:ext cx="1759527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Html-table-tags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3091" y="6553200"/>
            <a:ext cx="1759527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Html-table-tags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3091" y="6553200"/>
            <a:ext cx="1759527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Html-table-tags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3091" y="6553200"/>
            <a:ext cx="1759527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Html-table-tags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3091" y="6553200"/>
            <a:ext cx="1759527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Html-table-tags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3091" y="6553200"/>
            <a:ext cx="1759527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</dc:creator>
  <cp:keywords/>
  <dc:description>generated using python-pptx</dc:description>
  <cp:lastModifiedBy>HP</cp:lastModifiedBy>
  <cp:revision>3</cp:revision>
  <dcterms:created xsi:type="dcterms:W3CDTF">2013-01-27T09:14:16Z</dcterms:created>
  <dcterms:modified xsi:type="dcterms:W3CDTF">2024-08-22T19:44:08Z</dcterms:modified>
  <cp:category/>
</cp:coreProperties>
</file>