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tml-tabl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tml-tabl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tml-tabl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tml-tabl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tml-tabl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tml-tabl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tml-tabl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tml-table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html-table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html-tabl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html-table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tml-tabl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html-table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html-table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html-table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html-table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html-table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html-table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html-table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html-table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html-table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html-table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tml-tabl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html-table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html-table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tml-tabl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tml-tabl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tml-tabl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tml-tabl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tml-tabl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tml-tabl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2024-08-25T08:00:31Z</dcterms:modified>
  <cp:category/>
</cp:coreProperties>
</file>