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34222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80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380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74764"/>
            <a:ext cx="1554480" cy="64008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dist="635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74765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kumimoji="0" lang="en-US" sz="6200" b="0" i="0" u="none" strike="noStrike" kern="1200" cap="all" spc="-100" normalizeH="0" baseline="0" dirty="0">
                <a:ln>
                  <a:noFill/>
                </a:ln>
                <a:solidFill>
                  <a:sysClr val="window" lastClr="FFFFFF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32914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0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71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799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73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07336" y="292608"/>
            <a:ext cx="616305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noFill/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505454" y="6265818"/>
            <a:ext cx="3950208" cy="274320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7494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884162" y="292608"/>
            <a:ext cx="1956816" cy="6272784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bg1">
              <a:lumMod val="50000"/>
              <a:lumOff val="5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9" name="Rectangle 8"/>
          <p:cNvSpPr/>
          <p:nvPr/>
        </p:nvSpPr>
        <p:spPr>
          <a:xfrm>
            <a:off x="292608" y="292608"/>
            <a:ext cx="8558784" cy="6272784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7338" y="6265818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265818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3555" y="6265818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53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anose="020B0604020202020204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 Fun Kids Quiz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Interactive Quiz for Learning with Fun!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ll MT" panose="02020503060305020303" pitchFamily="18" charset="0"/>
              </a:rPr>
              <a:t>✨ Features of the Quiz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Bell MT" panose="02020503060305020303" pitchFamily="18" charset="0"/>
              </a:rPr>
              <a:t>- Multiple Subjects: Math, Science, Space, Animals</a:t>
            </a:r>
          </a:p>
          <a:p>
            <a:r>
              <a:rPr sz="2400" dirty="0">
                <a:latin typeface="Bell MT" panose="02020503060305020303" pitchFamily="18" charset="0"/>
              </a:rPr>
              <a:t>- Different Difficulty Levels: Beginner to Hard</a:t>
            </a:r>
          </a:p>
          <a:p>
            <a:r>
              <a:rPr sz="2400" dirty="0">
                <a:latin typeface="Bell MT" panose="02020503060305020303" pitchFamily="18" charset="0"/>
              </a:rPr>
              <a:t>- Colorful and Engaging UI with Emojis 🎨</a:t>
            </a:r>
          </a:p>
          <a:p>
            <a:r>
              <a:rPr sz="2400" dirty="0">
                <a:latin typeface="Bell MT" panose="02020503060305020303" pitchFamily="18" charset="0"/>
              </a:rPr>
              <a:t>- Fun Questions to Enhance Learning! 🎯</a:t>
            </a:r>
          </a:p>
          <a:p>
            <a:endParaRPr sz="24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ll MT" panose="02020503060305020303" pitchFamily="18" charset="0"/>
              </a:rPr>
              <a:t>📚 Subjects &amp;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Bell MT" panose="02020503060305020303" pitchFamily="18" charset="0"/>
              </a:rPr>
              <a:t>Subjects Included:</a:t>
            </a:r>
          </a:p>
          <a:p>
            <a:r>
              <a:rPr sz="2000" dirty="0">
                <a:latin typeface="Bell MT" panose="02020503060305020303" pitchFamily="18" charset="0"/>
              </a:rPr>
              <a:t>🧮 Math</a:t>
            </a:r>
          </a:p>
          <a:p>
            <a:r>
              <a:rPr sz="2000" dirty="0">
                <a:latin typeface="Bell MT" panose="02020503060305020303" pitchFamily="18" charset="0"/>
              </a:rPr>
              <a:t>🔬 Science</a:t>
            </a:r>
          </a:p>
          <a:p>
            <a:r>
              <a:rPr sz="2000" dirty="0">
                <a:latin typeface="Bell MT" panose="02020503060305020303" pitchFamily="18" charset="0"/>
              </a:rPr>
              <a:t>🌌 Space</a:t>
            </a:r>
          </a:p>
          <a:p>
            <a:r>
              <a:rPr sz="2000" dirty="0">
                <a:latin typeface="Bell MT" panose="02020503060305020303" pitchFamily="18" charset="0"/>
              </a:rPr>
              <a:t>🐶 Animals</a:t>
            </a:r>
          </a:p>
          <a:p>
            <a:endParaRPr sz="2000" dirty="0">
              <a:latin typeface="Bell MT" panose="02020503060305020303" pitchFamily="18" charset="0"/>
            </a:endParaRPr>
          </a:p>
          <a:p>
            <a:r>
              <a:rPr sz="2000" dirty="0">
                <a:latin typeface="Bell MT" panose="02020503060305020303" pitchFamily="18" charset="0"/>
              </a:rPr>
              <a:t>Levels:</a:t>
            </a:r>
          </a:p>
          <a:p>
            <a:r>
              <a:rPr sz="2000" dirty="0">
                <a:latin typeface="Bell MT" panose="02020503060305020303" pitchFamily="18" charset="0"/>
              </a:rPr>
              <a:t>🍼 Beginner | 🍭 Easy | 🍕 Medium | 🚀 Hard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ll MT" panose="02020503060305020303" pitchFamily="18" charset="0"/>
              </a:rPr>
              <a:t>🛠️ How the Code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>
                <a:latin typeface="Bell MT" panose="02020503060305020303" pitchFamily="18" charset="0"/>
              </a:rPr>
              <a:t>- Uses Tinter for GUI</a:t>
            </a:r>
          </a:p>
          <a:p>
            <a:r>
              <a:rPr sz="2800" dirty="0">
                <a:latin typeface="Bell MT" panose="02020503060305020303" pitchFamily="18" charset="0"/>
              </a:rPr>
              <a:t>- Dictionary Stores Quiz Data</a:t>
            </a:r>
          </a:p>
          <a:p>
            <a:r>
              <a:rPr sz="2800" dirty="0">
                <a:latin typeface="Bell MT" panose="02020503060305020303" pitchFamily="18" charset="0"/>
              </a:rPr>
              <a:t>- Randomized Questions per Subject</a:t>
            </a:r>
          </a:p>
          <a:p>
            <a:r>
              <a:rPr sz="2800" dirty="0">
                <a:latin typeface="Bell MT" panose="02020503060305020303" pitchFamily="18" charset="0"/>
              </a:rPr>
              <a:t>- Dynamic Subject Selection</a:t>
            </a:r>
          </a:p>
          <a:p>
            <a:r>
              <a:rPr sz="2800" dirty="0">
                <a:latin typeface="Bell MT" panose="02020503060305020303" pitchFamily="18" charset="0"/>
              </a:rPr>
              <a:t>- Simple User Input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ell MT" panose="02020503060305020303" pitchFamily="18" charset="0"/>
              </a:rPr>
              <a:t>🚀 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latin typeface="Bell MT" panose="02020503060305020303" pitchFamily="18" charset="0"/>
              </a:rPr>
              <a:t>- Add More Subjects &amp; Levels</a:t>
            </a:r>
          </a:p>
          <a:p>
            <a:r>
              <a:rPr sz="2400" dirty="0">
                <a:latin typeface="Bell MT" panose="02020503060305020303" pitchFamily="18" charset="0"/>
              </a:rPr>
              <a:t>- Implement Timer for Questions ⏳</a:t>
            </a:r>
          </a:p>
          <a:p>
            <a:r>
              <a:rPr sz="2400" dirty="0">
                <a:latin typeface="Bell MT" panose="02020503060305020303" pitchFamily="18" charset="0"/>
              </a:rPr>
              <a:t>- Add Sound Effects 🎵</a:t>
            </a:r>
          </a:p>
          <a:p>
            <a:r>
              <a:rPr sz="2400" dirty="0">
                <a:latin typeface="Bell MT" panose="02020503060305020303" pitchFamily="18" charset="0"/>
              </a:rPr>
              <a:t>- Improve UI with Animations 🌟</a:t>
            </a:r>
          </a:p>
          <a:p>
            <a:r>
              <a:rPr sz="2400" dirty="0">
                <a:latin typeface="Bell MT" panose="02020503060305020303" pitchFamily="18" charset="0"/>
              </a:rPr>
              <a:t>- Multiplayer Quiz Mode 🎮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4</TotalTime>
  <Words>143</Words>
  <Application>Microsoft Office PowerPoint</Application>
  <PresentationFormat>On-screen Show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Bell MT</vt:lpstr>
      <vt:lpstr>Century Gothic</vt:lpstr>
      <vt:lpstr>Savon</vt:lpstr>
      <vt:lpstr> Fun Kids Quiz App</vt:lpstr>
      <vt:lpstr>✨ Features of the Quiz App</vt:lpstr>
      <vt:lpstr>📚 Subjects &amp; Levels</vt:lpstr>
      <vt:lpstr>🛠️ How the Code Works</vt:lpstr>
      <vt:lpstr>🚀 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kumar</cp:lastModifiedBy>
  <cp:revision>2</cp:revision>
  <dcterms:created xsi:type="dcterms:W3CDTF">2013-01-27T09:14:16Z</dcterms:created>
  <dcterms:modified xsi:type="dcterms:W3CDTF">2025-02-09T01:14:04Z</dcterms:modified>
  <cp:category/>
</cp:coreProperties>
</file>