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F0B007-1BA8-4983-94DD-4457D9C9D4F9}">
  <a:tblStyle styleId="{47F0B007-1BA8-4983-94DD-4457D9C9D4F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f69985d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f69985d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f69985d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f69985d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f69985d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f69985d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f69985d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f69985d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5808" y="303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Promoting fiction sales (exemplar)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100"/>
          </a:p>
        </p:txBody>
      </p:sp>
      <p:pic>
        <p:nvPicPr>
          <p:cNvPr descr="Tall pile of books on a bookstore counter with a cash register, bright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875" y="1833575"/>
            <a:ext cx="2912452" cy="2912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Revenue</a:t>
            </a:r>
            <a:r>
              <a:rPr lang="en" sz="2820"/>
              <a:t> data</a:t>
            </a:r>
            <a:endParaRPr sz="2820"/>
          </a:p>
        </p:txBody>
      </p:sp>
      <p:sp>
        <p:nvSpPr>
          <p:cNvPr id="61" name="Google Shape;61;p14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364750" y="120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{47F0B007-1BA8-4983-94DD-4457D9C9D4F9}</a:tableStyleId>
              </a:tblPr>
              <a:tblGrid>
                <a:gridCol w="1007575"/>
                <a:gridCol w="952825"/>
                <a:gridCol w="974525"/>
                <a:gridCol w="1120850"/>
                <a:gridCol w="1108750"/>
              </a:tblGrid>
              <a:tr h="59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Quarter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Fantasy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Mystery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Romance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Historical</a:t>
                      </a:r>
                      <a:endParaRPr b="1" sz="16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51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Q1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$30,000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51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Q2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$18,000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16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51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Q3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18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51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Q4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27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31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11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54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Annual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$102,000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$92,000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$124,000</a:t>
                      </a:r>
                      <a:endParaRPr sz="13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$60,000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Stacks of coins increasing in size"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9400" y="1482275"/>
            <a:ext cx="2502824" cy="250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Potential solutions</a:t>
            </a:r>
            <a:endParaRPr sz="28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18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Attract</a:t>
            </a:r>
            <a:r>
              <a:rPr lang="en" sz="1600">
                <a:solidFill>
                  <a:srgbClr val="000000"/>
                </a:solidFill>
              </a:rPr>
              <a:t> customer attention to each genre through events and promotions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Increase focus on historical fiction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Partner with historical societies and museums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Write blog posts about historical fiction releases, author interviews, and book giveaways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ozy corner of bookstore with &quot;historical fiction&quot; banner and cozy armchairs"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7975" y="1183900"/>
            <a:ext cx="2985876" cy="298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Open forum</a:t>
            </a:r>
            <a:endParaRPr sz="282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additional ideas can we brainstorm for promoting fiction sales, particularly historical fiction?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 growing stack of shiny coins with an arrow above them on top of a book"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3575" y="1931750"/>
            <a:ext cx="2876851" cy="287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