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68" r:id="rId7"/>
    <p:sldId id="259" r:id="rId8"/>
    <p:sldId id="260" r:id="rId9"/>
    <p:sldId id="261" r:id="rId10"/>
    <p:sldId id="262" r:id="rId11"/>
    <p:sldId id="265" r:id="rId12"/>
    <p:sldId id="266"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4" d="100"/>
          <a:sy n="54" d="100"/>
        </p:scale>
        <p:origin x="8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A63FB-0071-4757-9E3F-F6CEEA5AB23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CA6F86F-FB2E-495C-B9C0-A6FBF512F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2DF3EA2-AC6E-4133-BE7A-A79F5C25E35D}"/>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AAF7EBA1-A0E0-43C4-82A3-5460B0C6AA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B4413E-613D-4151-945D-7C98E1AB206C}"/>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166193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7EEDD-1E75-4BB5-819F-4536DB3CDB6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49DFA1-CD17-4AEC-B228-1E13493E0A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25C7A9-D582-40A3-B53B-8420E66DCA43}"/>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B0ABD2CF-4774-46C3-99E0-4F01E2E919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9879B2-61CF-40B4-BE03-E76583CBFE5C}"/>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330233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005A85F-46DC-4BE8-97D4-41791F2A277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9C0903-01C2-40BD-B280-5850CB2FD90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3E7066-D26D-4B30-8845-348578B70EF0}"/>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36413195-8B86-4CEC-876A-B6E9A85C62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A1A6D7-FDAE-4B14-8211-B1CEE7D73136}"/>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163228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B92CC5-BB12-42A3-A97D-4489C5177E9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1F3CEB-1511-4CCA-84CE-3CA97175D5F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145B69-A4DB-4702-B42C-FE8811A2CCED}"/>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A4D1BA93-223E-4BC1-87CE-F53C16B502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91B10-4446-4D10-8B74-C60968C1DE23}"/>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106516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C1CC8D-3E69-419C-A797-A61F616FFCB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A78A01-5B15-432E-B720-9AAFE92A3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A8B45D9-C4F0-42F3-B847-2851E756301F}"/>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8624D437-7C93-4C16-94B8-015A6E5C3F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180BB8-1F3F-4BCD-8698-8A4246B5DF07}"/>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239432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CF0199-77DC-4874-BA32-6596DD8F26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7CC8B-3E2D-4497-A513-7714DBAC74B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2FAA986-0B33-47F7-B9AF-4586F46372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874A05-43DB-468A-946E-3EC0B04E12D0}"/>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4B33AEC8-6DF1-424D-90C7-EDE630B3AC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E2D5BC-459E-4063-842C-1EF0378104EB}"/>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18451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3EB3A-4196-4EDE-AC20-B0486F4A592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420121-8F9B-4E6B-8538-52B0196CA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2A8183F-2314-4B72-A92F-67689078F77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F14E44A-C9A6-47DD-B35B-37758BCFB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2EBA0A-5F71-4DA2-BB01-99F8F0178D7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1583965-5E45-47A1-A70E-A2C9073F662B}"/>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8" name="フッター プレースホルダー 7">
            <a:extLst>
              <a:ext uri="{FF2B5EF4-FFF2-40B4-BE49-F238E27FC236}">
                <a16:creationId xmlns:a16="http://schemas.microsoft.com/office/drawing/2014/main" id="{5556A98C-E832-4242-8B17-D2A52B197B7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3961332-469F-4582-8372-66FE1B8E2F66}"/>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425243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DA0733-4378-447D-A91F-514AE98493B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87669C0-FB62-48C3-ABA9-14D852C814C4}"/>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4" name="フッター プレースホルダー 3">
            <a:extLst>
              <a:ext uri="{FF2B5EF4-FFF2-40B4-BE49-F238E27FC236}">
                <a16:creationId xmlns:a16="http://schemas.microsoft.com/office/drawing/2014/main" id="{C9897270-76CB-45EC-BEE2-D46849714D0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D9546CE-D461-43BC-A1AF-806AC169AB8C}"/>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312181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F5752D-25CF-4AC3-80FF-6B5A160CE42C}"/>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3" name="フッター プレースホルダー 2">
            <a:extLst>
              <a:ext uri="{FF2B5EF4-FFF2-40B4-BE49-F238E27FC236}">
                <a16:creationId xmlns:a16="http://schemas.microsoft.com/office/drawing/2014/main" id="{A0C7B8DF-2499-489A-A723-BDDA79EEC23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7CE93D-891A-43A7-AD1F-A6CF53F5D0FE}"/>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72402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EDD8FD-2352-441A-BE36-0CB80D6590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37D319-E8A4-40D8-83D9-F9657005E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1A1EBDD-06D1-4FF8-8542-68667D875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BBAFF2-8BB4-4B5D-8B06-6501EB4020F4}"/>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24942124-A59E-4348-A2B7-71CD55D192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1021BF-CBC1-491D-96F4-12A74F8DBB2D}"/>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79069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4374B-891D-4DAE-BE3E-E49E09892B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23CE72D-55C9-4964-A2FF-0D7B39DBD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CE2A06-586E-45FF-BB05-DB68FEA73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CB33A6-19B2-448B-99F3-A7F8527515D1}"/>
              </a:ext>
            </a:extLst>
          </p:cNvPr>
          <p:cNvSpPr>
            <a:spLocks noGrp="1"/>
          </p:cNvSpPr>
          <p:nvPr>
            <p:ph type="dt" sz="half" idx="10"/>
          </p:nvPr>
        </p:nvSpPr>
        <p:spPr/>
        <p:txBody>
          <a:bodyPr/>
          <a:lstStyle/>
          <a:p>
            <a:fld id="{9A21A2DF-9E30-4D7A-B514-7EEBDF900412}"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7FDC98EB-4923-4333-8899-AFC10516B9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370D5B-F862-4D79-AC6C-6B9E1DB4775D}"/>
              </a:ext>
            </a:extLst>
          </p:cNvPr>
          <p:cNvSpPr>
            <a:spLocks noGrp="1"/>
          </p:cNvSpPr>
          <p:nvPr>
            <p:ph type="sldNum" sz="quarter" idx="12"/>
          </p:nvPr>
        </p:nvSpPr>
        <p:spPr/>
        <p:txBody>
          <a:body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40890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ECBC001-172B-421F-9225-FD1BC9988A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9E31606-9AE9-4893-802C-F498078AB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E97654-D2A8-49E9-A589-C71C179647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1A2DF-9E30-4D7A-B514-7EEBDF900412}"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44BB5AE5-DF58-46E5-A93D-3BA12178C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7227AC6-2C3B-45E3-BAA7-49D5C57F7C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A6F4B-2B21-47D6-907F-4E98F8170702}" type="slidenum">
              <a:rPr kumimoji="1" lang="ja-JP" altLang="en-US" smtClean="0"/>
              <a:t>‹#›</a:t>
            </a:fld>
            <a:endParaRPr kumimoji="1" lang="ja-JP" altLang="en-US"/>
          </a:p>
        </p:txBody>
      </p:sp>
    </p:spTree>
    <p:extLst>
      <p:ext uri="{BB962C8B-B14F-4D97-AF65-F5344CB8AC3E}">
        <p14:creationId xmlns:p14="http://schemas.microsoft.com/office/powerpoint/2010/main" val="2057320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pokemon.jp/zuka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AD80C-9F5F-4B25-B9C9-F54DE48F62FD}"/>
              </a:ext>
            </a:extLst>
          </p:cNvPr>
          <p:cNvSpPr>
            <a:spLocks noGrp="1"/>
          </p:cNvSpPr>
          <p:nvPr>
            <p:ph type="ctrTitle"/>
          </p:nvPr>
        </p:nvSpPr>
        <p:spPr>
          <a:xfrm>
            <a:off x="1376082" y="-1063394"/>
            <a:ext cx="9144000" cy="2387600"/>
          </a:xfrm>
        </p:spPr>
        <p:txBody>
          <a:bodyPr/>
          <a:lstStyle/>
          <a:p>
            <a:r>
              <a:rPr kumimoji="1" lang="en-US" altLang="ja-JP" dirty="0">
                <a:latin typeface="AlternateGothic2 BT" panose="020B0608020202050204" pitchFamily="34" charset="0"/>
              </a:rPr>
              <a:t>Quiz from </a:t>
            </a:r>
            <a:r>
              <a:rPr kumimoji="1" lang="en-US" altLang="ja-JP" dirty="0" err="1">
                <a:latin typeface="AlternateGothic2 BT" panose="020B0608020202050204" pitchFamily="34" charset="0"/>
              </a:rPr>
              <a:t>Pokemon</a:t>
            </a:r>
            <a:endParaRPr kumimoji="1" lang="ja-JP" altLang="en-US" dirty="0">
              <a:latin typeface="AlternateGothic2 BT" panose="020B0608020202050204" pitchFamily="34" charset="0"/>
            </a:endParaRPr>
          </a:p>
        </p:txBody>
      </p:sp>
      <p:sp>
        <p:nvSpPr>
          <p:cNvPr id="3" name="字幕 2">
            <a:extLst>
              <a:ext uri="{FF2B5EF4-FFF2-40B4-BE49-F238E27FC236}">
                <a16:creationId xmlns:a16="http://schemas.microsoft.com/office/drawing/2014/main" id="{70579A31-0541-4B0C-936C-4EA19232673B}"/>
              </a:ext>
            </a:extLst>
          </p:cNvPr>
          <p:cNvSpPr>
            <a:spLocks noGrp="1"/>
          </p:cNvSpPr>
          <p:nvPr>
            <p:ph type="subTitle" idx="1"/>
          </p:nvPr>
        </p:nvSpPr>
        <p:spPr>
          <a:xfrm>
            <a:off x="3536576" y="1324206"/>
            <a:ext cx="9144000" cy="1655762"/>
          </a:xfrm>
        </p:spPr>
        <p:txBody>
          <a:bodyPr/>
          <a:lstStyle/>
          <a:p>
            <a:r>
              <a:rPr lang="en-US" altLang="ja-JP" dirty="0"/>
              <a:t>Yuki Hayashi, Kouki Tazawa, Daisuke</a:t>
            </a:r>
            <a:r>
              <a:rPr lang="ja-JP" altLang="en-US" dirty="0"/>
              <a:t> </a:t>
            </a:r>
            <a:r>
              <a:rPr lang="en-US" altLang="ja-JP" dirty="0" err="1"/>
              <a:t>Tohara</a:t>
            </a:r>
            <a:endParaRPr kumimoji="1" lang="ja-JP" altLang="en-US" dirty="0"/>
          </a:p>
        </p:txBody>
      </p:sp>
      <p:pic>
        <p:nvPicPr>
          <p:cNvPr id="7" name="図 6">
            <a:extLst>
              <a:ext uri="{FF2B5EF4-FFF2-40B4-BE49-F238E27FC236}">
                <a16:creationId xmlns:a16="http://schemas.microsoft.com/office/drawing/2014/main" id="{357BB13B-93A4-44FE-9C2A-57247A631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906" y="1778464"/>
            <a:ext cx="8915400" cy="5014913"/>
          </a:xfrm>
          <a:prstGeom prst="rect">
            <a:avLst/>
          </a:prstGeom>
        </p:spPr>
      </p:pic>
    </p:spTree>
    <p:extLst>
      <p:ext uri="{BB962C8B-B14F-4D97-AF65-F5344CB8AC3E}">
        <p14:creationId xmlns:p14="http://schemas.microsoft.com/office/powerpoint/2010/main" val="4009309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37153-BC9B-4CD5-ADA9-379204C544B1}"/>
              </a:ext>
            </a:extLst>
          </p:cNvPr>
          <p:cNvSpPr>
            <a:spLocks noGrp="1"/>
          </p:cNvSpPr>
          <p:nvPr>
            <p:ph type="title"/>
          </p:nvPr>
        </p:nvSpPr>
        <p:spPr/>
        <p:txBody>
          <a:bodyPr/>
          <a:lstStyle/>
          <a:p>
            <a:r>
              <a:rPr kumimoji="1" lang="ja-JP" altLang="en-US" dirty="0"/>
              <a:t>ヒント３：タイプの表示</a:t>
            </a:r>
          </a:p>
        </p:txBody>
      </p:sp>
      <p:pic>
        <p:nvPicPr>
          <p:cNvPr id="4" name="コンテンツ プレースホルダー 3">
            <a:extLst>
              <a:ext uri="{FF2B5EF4-FFF2-40B4-BE49-F238E27FC236}">
                <a16:creationId xmlns:a16="http://schemas.microsoft.com/office/drawing/2014/main" id="{695AD8CF-6AA3-4346-9DCA-37D2B2C8D48E}"/>
              </a:ext>
            </a:extLst>
          </p:cNvPr>
          <p:cNvPicPr>
            <a:picLocks noGrp="1" noChangeAspect="1"/>
          </p:cNvPicPr>
          <p:nvPr>
            <p:ph idx="1"/>
          </p:nvPr>
        </p:nvPicPr>
        <p:blipFill>
          <a:blip r:embed="rId2"/>
          <a:stretch>
            <a:fillRect/>
          </a:stretch>
        </p:blipFill>
        <p:spPr>
          <a:xfrm>
            <a:off x="2024573" y="1825625"/>
            <a:ext cx="8142854" cy="4351338"/>
          </a:xfrm>
          <a:prstGeom prst="rect">
            <a:avLst/>
          </a:prstGeom>
        </p:spPr>
      </p:pic>
      <p:sp>
        <p:nvSpPr>
          <p:cNvPr id="5" name="楕円 4">
            <a:extLst>
              <a:ext uri="{FF2B5EF4-FFF2-40B4-BE49-F238E27FC236}">
                <a16:creationId xmlns:a16="http://schemas.microsoft.com/office/drawing/2014/main" id="{35B02ABC-8621-453A-B141-BEBB57FF0D02}"/>
              </a:ext>
            </a:extLst>
          </p:cNvPr>
          <p:cNvSpPr/>
          <p:nvPr/>
        </p:nvSpPr>
        <p:spPr>
          <a:xfrm>
            <a:off x="4872037" y="2857500"/>
            <a:ext cx="857251" cy="4286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862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058C4F-8FD2-41CB-886B-593535937B21}"/>
              </a:ext>
            </a:extLst>
          </p:cNvPr>
          <p:cNvSpPr>
            <a:spLocks noGrp="1"/>
          </p:cNvSpPr>
          <p:nvPr>
            <p:ph type="title"/>
          </p:nvPr>
        </p:nvSpPr>
        <p:spPr/>
        <p:txBody>
          <a:bodyPr/>
          <a:lstStyle/>
          <a:p>
            <a:r>
              <a:rPr kumimoji="1" lang="ja-JP" altLang="en-US" dirty="0"/>
              <a:t>答えのページ</a:t>
            </a:r>
          </a:p>
        </p:txBody>
      </p:sp>
      <p:pic>
        <p:nvPicPr>
          <p:cNvPr id="11" name="コンテンツ プレースホルダー 10">
            <a:extLst>
              <a:ext uri="{FF2B5EF4-FFF2-40B4-BE49-F238E27FC236}">
                <a16:creationId xmlns:a16="http://schemas.microsoft.com/office/drawing/2014/main" id="{B8254216-0CCD-4C1D-B075-A584042EC4BD}"/>
              </a:ext>
            </a:extLst>
          </p:cNvPr>
          <p:cNvPicPr>
            <a:picLocks noGrp="1" noChangeAspect="1"/>
          </p:cNvPicPr>
          <p:nvPr>
            <p:ph idx="1"/>
          </p:nvPr>
        </p:nvPicPr>
        <p:blipFill>
          <a:blip r:embed="rId2"/>
          <a:stretch>
            <a:fillRect/>
          </a:stretch>
        </p:blipFill>
        <p:spPr>
          <a:xfrm>
            <a:off x="1460261" y="1825625"/>
            <a:ext cx="9271478" cy="4351338"/>
          </a:xfrm>
          <a:prstGeom prst="rect">
            <a:avLst/>
          </a:prstGeom>
        </p:spPr>
      </p:pic>
    </p:spTree>
    <p:extLst>
      <p:ext uri="{BB962C8B-B14F-4D97-AF65-F5344CB8AC3E}">
        <p14:creationId xmlns:p14="http://schemas.microsoft.com/office/powerpoint/2010/main" val="22972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01B47E-0E38-4DB9-A496-8C68D5E30B7A}"/>
              </a:ext>
            </a:extLst>
          </p:cNvPr>
          <p:cNvSpPr>
            <a:spLocks noGrp="1"/>
          </p:cNvSpPr>
          <p:nvPr>
            <p:ph type="title"/>
          </p:nvPr>
        </p:nvSpPr>
        <p:spPr/>
        <p:txBody>
          <a:bodyPr/>
          <a:lstStyle/>
          <a:p>
            <a:r>
              <a:rPr kumimoji="1" lang="ja-JP" altLang="en-US" dirty="0"/>
              <a:t>参照</a:t>
            </a:r>
          </a:p>
        </p:txBody>
      </p:sp>
      <p:sp>
        <p:nvSpPr>
          <p:cNvPr id="3" name="コンテンツ プレースホルダー 2">
            <a:extLst>
              <a:ext uri="{FF2B5EF4-FFF2-40B4-BE49-F238E27FC236}">
                <a16:creationId xmlns:a16="http://schemas.microsoft.com/office/drawing/2014/main" id="{1F60EE32-A558-4B2D-9FC4-171DF4C72B2F}"/>
              </a:ext>
            </a:extLst>
          </p:cNvPr>
          <p:cNvSpPr>
            <a:spLocks noGrp="1"/>
          </p:cNvSpPr>
          <p:nvPr>
            <p:ph idx="1"/>
          </p:nvPr>
        </p:nvSpPr>
        <p:spPr/>
        <p:txBody>
          <a:bodyPr/>
          <a:lstStyle/>
          <a:p>
            <a:pPr marL="0" indent="0">
              <a:buNone/>
            </a:pPr>
            <a:r>
              <a:rPr lang="ja-JP" altLang="en-US" dirty="0">
                <a:hlinkClick r:id="rId2"/>
              </a:rPr>
              <a:t>ポケモンだいすきクラブ：</a:t>
            </a:r>
            <a:endParaRPr lang="en-US" altLang="ja-JP" dirty="0">
              <a:hlinkClick r:id="rId2"/>
            </a:endParaRPr>
          </a:p>
          <a:p>
            <a:pPr marL="0" indent="0">
              <a:buNone/>
            </a:pPr>
            <a:r>
              <a:rPr lang="en-US" altLang="ja-JP" dirty="0">
                <a:hlinkClick r:id="rId2"/>
              </a:rPr>
              <a:t>https://www.pokemon.jp/zukan/</a:t>
            </a:r>
            <a:endParaRPr kumimoji="1" lang="ja-JP" altLang="en-US" dirty="0"/>
          </a:p>
        </p:txBody>
      </p:sp>
    </p:spTree>
    <p:extLst>
      <p:ext uri="{BB962C8B-B14F-4D97-AF65-F5344CB8AC3E}">
        <p14:creationId xmlns:p14="http://schemas.microsoft.com/office/powerpoint/2010/main" val="12270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71E95257-736D-40DD-B0DB-B975FF71F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773" y="3986212"/>
            <a:ext cx="6846690" cy="2773343"/>
          </a:xfrm>
          <a:prstGeom prst="rect">
            <a:avLst/>
          </a:prstGeom>
        </p:spPr>
      </p:pic>
      <p:sp>
        <p:nvSpPr>
          <p:cNvPr id="2" name="吹き出し: 円形 1">
            <a:extLst>
              <a:ext uri="{FF2B5EF4-FFF2-40B4-BE49-F238E27FC236}">
                <a16:creationId xmlns:a16="http://schemas.microsoft.com/office/drawing/2014/main" id="{A594B1F4-5C85-46F8-8D6D-71EB5D4BFEA0}"/>
              </a:ext>
            </a:extLst>
          </p:cNvPr>
          <p:cNvSpPr/>
          <p:nvPr/>
        </p:nvSpPr>
        <p:spPr>
          <a:xfrm>
            <a:off x="3200400" y="200025"/>
            <a:ext cx="7286625" cy="3228975"/>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600" dirty="0"/>
              <a:t>Thanks for your listening.</a:t>
            </a:r>
            <a:endParaRPr kumimoji="1" lang="ja-JP" altLang="en-US" sz="3600" dirty="0"/>
          </a:p>
        </p:txBody>
      </p:sp>
    </p:spTree>
    <p:extLst>
      <p:ext uri="{BB962C8B-B14F-4D97-AF65-F5344CB8AC3E}">
        <p14:creationId xmlns:p14="http://schemas.microsoft.com/office/powerpoint/2010/main" val="22863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F25D3F-343B-4FD1-8A20-7712D4384513}"/>
              </a:ext>
            </a:extLst>
          </p:cNvPr>
          <p:cNvSpPr>
            <a:spLocks noGrp="1"/>
          </p:cNvSpPr>
          <p:nvPr>
            <p:ph type="title"/>
          </p:nvPr>
        </p:nvSpPr>
        <p:spPr/>
        <p:txBody>
          <a:bodyPr/>
          <a:lstStyle/>
          <a:p>
            <a:r>
              <a:rPr lang="ja-JP" altLang="en-US" dirty="0"/>
              <a:t>いまや、世界で大人気となったポケモン</a:t>
            </a:r>
            <a:endParaRPr kumimoji="1" lang="ja-JP" altLang="en-US" dirty="0"/>
          </a:p>
        </p:txBody>
      </p:sp>
      <p:sp>
        <p:nvSpPr>
          <p:cNvPr id="3" name="コンテンツ プレースホルダー 2">
            <a:extLst>
              <a:ext uri="{FF2B5EF4-FFF2-40B4-BE49-F238E27FC236}">
                <a16:creationId xmlns:a16="http://schemas.microsoft.com/office/drawing/2014/main" id="{BD8D9496-40C0-49B1-8AFA-77FE1AE6F7A0}"/>
              </a:ext>
            </a:extLst>
          </p:cNvPr>
          <p:cNvSpPr>
            <a:spLocks noGrp="1"/>
          </p:cNvSpPr>
          <p:nvPr>
            <p:ph idx="1"/>
          </p:nvPr>
        </p:nvSpPr>
        <p:spPr/>
        <p:txBody>
          <a:bodyPr/>
          <a:lstStyle/>
          <a:p>
            <a:pPr marL="0" indent="0">
              <a:buNone/>
            </a:pPr>
            <a:r>
              <a:rPr lang="ja-JP" altLang="en-US" dirty="0"/>
              <a:t>大多数が、</a:t>
            </a:r>
            <a:endParaRPr lang="en-US" altLang="ja-JP" dirty="0"/>
          </a:p>
          <a:p>
            <a:pPr marL="0" indent="0">
              <a:buNone/>
            </a:pPr>
            <a:r>
              <a:rPr lang="ja-JP" altLang="en-US" dirty="0"/>
              <a:t>ポケモンバトルで</a:t>
            </a:r>
            <a:r>
              <a:rPr lang="ja-JP" altLang="en-US" dirty="0">
                <a:solidFill>
                  <a:srgbClr val="FF0000"/>
                </a:solidFill>
              </a:rPr>
              <a:t>勝つこと</a:t>
            </a:r>
            <a:r>
              <a:rPr lang="ja-JP" altLang="en-US" dirty="0"/>
              <a:t>を目的に、強いポケモンを</a:t>
            </a:r>
            <a:r>
              <a:rPr lang="ja-JP" altLang="en-US" dirty="0">
                <a:solidFill>
                  <a:srgbClr val="FF0000"/>
                </a:solidFill>
              </a:rPr>
              <a:t>厳選</a:t>
            </a:r>
            <a:r>
              <a:rPr lang="ja-JP" altLang="en-US" dirty="0"/>
              <a:t>そして育成ばかりしている。</a:t>
            </a:r>
            <a:endParaRPr lang="en-US" altLang="ja-JP" dirty="0"/>
          </a:p>
          <a:p>
            <a:pPr marL="0" indent="0">
              <a:buNone/>
            </a:pPr>
            <a:endParaRPr lang="en-US" altLang="ja-JP" dirty="0"/>
          </a:p>
          <a:p>
            <a:pPr marL="0" indent="0">
              <a:buNone/>
            </a:pPr>
            <a:r>
              <a:rPr lang="ja-JP" altLang="en-US" dirty="0"/>
              <a:t>それゆえに、</a:t>
            </a:r>
            <a:r>
              <a:rPr lang="ja-JP" altLang="en-US" dirty="0">
                <a:solidFill>
                  <a:srgbClr val="FF0000"/>
                </a:solidFill>
              </a:rPr>
              <a:t>大事な部分</a:t>
            </a:r>
            <a:r>
              <a:rPr lang="ja-JP" altLang="en-US" dirty="0"/>
              <a:t>を見落としている部分がある</a:t>
            </a:r>
            <a:endParaRPr lang="en-US" altLang="ja-JP" dirty="0"/>
          </a:p>
          <a:p>
            <a:pPr marL="0" indent="0">
              <a:buNone/>
            </a:pPr>
            <a:endParaRPr lang="en-US" altLang="ja-JP" dirty="0"/>
          </a:p>
          <a:p>
            <a:pPr marL="0" indent="0">
              <a:buNone/>
            </a:pPr>
            <a:r>
              <a:rPr lang="ja-JP" altLang="en-US" sz="5400" dirty="0"/>
              <a:t>               それは・・・</a:t>
            </a:r>
            <a:endParaRPr lang="en-US" altLang="ja-JP" sz="5400" dirty="0"/>
          </a:p>
          <a:p>
            <a:pPr marL="0" indent="0">
              <a:buNone/>
            </a:pPr>
            <a:endParaRPr lang="en-US" altLang="ja-JP" dirty="0"/>
          </a:p>
          <a:p>
            <a:pPr marL="0" indent="0">
              <a:buNone/>
            </a:pPr>
            <a:endParaRPr lang="en-US" altLang="ja-JP" dirty="0"/>
          </a:p>
          <a:p>
            <a:pPr marL="0" indent="0">
              <a:buNone/>
            </a:pPr>
            <a:endParaRPr lang="en-US" altLang="ja-JP" dirty="0"/>
          </a:p>
        </p:txBody>
      </p:sp>
      <p:pic>
        <p:nvPicPr>
          <p:cNvPr id="5" name="図 4">
            <a:extLst>
              <a:ext uri="{FF2B5EF4-FFF2-40B4-BE49-F238E27FC236}">
                <a16:creationId xmlns:a16="http://schemas.microsoft.com/office/drawing/2014/main" id="{B49042E7-4571-4A2F-BDA2-8EEC38697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3562350"/>
            <a:ext cx="3581400" cy="2234675"/>
          </a:xfrm>
          <a:prstGeom prst="rect">
            <a:avLst/>
          </a:prstGeom>
        </p:spPr>
      </p:pic>
      <p:pic>
        <p:nvPicPr>
          <p:cNvPr id="7" name="図 6">
            <a:extLst>
              <a:ext uri="{FF2B5EF4-FFF2-40B4-BE49-F238E27FC236}">
                <a16:creationId xmlns:a16="http://schemas.microsoft.com/office/drawing/2014/main" id="{C3D2C0BF-FA90-4BC9-AB9D-357FFD2EF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70" y="4171950"/>
            <a:ext cx="2074741" cy="2621572"/>
          </a:xfrm>
          <a:prstGeom prst="rect">
            <a:avLst/>
          </a:prstGeom>
        </p:spPr>
      </p:pic>
    </p:spTree>
    <p:extLst>
      <p:ext uri="{BB962C8B-B14F-4D97-AF65-F5344CB8AC3E}">
        <p14:creationId xmlns:p14="http://schemas.microsoft.com/office/powerpoint/2010/main" val="422311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0A31561-6BB0-415D-A580-8DE1B9FC0C40}"/>
              </a:ext>
            </a:extLst>
          </p:cNvPr>
          <p:cNvSpPr/>
          <p:nvPr/>
        </p:nvSpPr>
        <p:spPr>
          <a:xfrm>
            <a:off x="423862" y="2644170"/>
            <a:ext cx="11344276" cy="1569660"/>
          </a:xfrm>
          <a:prstGeom prst="rect">
            <a:avLst/>
          </a:prstGeom>
          <a:noFill/>
          <a:scene3d>
            <a:camera prst="isometricOffAxis2Left"/>
            <a:lightRig rig="threePt" dir="t"/>
          </a:scene3d>
        </p:spPr>
        <p:txBody>
          <a:bodyPr wrap="square" lIns="91440" tIns="45720" rIns="91440" bIns="45720">
            <a:spAutoFit/>
          </a:bodyPr>
          <a:lstStyle/>
          <a:p>
            <a:pPr algn="ctr"/>
            <a:r>
              <a:rPr lang="ja-JP" altLang="en-US" sz="9600" dirty="0">
                <a:ln w="0"/>
                <a:effectLst>
                  <a:outerShdw blurRad="75057" dist="38100" dir="5400000" sy="-20000" rotWithShape="0">
                    <a:prstClr val="black">
                      <a:alpha val="25000"/>
                    </a:prstClr>
                  </a:outerShdw>
                </a:effectLst>
              </a:rPr>
              <a:t>フレーバーテキスト</a:t>
            </a:r>
          </a:p>
        </p:txBody>
      </p:sp>
    </p:spTree>
    <p:extLst>
      <p:ext uri="{BB962C8B-B14F-4D97-AF65-F5344CB8AC3E}">
        <p14:creationId xmlns:p14="http://schemas.microsoft.com/office/powerpoint/2010/main" val="6559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F3ED9-40A6-46EF-9769-F61DD366E75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816A70B-D984-4A4F-B5F8-EE6880976C4A}"/>
              </a:ext>
            </a:extLst>
          </p:cNvPr>
          <p:cNvSpPr>
            <a:spLocks noGrp="1"/>
          </p:cNvSpPr>
          <p:nvPr>
            <p:ph idx="1"/>
          </p:nvPr>
        </p:nvSpPr>
        <p:spPr/>
        <p:txBody>
          <a:bodyPr/>
          <a:lstStyle/>
          <a:p>
            <a:pPr marL="0" indent="0">
              <a:buNone/>
            </a:pPr>
            <a:endParaRPr kumimoji="1" lang="ja-JP" altLang="en-US" dirty="0"/>
          </a:p>
        </p:txBody>
      </p:sp>
      <p:pic>
        <p:nvPicPr>
          <p:cNvPr id="5" name="図 4">
            <a:extLst>
              <a:ext uri="{FF2B5EF4-FFF2-40B4-BE49-F238E27FC236}">
                <a16:creationId xmlns:a16="http://schemas.microsoft.com/office/drawing/2014/main" id="{DD9E8AFB-00A8-4C25-BE03-3589042B2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67556"/>
            <a:ext cx="10515600" cy="473463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四角形: 角を丸くする 5">
            <a:extLst>
              <a:ext uri="{FF2B5EF4-FFF2-40B4-BE49-F238E27FC236}">
                <a16:creationId xmlns:a16="http://schemas.microsoft.com/office/drawing/2014/main" id="{2845AFCF-88C4-4BF8-A582-5F485D9DAFD0}"/>
              </a:ext>
            </a:extLst>
          </p:cNvPr>
          <p:cNvSpPr/>
          <p:nvPr/>
        </p:nvSpPr>
        <p:spPr>
          <a:xfrm>
            <a:off x="838200" y="3600450"/>
            <a:ext cx="5119688" cy="170021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B62E855-61FD-47C1-B9BF-0B0C1AB36F1F}"/>
              </a:ext>
            </a:extLst>
          </p:cNvPr>
          <p:cNvSpPr/>
          <p:nvPr/>
        </p:nvSpPr>
        <p:spPr>
          <a:xfrm>
            <a:off x="6234114" y="3600449"/>
            <a:ext cx="5119688" cy="170021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069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7A1C31-F211-425D-90F4-EB42DB9F8F9F}"/>
              </a:ext>
            </a:extLst>
          </p:cNvPr>
          <p:cNvSpPr>
            <a:spLocks noGrp="1"/>
          </p:cNvSpPr>
          <p:nvPr>
            <p:ph type="title"/>
          </p:nvPr>
        </p:nvSpPr>
        <p:spPr>
          <a:xfrm>
            <a:off x="838200" y="714856"/>
            <a:ext cx="10515600" cy="2266156"/>
          </a:xfrm>
        </p:spPr>
        <p:txBody>
          <a:bodyPr>
            <a:normAutofit/>
          </a:bodyPr>
          <a:lstStyle/>
          <a:p>
            <a:r>
              <a:rPr kumimoji="1"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この部分を基に</a:t>
            </a:r>
            <a:r>
              <a:rPr kumimoji="1" lang="ja-JP" altLang="en-US" dirty="0">
                <a:solidFill>
                  <a:srgbClr val="FF0000"/>
                </a:solidFill>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クイズ</a:t>
            </a:r>
            <a:r>
              <a:rPr kumimoji="1"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を作ったら、</a:t>
            </a:r>
            <a:br>
              <a:rPr kumimoji="1" lang="en-US" altLang="ja-JP"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br>
            <a:r>
              <a:rPr kumimoji="1"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試合で使われない弱い</a:t>
            </a:r>
            <a:r>
              <a:rPr kumimoji="1" lang="ja-JP" altLang="en-US" dirty="0">
                <a:solidFill>
                  <a:srgbClr val="FF0000"/>
                </a:solidFill>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ポケモン</a:t>
            </a:r>
            <a:r>
              <a:rPr kumimoji="1"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も少しは</a:t>
            </a:r>
            <a:r>
              <a:rPr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忘れられない</a:t>
            </a:r>
            <a:r>
              <a:rPr kumimoji="1"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のではないだろうか</a:t>
            </a:r>
            <a:r>
              <a:rPr lang="en-US" altLang="ja-JP"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rPr>
              <a:t>…</a:t>
            </a:r>
            <a:endParaRPr kumimoji="1" lang="ja-JP" altLang="en-US" dirty="0">
              <a:effectLst>
                <a:outerShdw blurRad="38100" dist="38100" dir="2700000" algn="tl">
                  <a:srgbClr val="000000">
                    <a:alpha val="43137"/>
                  </a:srgbClr>
                </a:outerShdw>
              </a:effectLst>
              <a:latin typeface="UD デジタル 教科書体 NK-R" panose="02020400000000000000" pitchFamily="18" charset="-128"/>
              <a:ea typeface="UD デジタル 教科書体 NK-R" panose="02020400000000000000" pitchFamily="18" charset="-128"/>
            </a:endParaRPr>
          </a:p>
        </p:txBody>
      </p:sp>
      <p:pic>
        <p:nvPicPr>
          <p:cNvPr id="4" name="図 3">
            <a:extLst>
              <a:ext uri="{FF2B5EF4-FFF2-40B4-BE49-F238E27FC236}">
                <a16:creationId xmlns:a16="http://schemas.microsoft.com/office/drawing/2014/main" id="{F7B48242-969E-4CD3-9893-77AE56DE2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888" y="2981012"/>
            <a:ext cx="4762500" cy="4762500"/>
          </a:xfrm>
          <a:prstGeom prst="rect">
            <a:avLst/>
          </a:prstGeom>
          <a:effectLst>
            <a:glow rad="127000">
              <a:schemeClr val="accent1">
                <a:alpha val="0"/>
              </a:schemeClr>
            </a:glow>
            <a:outerShdw blurRad="152400" dist="50800" dir="5400000" algn="ctr" rotWithShape="0">
              <a:srgbClr val="000000">
                <a:alpha val="0"/>
              </a:srgbClr>
            </a:outerShdw>
            <a:reflection endPos="65000" dist="50800" dir="5400000" sy="-100000" algn="bl" rotWithShape="0"/>
            <a:softEdge rad="1257300"/>
          </a:effectLst>
        </p:spPr>
      </p:pic>
    </p:spTree>
    <p:extLst>
      <p:ext uri="{BB962C8B-B14F-4D97-AF65-F5344CB8AC3E}">
        <p14:creationId xmlns:p14="http://schemas.microsoft.com/office/powerpoint/2010/main" val="296196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C9DBDE-4655-4031-AF17-36ED01C44C1B}"/>
              </a:ext>
            </a:extLst>
          </p:cNvPr>
          <p:cNvSpPr>
            <a:spLocks noGrp="1"/>
          </p:cNvSpPr>
          <p:nvPr>
            <p:ph type="title"/>
          </p:nvPr>
        </p:nvSpPr>
        <p:spPr>
          <a:xfrm>
            <a:off x="2790799" y="1469226"/>
            <a:ext cx="10515600" cy="1325563"/>
          </a:xfrm>
        </p:spPr>
        <p:txBody>
          <a:bodyPr>
            <a:normAutofit/>
          </a:bodyPr>
          <a:lstStyle/>
          <a:p>
            <a:r>
              <a:rPr kumimoji="1" lang="ja-JP" altLang="en-US" sz="54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游明朝 Demibold" panose="02020600000000000000" pitchFamily="18" charset="-128"/>
                <a:ea typeface="游明朝 Demibold" panose="02020600000000000000" pitchFamily="18" charset="-128"/>
              </a:rPr>
              <a:t>実際にクイズを作ってみた</a:t>
            </a:r>
          </a:p>
        </p:txBody>
      </p:sp>
      <p:pic>
        <p:nvPicPr>
          <p:cNvPr id="5" name="図 4">
            <a:extLst>
              <a:ext uri="{FF2B5EF4-FFF2-40B4-BE49-F238E27FC236}">
                <a16:creationId xmlns:a16="http://schemas.microsoft.com/office/drawing/2014/main" id="{92440E74-432F-42B8-9891-8BCD5ED9F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1563"/>
            <a:ext cx="4138586" cy="5675311"/>
          </a:xfrm>
          <a:prstGeom prst="rect">
            <a:avLst/>
          </a:prstGeom>
        </p:spPr>
      </p:pic>
    </p:spTree>
    <p:extLst>
      <p:ext uri="{BB962C8B-B14F-4D97-AF65-F5344CB8AC3E}">
        <p14:creationId xmlns:p14="http://schemas.microsoft.com/office/powerpoint/2010/main" val="101338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F6C6CF0D-5247-4A9F-BA13-B1870933BC3E}"/>
              </a:ext>
            </a:extLst>
          </p:cNvPr>
          <p:cNvPicPr>
            <a:picLocks noGrp="1" noChangeAspect="1"/>
          </p:cNvPicPr>
          <p:nvPr>
            <p:ph idx="1"/>
          </p:nvPr>
        </p:nvPicPr>
        <p:blipFill>
          <a:blip r:embed="rId2"/>
          <a:stretch>
            <a:fillRect/>
          </a:stretch>
        </p:blipFill>
        <p:spPr>
          <a:xfrm>
            <a:off x="2004634" y="1825625"/>
            <a:ext cx="8182731" cy="4351338"/>
          </a:xfrm>
          <a:prstGeom prst="rect">
            <a:avLst/>
          </a:prstGeom>
        </p:spPr>
      </p:pic>
      <p:sp>
        <p:nvSpPr>
          <p:cNvPr id="2" name="タイトル 1">
            <a:extLst>
              <a:ext uri="{FF2B5EF4-FFF2-40B4-BE49-F238E27FC236}">
                <a16:creationId xmlns:a16="http://schemas.microsoft.com/office/drawing/2014/main" id="{D1C0EFDB-FF50-4FB8-9915-3A860FD7CDBA}"/>
              </a:ext>
            </a:extLst>
          </p:cNvPr>
          <p:cNvSpPr>
            <a:spLocks noGrp="1"/>
          </p:cNvSpPr>
          <p:nvPr>
            <p:ph type="title"/>
          </p:nvPr>
        </p:nvSpPr>
        <p:spPr/>
        <p:txBody>
          <a:bodyPr/>
          <a:lstStyle/>
          <a:p>
            <a:r>
              <a:rPr lang="ja-JP" altLang="en-US" dirty="0"/>
              <a:t>クイズの実行例</a:t>
            </a:r>
            <a:endParaRPr kumimoji="1" lang="ja-JP" altLang="en-US" dirty="0"/>
          </a:p>
        </p:txBody>
      </p:sp>
      <p:sp>
        <p:nvSpPr>
          <p:cNvPr id="8" name="楕円 7">
            <a:extLst>
              <a:ext uri="{FF2B5EF4-FFF2-40B4-BE49-F238E27FC236}">
                <a16:creationId xmlns:a16="http://schemas.microsoft.com/office/drawing/2014/main" id="{CD0B56F3-E74D-4391-9857-9D7A399E0A43}"/>
              </a:ext>
            </a:extLst>
          </p:cNvPr>
          <p:cNvSpPr/>
          <p:nvPr/>
        </p:nvSpPr>
        <p:spPr>
          <a:xfrm>
            <a:off x="2586037" y="2814638"/>
            <a:ext cx="1042988" cy="55721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762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E5805-17E9-40DA-A84D-F53579C6554C}"/>
              </a:ext>
            </a:extLst>
          </p:cNvPr>
          <p:cNvSpPr>
            <a:spLocks noGrp="1"/>
          </p:cNvSpPr>
          <p:nvPr>
            <p:ph type="title"/>
          </p:nvPr>
        </p:nvSpPr>
        <p:spPr/>
        <p:txBody>
          <a:bodyPr/>
          <a:lstStyle/>
          <a:p>
            <a:r>
              <a:rPr lang="ja-JP" altLang="en-US" dirty="0"/>
              <a:t>ヒント１：地方の表示</a:t>
            </a:r>
            <a:endParaRPr kumimoji="1" lang="ja-JP" altLang="en-US" dirty="0"/>
          </a:p>
        </p:txBody>
      </p:sp>
      <p:pic>
        <p:nvPicPr>
          <p:cNvPr id="4" name="コンテンツ プレースホルダー 3">
            <a:extLst>
              <a:ext uri="{FF2B5EF4-FFF2-40B4-BE49-F238E27FC236}">
                <a16:creationId xmlns:a16="http://schemas.microsoft.com/office/drawing/2014/main" id="{E7EE1387-7367-436C-8334-D1701E4FA1AA}"/>
              </a:ext>
            </a:extLst>
          </p:cNvPr>
          <p:cNvPicPr>
            <a:picLocks noGrp="1" noChangeAspect="1"/>
          </p:cNvPicPr>
          <p:nvPr>
            <p:ph idx="1"/>
          </p:nvPr>
        </p:nvPicPr>
        <p:blipFill>
          <a:blip r:embed="rId2"/>
          <a:stretch>
            <a:fillRect/>
          </a:stretch>
        </p:blipFill>
        <p:spPr>
          <a:xfrm>
            <a:off x="2028537" y="1825625"/>
            <a:ext cx="8134925" cy="4351338"/>
          </a:xfrm>
          <a:prstGeom prst="rect">
            <a:avLst/>
          </a:prstGeom>
        </p:spPr>
      </p:pic>
      <p:sp>
        <p:nvSpPr>
          <p:cNvPr id="5" name="楕円 4">
            <a:extLst>
              <a:ext uri="{FF2B5EF4-FFF2-40B4-BE49-F238E27FC236}">
                <a16:creationId xmlns:a16="http://schemas.microsoft.com/office/drawing/2014/main" id="{9007B35E-44E2-4A39-8408-9D96F43C3DDC}"/>
              </a:ext>
            </a:extLst>
          </p:cNvPr>
          <p:cNvSpPr/>
          <p:nvPr/>
        </p:nvSpPr>
        <p:spPr>
          <a:xfrm>
            <a:off x="3429000" y="2743201"/>
            <a:ext cx="1042988" cy="55721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54381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B28AD0-9DF7-42E1-8BD5-927965286435}"/>
              </a:ext>
            </a:extLst>
          </p:cNvPr>
          <p:cNvSpPr>
            <a:spLocks noGrp="1"/>
          </p:cNvSpPr>
          <p:nvPr>
            <p:ph type="title"/>
          </p:nvPr>
        </p:nvSpPr>
        <p:spPr/>
        <p:txBody>
          <a:bodyPr/>
          <a:lstStyle/>
          <a:p>
            <a:r>
              <a:rPr kumimoji="1" lang="ja-JP" altLang="en-US" dirty="0"/>
              <a:t>ヒント２：ポケモンの特徴</a:t>
            </a:r>
          </a:p>
        </p:txBody>
      </p:sp>
      <p:pic>
        <p:nvPicPr>
          <p:cNvPr id="4" name="コンテンツ プレースホルダー 3">
            <a:extLst>
              <a:ext uri="{FF2B5EF4-FFF2-40B4-BE49-F238E27FC236}">
                <a16:creationId xmlns:a16="http://schemas.microsoft.com/office/drawing/2014/main" id="{13DEFEED-ABA9-4126-8124-4ACCDE9FDF73}"/>
              </a:ext>
            </a:extLst>
          </p:cNvPr>
          <p:cNvPicPr>
            <a:picLocks noGrp="1" noChangeAspect="1"/>
          </p:cNvPicPr>
          <p:nvPr>
            <p:ph idx="1"/>
          </p:nvPr>
        </p:nvPicPr>
        <p:blipFill>
          <a:blip r:embed="rId2"/>
          <a:stretch>
            <a:fillRect/>
          </a:stretch>
        </p:blipFill>
        <p:spPr>
          <a:xfrm>
            <a:off x="2012633" y="1825625"/>
            <a:ext cx="8166734" cy="4351338"/>
          </a:xfrm>
          <a:prstGeom prst="rect">
            <a:avLst/>
          </a:prstGeom>
        </p:spPr>
      </p:pic>
      <p:sp>
        <p:nvSpPr>
          <p:cNvPr id="5" name="楕円 4">
            <a:extLst>
              <a:ext uri="{FF2B5EF4-FFF2-40B4-BE49-F238E27FC236}">
                <a16:creationId xmlns:a16="http://schemas.microsoft.com/office/drawing/2014/main" id="{496D85EF-320A-44B2-9C6A-50405D1F69BE}"/>
              </a:ext>
            </a:extLst>
          </p:cNvPr>
          <p:cNvSpPr/>
          <p:nvPr/>
        </p:nvSpPr>
        <p:spPr>
          <a:xfrm>
            <a:off x="4114800" y="2814638"/>
            <a:ext cx="1000125" cy="48577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70130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120</Words>
  <Application>Microsoft Office PowerPoint</Application>
  <PresentationFormat>ワイド画面</PresentationFormat>
  <Paragraphs>22</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UD デジタル 教科書体 NK-R</vt:lpstr>
      <vt:lpstr>游ゴシック</vt:lpstr>
      <vt:lpstr>游ゴシック Light</vt:lpstr>
      <vt:lpstr>游明朝 Demibold</vt:lpstr>
      <vt:lpstr>AlternateGothic2 BT</vt:lpstr>
      <vt:lpstr>Arial</vt:lpstr>
      <vt:lpstr>Office テーマ</vt:lpstr>
      <vt:lpstr>Quiz from Pokemon</vt:lpstr>
      <vt:lpstr>いまや、世界で大人気となったポケモン</vt:lpstr>
      <vt:lpstr>PowerPoint プレゼンテーション</vt:lpstr>
      <vt:lpstr>PowerPoint プレゼンテーション</vt:lpstr>
      <vt:lpstr>この部分を基にクイズを作ったら、 試合で使われない弱いポケモンも少しは忘れられないのではないだろうか…</vt:lpstr>
      <vt:lpstr>実際にクイズを作ってみた</vt:lpstr>
      <vt:lpstr>クイズの実行例</vt:lpstr>
      <vt:lpstr>ヒント１：地方の表示</vt:lpstr>
      <vt:lpstr>ヒント２：ポケモンの特徴</vt:lpstr>
      <vt:lpstr>ヒント３：タイプの表示</vt:lpstr>
      <vt:lpstr>答えのページ</vt:lpstr>
      <vt:lpstr>参照</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from Pokemon</dc:title>
  <dc:creator>yuuki</dc:creator>
  <cp:lastModifiedBy>yuuki</cp:lastModifiedBy>
  <cp:revision>10</cp:revision>
  <dcterms:created xsi:type="dcterms:W3CDTF">2018-07-28T13:04:08Z</dcterms:created>
  <dcterms:modified xsi:type="dcterms:W3CDTF">2018-07-29T18:04:31Z</dcterms:modified>
</cp:coreProperties>
</file>