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58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80" d="100"/>
          <a:sy n="80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9DF697-5403-4E99-9F3F-1AC7DC7C719B}"/>
              </a:ext>
            </a:extLst>
          </p:cNvPr>
          <p:cNvSpPr txBox="1"/>
          <p:nvPr/>
        </p:nvSpPr>
        <p:spPr>
          <a:xfrm>
            <a:off x="343949" y="872455"/>
            <a:ext cx="58473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總行數</a:t>
            </a:r>
            <a:r>
              <a:rPr lang="en-US" altLang="zh-TW" sz="3200" dirty="0"/>
              <a:t>:1817</a:t>
            </a:r>
            <a:r>
              <a:rPr lang="zh-TW" altLang="en-US" sz="3200" dirty="0"/>
              <a:t>行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難處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1.firebase</a:t>
            </a:r>
            <a:r>
              <a:rPr lang="zh-TW" altLang="en-US" sz="3200" dirty="0"/>
              <a:t>的使用</a:t>
            </a:r>
            <a:r>
              <a:rPr lang="en-US" altLang="zh-TW" sz="3200" dirty="0"/>
              <a:t>(21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電腦版的</a:t>
            </a:r>
            <a:r>
              <a:rPr lang="en-US" altLang="zh-TW" sz="3200" dirty="0"/>
              <a:t>share</a:t>
            </a:r>
            <a:r>
              <a:rPr lang="zh-TW" altLang="en-US" sz="3200" dirty="0"/>
              <a:t>按鈕</a:t>
            </a:r>
            <a:r>
              <a:rPr lang="en-US" altLang="zh-TW" sz="3200" dirty="0"/>
              <a:t>(3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3.bootstrap</a:t>
            </a:r>
            <a:r>
              <a:rPr lang="zh-TW" altLang="en-US" sz="3200" dirty="0"/>
              <a:t>的排版問題</a:t>
            </a:r>
            <a:r>
              <a:rPr lang="en-US" altLang="zh-TW" sz="3200" dirty="0"/>
              <a:t>(4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表格換頁</a:t>
            </a:r>
            <a:r>
              <a:rPr lang="en-US" altLang="zh-TW" sz="3200" dirty="0"/>
              <a:t>(</a:t>
            </a:r>
            <a:r>
              <a:rPr lang="zh-TW" altLang="en-US" sz="3200" dirty="0"/>
              <a:t>純</a:t>
            </a:r>
            <a:r>
              <a:rPr lang="en-US" altLang="zh-TW" sz="3200" dirty="0"/>
              <a:t>JS</a:t>
            </a:r>
            <a:r>
              <a:rPr lang="zh-TW" altLang="en-US" sz="3200" dirty="0"/>
              <a:t>，</a:t>
            </a:r>
            <a:r>
              <a:rPr lang="en-US" altLang="zh-TW" sz="3200" dirty="0"/>
              <a:t>7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E3A0B6-7B7C-423D-9B29-6CB2FCAD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80" y="1532731"/>
            <a:ext cx="5362096" cy="30247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8A816C-0B2B-4A5C-8968-302CE4201406}"/>
              </a:ext>
            </a:extLst>
          </p:cNvPr>
          <p:cNvSpPr txBox="1"/>
          <p:nvPr/>
        </p:nvSpPr>
        <p:spPr>
          <a:xfrm>
            <a:off x="6878974" y="809934"/>
            <a:ext cx="460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截至</a:t>
            </a:r>
            <a:r>
              <a:rPr lang="en-US" altLang="zh-TW" sz="3200" dirty="0"/>
              <a:t>2020/1/1</a:t>
            </a:r>
            <a:r>
              <a:rPr lang="zh-TW" altLang="en-US" sz="3200" dirty="0"/>
              <a:t>的統計圖</a:t>
            </a:r>
            <a:endParaRPr lang="en-US" altLang="zh-TW" sz="3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17EDE6-4544-4413-98B2-72A27079B3A9}"/>
              </a:ext>
            </a:extLst>
          </p:cNvPr>
          <p:cNvCxnSpPr/>
          <p:nvPr/>
        </p:nvCxnSpPr>
        <p:spPr>
          <a:xfrm>
            <a:off x="10989578" y="947956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5" y="1065402"/>
            <a:ext cx="8872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不須註冊大量網站會員</a:t>
            </a:r>
            <a:endParaRPr lang="en-US" altLang="zh-TW" sz="3200" dirty="0"/>
          </a:p>
          <a:p>
            <a:r>
              <a:rPr lang="en-US" altLang="zh-TW" sz="3200" dirty="0"/>
              <a:t>	5.</a:t>
            </a:r>
            <a:r>
              <a:rPr lang="zh-TW" altLang="en-US" sz="3200" dirty="0"/>
              <a:t>使用越久，價值越高</a:t>
            </a:r>
            <a:endParaRPr lang="en-US" altLang="zh-TW" sz="3200" dirty="0"/>
          </a:p>
          <a:p>
            <a:r>
              <a:rPr lang="en-US" altLang="zh-TW" sz="3200" dirty="0"/>
              <a:t>	6.</a:t>
            </a:r>
            <a:r>
              <a:rPr lang="zh-TW" altLang="en-US" sz="3200" dirty="0"/>
              <a:t>會持續更新新功能，使使用上更加方便</a:t>
            </a:r>
            <a:endParaRPr lang="en-US" altLang="zh-TW" sz="3200" dirty="0"/>
          </a:p>
          <a:p>
            <a:r>
              <a:rPr lang="en-US" altLang="zh-TW" sz="3200" dirty="0"/>
              <a:t>	7.</a:t>
            </a:r>
            <a:r>
              <a:rPr lang="zh-TW" altLang="en-US" sz="3200" dirty="0"/>
              <a:t>根據</a:t>
            </a:r>
            <a:r>
              <a:rPr lang="en-US" altLang="zh-TW" sz="3200" dirty="0"/>
              <a:t>Twitter</a:t>
            </a:r>
            <a:r>
              <a:rPr lang="zh-TW" altLang="en-US" sz="3200" dirty="0"/>
              <a:t>上的使用者反饋，立刻做出反應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7097088" y="1065402"/>
            <a:ext cx="286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3F8830-FF6D-4E14-8B5B-26B4C11E56AB}"/>
              </a:ext>
            </a:extLst>
          </p:cNvPr>
          <p:cNvSpPr txBox="1"/>
          <p:nvPr/>
        </p:nvSpPr>
        <p:spPr>
          <a:xfrm>
            <a:off x="1275125" y="1048624"/>
            <a:ext cx="61071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未驗證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:guest@gmail.com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已驗證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:0ohuano03@gmail.com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5B03A7-6575-4943-B33D-361615494325}"/>
              </a:ext>
            </a:extLst>
          </p:cNvPr>
          <p:cNvSpPr txBox="1"/>
          <p:nvPr/>
        </p:nvSpPr>
        <p:spPr>
          <a:xfrm>
            <a:off x="5998128" y="4865053"/>
            <a:ext cx="592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歡迎使用這些測試用帳號。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如果不怕自己的癖好被其他人知道的話。</a:t>
            </a:r>
          </a:p>
        </p:txBody>
      </p:sp>
    </p:spTree>
    <p:extLst>
      <p:ext uri="{BB962C8B-B14F-4D97-AF65-F5344CB8AC3E}">
        <p14:creationId xmlns:p14="http://schemas.microsoft.com/office/powerpoint/2010/main" val="35961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</TotalTime>
  <Words>89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28</cp:revision>
  <dcterms:created xsi:type="dcterms:W3CDTF">2019-11-11T12:29:55Z</dcterms:created>
  <dcterms:modified xsi:type="dcterms:W3CDTF">2020-01-02T08:37:33Z</dcterms:modified>
</cp:coreProperties>
</file>