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7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7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20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2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9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57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2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4576-E599-4C25-B3EF-B5E57907F62E}" type="datetimeFigureOut">
              <a:rPr lang="zh-TW" altLang="en-US" smtClean="0"/>
              <a:t>2019/12/27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B18BE4-3E6B-4D7D-AA8E-4EA2209E13C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64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CC3C1-5FE7-4F1D-BC96-0B05A3DB4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  <a:r>
              <a:rPr lang="en-US" altLang="zh-TW" dirty="0"/>
              <a:t>:</a:t>
            </a:r>
            <a:r>
              <a:rPr lang="zh-TW" altLang="en-US" dirty="0"/>
              <a:t>漫畫筆記本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DBE74A-F9DA-4BFF-95F5-91E7C20C5E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00757028</a:t>
            </a:r>
            <a:r>
              <a:rPr lang="zh-TW" altLang="en-US" dirty="0"/>
              <a:t> 葉之宇</a:t>
            </a:r>
            <a:endParaRPr lang="en-US" altLang="zh-TW" dirty="0"/>
          </a:p>
          <a:p>
            <a:r>
              <a:rPr lang="en-US" altLang="zh-TW" dirty="0"/>
              <a:t>00757018</a:t>
            </a:r>
            <a:r>
              <a:rPr lang="zh-TW" altLang="en-US" dirty="0"/>
              <a:t> 彭心睿</a:t>
            </a:r>
          </a:p>
        </p:txBody>
      </p:sp>
    </p:spTree>
    <p:extLst>
      <p:ext uri="{BB962C8B-B14F-4D97-AF65-F5344CB8AC3E}">
        <p14:creationId xmlns:p14="http://schemas.microsoft.com/office/powerpoint/2010/main" val="165073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764434-834A-4252-981B-C3E0A638E48B}"/>
              </a:ext>
            </a:extLst>
          </p:cNvPr>
          <p:cNvSpPr txBox="1"/>
          <p:nvPr/>
        </p:nvSpPr>
        <p:spPr>
          <a:xfrm>
            <a:off x="1140903" y="780176"/>
            <a:ext cx="70803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作品名稱</a:t>
            </a:r>
            <a:r>
              <a:rPr lang="en-US" altLang="zh-TW" sz="3200" dirty="0"/>
              <a:t>:</a:t>
            </a:r>
            <a:r>
              <a:rPr lang="zh-TW" altLang="en-US" sz="3200" dirty="0"/>
              <a:t>漫畫筆記本</a:t>
            </a:r>
            <a:endParaRPr lang="en-US" altLang="zh-TW" sz="3200" dirty="0"/>
          </a:p>
          <a:p>
            <a:r>
              <a:rPr lang="zh-TW" altLang="en-US" sz="3200" dirty="0"/>
              <a:t>網站架構圖</a:t>
            </a:r>
            <a:r>
              <a:rPr lang="en-US" altLang="zh-TW" sz="3200" dirty="0"/>
              <a:t>: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8C166B-42C9-4364-9480-BA4851436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828" y="1501978"/>
            <a:ext cx="6219785" cy="34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3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D64CBAA-938F-4BD0-A11A-6C6C442A1E08}"/>
              </a:ext>
            </a:extLst>
          </p:cNvPr>
          <p:cNvSpPr txBox="1"/>
          <p:nvPr/>
        </p:nvSpPr>
        <p:spPr>
          <a:xfrm>
            <a:off x="520117" y="1349922"/>
            <a:ext cx="101003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規劃的使用技術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基本</a:t>
            </a:r>
            <a:r>
              <a:rPr lang="en-US" altLang="zh-TW" sz="3200" dirty="0"/>
              <a:t>:CSS</a:t>
            </a:r>
            <a:r>
              <a:rPr lang="zh-TW" altLang="en-US" sz="3200" dirty="0"/>
              <a:t>、</a:t>
            </a:r>
            <a:r>
              <a:rPr lang="en-US" altLang="zh-TW" sz="3200" dirty="0"/>
              <a:t>HTML</a:t>
            </a:r>
            <a:r>
              <a:rPr lang="zh-TW" altLang="en-US" sz="3200" dirty="0"/>
              <a:t>、</a:t>
            </a:r>
            <a:r>
              <a:rPr lang="en-US" altLang="zh-TW" sz="3200" dirty="0"/>
              <a:t>JavaScript</a:t>
            </a:r>
            <a:r>
              <a:rPr lang="zh-TW" altLang="en-US" sz="3200" dirty="0"/>
              <a:t>、</a:t>
            </a:r>
            <a:r>
              <a:rPr lang="en-US" altLang="zh-TW" sz="3200" dirty="0"/>
              <a:t>DOM</a:t>
            </a:r>
            <a:r>
              <a:rPr lang="zh-TW" altLang="en-US" sz="3200" dirty="0"/>
              <a:t>、</a:t>
            </a:r>
            <a:r>
              <a:rPr lang="en-US" altLang="zh-TW" sz="3200" dirty="0"/>
              <a:t>Event</a:t>
            </a:r>
            <a:r>
              <a:rPr lang="zh-TW" altLang="en-US" sz="3200" dirty="0"/>
              <a:t>、</a:t>
            </a:r>
            <a:r>
              <a:rPr lang="en-US" altLang="zh-TW" sz="3200" dirty="0"/>
              <a:t>AJAX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進階</a:t>
            </a:r>
            <a:r>
              <a:rPr lang="en-US" altLang="zh-TW" sz="3200" dirty="0"/>
              <a:t>:Firebase</a:t>
            </a:r>
            <a:r>
              <a:rPr lang="zh-TW" altLang="en-US" sz="3200" dirty="0"/>
              <a:t>、</a:t>
            </a:r>
            <a:r>
              <a:rPr lang="en-US" altLang="zh-TW" sz="3200" dirty="0"/>
              <a:t>Bootstrap</a:t>
            </a:r>
          </a:p>
        </p:txBody>
      </p:sp>
      <p:pic>
        <p:nvPicPr>
          <p:cNvPr id="1026" name="Picture 2" descr="「firebase」的圖片搜尋結果&quot;">
            <a:extLst>
              <a:ext uri="{FF2B5EF4-FFF2-40B4-BE49-F238E27FC236}">
                <a16:creationId xmlns:a16="http://schemas.microsoft.com/office/drawing/2014/main" id="{53B7EC21-95A5-49F1-80DF-E92B23F30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345" y="307058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「bootstrap」的圖片搜尋結果&quot;">
            <a:extLst>
              <a:ext uri="{FF2B5EF4-FFF2-40B4-BE49-F238E27FC236}">
                <a16:creationId xmlns:a16="http://schemas.microsoft.com/office/drawing/2014/main" id="{DCDE1D48-3225-4676-8131-748F3DE01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901" y="34277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3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26BEA37-8C4A-44F5-BDA9-733EB74C6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9" y="1873199"/>
            <a:ext cx="4919676" cy="276731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E539E2A-762C-4557-883D-FD4660E1BDB4}"/>
              </a:ext>
            </a:extLst>
          </p:cNvPr>
          <p:cNvSpPr txBox="1"/>
          <p:nvPr/>
        </p:nvSpPr>
        <p:spPr>
          <a:xfrm>
            <a:off x="1433353" y="1097730"/>
            <a:ext cx="309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以前的登入畫面</a:t>
            </a:r>
            <a:endParaRPr lang="en-US" altLang="zh-TW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40852F4-190B-42FE-9958-5C208A28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207" y="1873199"/>
            <a:ext cx="4919676" cy="276731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00CE1B-F75F-490E-97F3-A9639941B3F9}"/>
              </a:ext>
            </a:extLst>
          </p:cNvPr>
          <p:cNvSpPr txBox="1"/>
          <p:nvPr/>
        </p:nvSpPr>
        <p:spPr>
          <a:xfrm>
            <a:off x="7995175" y="1097729"/>
            <a:ext cx="2960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以前的主畫面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372187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7A81281-769A-4796-9562-39C26CEC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54" y="2304263"/>
            <a:ext cx="4555895" cy="224947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9414718-D29A-4E7E-B27F-290F3DDD95E5}"/>
              </a:ext>
            </a:extLst>
          </p:cNvPr>
          <p:cNvSpPr txBox="1"/>
          <p:nvPr/>
        </p:nvSpPr>
        <p:spPr>
          <a:xfrm>
            <a:off x="591760" y="1476462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後的登入畫面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24737D-7FE5-4FBB-B9CE-6C5B949E0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804" y="2304263"/>
            <a:ext cx="4692242" cy="233390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A9C9032-421D-4831-BBD3-D32DAEC8C274}"/>
              </a:ext>
            </a:extLst>
          </p:cNvPr>
          <p:cNvSpPr txBox="1"/>
          <p:nvPr/>
        </p:nvSpPr>
        <p:spPr>
          <a:xfrm>
            <a:off x="6565784" y="1476461"/>
            <a:ext cx="4966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使用</a:t>
            </a:r>
            <a:r>
              <a:rPr lang="en-US" altLang="zh-TW" sz="3200" dirty="0">
                <a:latin typeface="+mn-ea"/>
              </a:rPr>
              <a:t>Bootstrap</a:t>
            </a:r>
            <a:r>
              <a:rPr lang="zh-TW" altLang="en-US" sz="3200" dirty="0"/>
              <a:t>後的主畫面</a:t>
            </a:r>
          </a:p>
        </p:txBody>
      </p:sp>
    </p:spTree>
    <p:extLst>
      <p:ext uri="{BB962C8B-B14F-4D97-AF65-F5344CB8AC3E}">
        <p14:creationId xmlns:p14="http://schemas.microsoft.com/office/powerpoint/2010/main" val="22758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34C9505-2985-4639-869D-31975DCE556D}"/>
              </a:ext>
            </a:extLst>
          </p:cNvPr>
          <p:cNvSpPr txBox="1"/>
          <p:nvPr/>
        </p:nvSpPr>
        <p:spPr>
          <a:xfrm>
            <a:off x="741027" y="1065402"/>
            <a:ext cx="48712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特色與優點</a:t>
            </a:r>
            <a:r>
              <a:rPr lang="en-US" altLang="zh-TW" sz="3200" dirty="0"/>
              <a:t>:</a:t>
            </a:r>
            <a:r>
              <a:rPr lang="zh-TW" altLang="en-US" sz="3200" dirty="0"/>
              <a:t> </a:t>
            </a:r>
            <a:endParaRPr lang="en-US" altLang="zh-TW" sz="3200" dirty="0"/>
          </a:p>
          <a:p>
            <a:r>
              <a:rPr lang="en-US" altLang="zh-TW" sz="3200" dirty="0"/>
              <a:t>	1.</a:t>
            </a:r>
            <a:r>
              <a:rPr lang="zh-TW" altLang="en-US" sz="3200" dirty="0"/>
              <a:t>方便好用</a:t>
            </a:r>
            <a:endParaRPr lang="en-US" altLang="zh-TW" sz="3200" dirty="0"/>
          </a:p>
          <a:p>
            <a:r>
              <a:rPr lang="en-US" altLang="zh-TW" sz="3200" dirty="0"/>
              <a:t>	2.</a:t>
            </a:r>
            <a:r>
              <a:rPr lang="zh-TW" altLang="en-US" sz="3200" dirty="0"/>
              <a:t>不佔用大量記憶體</a:t>
            </a:r>
            <a:endParaRPr lang="en-US" altLang="zh-TW" sz="3200" dirty="0"/>
          </a:p>
          <a:p>
            <a:r>
              <a:rPr lang="en-US" altLang="zh-TW" sz="3200" dirty="0"/>
              <a:t>	3.</a:t>
            </a:r>
            <a:r>
              <a:rPr lang="zh-TW" altLang="en-US" sz="3200" dirty="0"/>
              <a:t>讓網頁書籤乾淨整潔</a:t>
            </a:r>
            <a:endParaRPr lang="en-US" altLang="zh-TW" sz="32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BD76DB6-43B2-4ED3-A56D-ED7499B7F3C3}"/>
              </a:ext>
            </a:extLst>
          </p:cNvPr>
          <p:cNvSpPr txBox="1"/>
          <p:nvPr/>
        </p:nvSpPr>
        <p:spPr>
          <a:xfrm>
            <a:off x="5612235" y="1170237"/>
            <a:ext cx="5838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分工</a:t>
            </a:r>
            <a:r>
              <a:rPr lang="en-US" altLang="zh-TW" sz="3200" dirty="0"/>
              <a:t>:</a:t>
            </a:r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前端</a:t>
            </a:r>
            <a:r>
              <a:rPr lang="en-US" altLang="zh-TW" sz="3200" dirty="0"/>
              <a:t>:</a:t>
            </a:r>
            <a:r>
              <a:rPr lang="zh-TW" altLang="en-US" sz="3200" dirty="0"/>
              <a:t> 彭心睿</a:t>
            </a:r>
            <a:endParaRPr lang="en-US" altLang="zh-TW" sz="3200" dirty="0"/>
          </a:p>
          <a:p>
            <a:r>
              <a:rPr lang="en-US" altLang="zh-TW" sz="3200" dirty="0"/>
              <a:t>	</a:t>
            </a:r>
            <a:r>
              <a:rPr lang="zh-TW" altLang="en-US" sz="3200" dirty="0"/>
              <a:t>後端</a:t>
            </a:r>
            <a:r>
              <a:rPr lang="en-US" altLang="zh-TW" sz="3200" dirty="0"/>
              <a:t>:</a:t>
            </a:r>
            <a:r>
              <a:rPr lang="zh-TW" altLang="en-US" sz="3200" dirty="0"/>
              <a:t> 葉之宇</a:t>
            </a:r>
          </a:p>
        </p:txBody>
      </p:sp>
    </p:spTree>
    <p:extLst>
      <p:ext uri="{BB962C8B-B14F-4D97-AF65-F5344CB8AC3E}">
        <p14:creationId xmlns:p14="http://schemas.microsoft.com/office/powerpoint/2010/main" val="226411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51F0D9-2EE7-4476-9AD3-F95C37DEC898}"/>
              </a:ext>
            </a:extLst>
          </p:cNvPr>
          <p:cNvSpPr txBox="1"/>
          <p:nvPr/>
        </p:nvSpPr>
        <p:spPr>
          <a:xfrm>
            <a:off x="4521666" y="2413337"/>
            <a:ext cx="57212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/>
              <a:t>報告結束</a:t>
            </a:r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3322392131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</TotalTime>
  <Words>53</Words>
  <Application>Microsoft Office PowerPoint</Application>
  <PresentationFormat>寬螢幕</PresentationFormat>
  <Paragraphs>20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新細明體</vt:lpstr>
      <vt:lpstr>Arial</vt:lpstr>
      <vt:lpstr>Gill Sans MT</vt:lpstr>
      <vt:lpstr>圖庫</vt:lpstr>
      <vt:lpstr>專題報告:漫畫筆記本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Mark Quest</dc:creator>
  <cp:lastModifiedBy>Mark Quest</cp:lastModifiedBy>
  <cp:revision>21</cp:revision>
  <dcterms:created xsi:type="dcterms:W3CDTF">2019-11-11T12:29:55Z</dcterms:created>
  <dcterms:modified xsi:type="dcterms:W3CDTF">2019-12-27T07:25:10Z</dcterms:modified>
</cp:coreProperties>
</file>