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C3C1-5FE7-4F1D-BC96-0B05A3DB4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:</a:t>
            </a:r>
            <a:r>
              <a:rPr lang="zh-TW" altLang="en-US" dirty="0"/>
              <a:t>漫畫筆記本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BE74A-F9DA-4BFF-95F5-91E7C20C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00757028</a:t>
            </a:r>
            <a:r>
              <a:rPr lang="zh-TW" altLang="en-US" dirty="0"/>
              <a:t> 葉之宇</a:t>
            </a:r>
            <a:endParaRPr lang="en-US" altLang="zh-TW" dirty="0"/>
          </a:p>
          <a:p>
            <a:r>
              <a:rPr lang="en-US" altLang="zh-TW" dirty="0"/>
              <a:t>00757018</a:t>
            </a:r>
            <a:r>
              <a:rPr lang="zh-TW" altLang="en-US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16507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764434-834A-4252-981B-C3E0A638E48B}"/>
              </a:ext>
            </a:extLst>
          </p:cNvPr>
          <p:cNvSpPr txBox="1"/>
          <p:nvPr/>
        </p:nvSpPr>
        <p:spPr>
          <a:xfrm>
            <a:off x="1140903" y="780176"/>
            <a:ext cx="708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作品名稱</a:t>
            </a:r>
            <a:r>
              <a:rPr lang="en-US" altLang="zh-TW" sz="3200" dirty="0"/>
              <a:t>:</a:t>
            </a:r>
            <a:r>
              <a:rPr lang="zh-TW" altLang="en-US" sz="3200" dirty="0"/>
              <a:t>漫畫筆記本</a:t>
            </a:r>
            <a:endParaRPr lang="en-US" altLang="zh-TW" sz="3200" dirty="0"/>
          </a:p>
          <a:p>
            <a:r>
              <a:rPr lang="zh-TW" altLang="en-US" sz="3200" dirty="0"/>
              <a:t>網站架構圖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8C166B-42C9-4364-9480-BA485143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28" y="1501978"/>
            <a:ext cx="6219785" cy="3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4CBAA-938F-4BD0-A11A-6C6C442A1E08}"/>
              </a:ext>
            </a:extLst>
          </p:cNvPr>
          <p:cNvSpPr txBox="1"/>
          <p:nvPr/>
        </p:nvSpPr>
        <p:spPr>
          <a:xfrm>
            <a:off x="520117" y="1349922"/>
            <a:ext cx="1010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規劃的使用技術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基本</a:t>
            </a:r>
            <a:r>
              <a:rPr lang="en-US" altLang="zh-TW" sz="3200" dirty="0"/>
              <a:t>:CSS</a:t>
            </a:r>
            <a:r>
              <a:rPr lang="zh-TW" altLang="en-US" sz="3200" dirty="0"/>
              <a:t>、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、</a:t>
            </a:r>
            <a:r>
              <a:rPr lang="en-US" altLang="zh-TW" sz="3200" dirty="0"/>
              <a:t>DOM</a:t>
            </a:r>
            <a:r>
              <a:rPr lang="zh-TW" altLang="en-US" sz="3200" dirty="0"/>
              <a:t>、</a:t>
            </a:r>
            <a:r>
              <a:rPr lang="en-US" altLang="zh-TW" sz="3200" dirty="0"/>
              <a:t>Event</a:t>
            </a:r>
            <a:r>
              <a:rPr lang="zh-TW" altLang="en-US" sz="3200" dirty="0"/>
              <a:t>、</a:t>
            </a:r>
            <a:r>
              <a:rPr lang="en-US" altLang="zh-TW" sz="3200" dirty="0"/>
              <a:t>AJAX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進階</a:t>
            </a:r>
            <a:r>
              <a:rPr lang="en-US" altLang="zh-TW" sz="3200" dirty="0"/>
              <a:t>:Firebase</a:t>
            </a:r>
            <a:r>
              <a:rPr lang="zh-TW" altLang="en-US" sz="3200" dirty="0"/>
              <a:t>、</a:t>
            </a:r>
            <a:r>
              <a:rPr lang="en-US" altLang="zh-TW" sz="3200" dirty="0"/>
              <a:t>Bootstrap</a:t>
            </a:r>
          </a:p>
        </p:txBody>
      </p:sp>
      <p:pic>
        <p:nvPicPr>
          <p:cNvPr id="1026" name="Picture 2" descr="「firebase」的圖片搜尋結果&quot;">
            <a:extLst>
              <a:ext uri="{FF2B5EF4-FFF2-40B4-BE49-F238E27FC236}">
                <a16:creationId xmlns:a16="http://schemas.microsoft.com/office/drawing/2014/main" id="{53B7EC21-95A5-49F1-80DF-E92B23F3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45" y="30705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bootstrap」的圖片搜尋結果&quot;">
            <a:extLst>
              <a:ext uri="{FF2B5EF4-FFF2-40B4-BE49-F238E27FC236}">
                <a16:creationId xmlns:a16="http://schemas.microsoft.com/office/drawing/2014/main" id="{DCDE1D48-3225-4676-8131-748F3DE0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01" y="3427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6BEA37-8C4A-44F5-BDA9-733EB74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9" y="1873199"/>
            <a:ext cx="4919676" cy="27673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539E2A-762C-4557-883D-FD4660E1BDB4}"/>
              </a:ext>
            </a:extLst>
          </p:cNvPr>
          <p:cNvSpPr txBox="1"/>
          <p:nvPr/>
        </p:nvSpPr>
        <p:spPr>
          <a:xfrm>
            <a:off x="1433353" y="1097730"/>
            <a:ext cx="30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以前的登入畫面</a:t>
            </a:r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852F4-190B-42FE-9958-5C208A28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07" y="1873199"/>
            <a:ext cx="4919676" cy="2767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00CE1B-F75F-490E-97F3-A9639941B3F9}"/>
              </a:ext>
            </a:extLst>
          </p:cNvPr>
          <p:cNvSpPr txBox="1"/>
          <p:nvPr/>
        </p:nvSpPr>
        <p:spPr>
          <a:xfrm>
            <a:off x="7995175" y="1097729"/>
            <a:ext cx="296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以前的主畫面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21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A81281-769A-4796-9562-39C26CEC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304263"/>
            <a:ext cx="4555895" cy="224947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9414718-D29A-4E7E-B27F-290F3DDD95E5}"/>
              </a:ext>
            </a:extLst>
          </p:cNvPr>
          <p:cNvSpPr txBox="1"/>
          <p:nvPr/>
        </p:nvSpPr>
        <p:spPr>
          <a:xfrm>
            <a:off x="591760" y="1476462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後的登入畫面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24737D-7FE5-4FBB-B9CE-6C5B949E0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04" y="2304263"/>
            <a:ext cx="4692242" cy="23339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9C9032-421D-4831-BBD3-D32DAEC8C274}"/>
              </a:ext>
            </a:extLst>
          </p:cNvPr>
          <p:cNvSpPr txBox="1"/>
          <p:nvPr/>
        </p:nvSpPr>
        <p:spPr>
          <a:xfrm>
            <a:off x="6565784" y="1476461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後的主畫面</a:t>
            </a:r>
          </a:p>
        </p:txBody>
      </p:sp>
    </p:spTree>
    <p:extLst>
      <p:ext uri="{BB962C8B-B14F-4D97-AF65-F5344CB8AC3E}">
        <p14:creationId xmlns:p14="http://schemas.microsoft.com/office/powerpoint/2010/main" val="2275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4C9505-2985-4639-869D-31975DCE556D}"/>
              </a:ext>
            </a:extLst>
          </p:cNvPr>
          <p:cNvSpPr txBox="1"/>
          <p:nvPr/>
        </p:nvSpPr>
        <p:spPr>
          <a:xfrm>
            <a:off x="741026" y="1065402"/>
            <a:ext cx="5148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特色與優點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en-US" altLang="zh-TW" sz="3200" dirty="0"/>
              <a:t>	1.</a:t>
            </a:r>
            <a:r>
              <a:rPr lang="zh-TW" altLang="en-US" sz="3200" dirty="0"/>
              <a:t>方便好用</a:t>
            </a:r>
            <a:endParaRPr lang="en-US" altLang="zh-TW" sz="3200" dirty="0"/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不佔用大量記憶體</a:t>
            </a:r>
            <a:endParaRPr lang="en-US" altLang="zh-TW" sz="3200" dirty="0"/>
          </a:p>
          <a:p>
            <a:r>
              <a:rPr lang="en-US" altLang="zh-TW" sz="3200" dirty="0"/>
              <a:t>	3.</a:t>
            </a:r>
            <a:r>
              <a:rPr lang="zh-TW" altLang="en-US" sz="3200" dirty="0"/>
              <a:t>讓網頁書籤乾淨整潔</a:t>
            </a:r>
            <a:endParaRPr lang="en-US" altLang="zh-TW" sz="3200" dirty="0"/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不須註冊大量網站會員</a:t>
            </a:r>
            <a:endParaRPr lang="en-US" altLang="zh-TW" sz="3200" dirty="0"/>
          </a:p>
          <a:p>
            <a:r>
              <a:rPr lang="en-US" altLang="zh-TW" sz="3200" dirty="0"/>
              <a:t>	5.</a:t>
            </a:r>
            <a:r>
              <a:rPr lang="zh-TW" altLang="en-US" sz="3200" dirty="0"/>
              <a:t>使用越久，價值越高</a:t>
            </a:r>
            <a:endParaRPr lang="en-US" altLang="zh-TW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D76DB6-43B2-4ED3-A56D-ED7499B7F3C3}"/>
              </a:ext>
            </a:extLst>
          </p:cNvPr>
          <p:cNvSpPr txBox="1"/>
          <p:nvPr/>
        </p:nvSpPr>
        <p:spPr>
          <a:xfrm>
            <a:off x="7097088" y="1065402"/>
            <a:ext cx="286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分工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前端</a:t>
            </a:r>
            <a:r>
              <a:rPr lang="en-US" altLang="zh-TW" sz="3200" dirty="0"/>
              <a:t>:</a:t>
            </a:r>
            <a:r>
              <a:rPr lang="zh-TW" altLang="en-US" sz="3200" dirty="0"/>
              <a:t> 彭心睿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後端</a:t>
            </a:r>
            <a:r>
              <a:rPr lang="en-US" altLang="zh-TW" sz="3200" dirty="0"/>
              <a:t>:</a:t>
            </a:r>
            <a:r>
              <a:rPr lang="zh-TW" altLang="en-US" sz="3200" dirty="0"/>
              <a:t> 葉之宇</a:t>
            </a:r>
          </a:p>
        </p:txBody>
      </p:sp>
    </p:spTree>
    <p:extLst>
      <p:ext uri="{BB962C8B-B14F-4D97-AF65-F5344CB8AC3E}">
        <p14:creationId xmlns:p14="http://schemas.microsoft.com/office/powerpoint/2010/main" val="22641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3F8830-FF6D-4E14-8B5B-26B4C11E56AB}"/>
              </a:ext>
            </a:extLst>
          </p:cNvPr>
          <p:cNvSpPr txBox="1"/>
          <p:nvPr/>
        </p:nvSpPr>
        <p:spPr>
          <a:xfrm>
            <a:off x="1275125" y="1048624"/>
            <a:ext cx="61071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未驗證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:guest@gmail.com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已驗證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:0ohuano03@gmail.com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5B03A7-6575-4943-B33D-361615494325}"/>
              </a:ext>
            </a:extLst>
          </p:cNvPr>
          <p:cNvSpPr txBox="1"/>
          <p:nvPr/>
        </p:nvSpPr>
        <p:spPr>
          <a:xfrm>
            <a:off x="6576968" y="4865053"/>
            <a:ext cx="534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歡迎使用這些測試用帳號。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如果不怕自己的癖好被其他人知道的話。</a:t>
            </a:r>
          </a:p>
        </p:txBody>
      </p:sp>
    </p:spTree>
    <p:extLst>
      <p:ext uri="{BB962C8B-B14F-4D97-AF65-F5344CB8AC3E}">
        <p14:creationId xmlns:p14="http://schemas.microsoft.com/office/powerpoint/2010/main" val="359612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51F0D9-2EE7-4476-9AD3-F95C37DEC898}"/>
              </a:ext>
            </a:extLst>
          </p:cNvPr>
          <p:cNvSpPr txBox="1"/>
          <p:nvPr/>
        </p:nvSpPr>
        <p:spPr>
          <a:xfrm>
            <a:off x="4521666" y="2413337"/>
            <a:ext cx="5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報告結束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3223921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131</TotalTime>
  <Words>78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Gill Sans MT</vt:lpstr>
      <vt:lpstr>圖庫</vt:lpstr>
      <vt:lpstr>專題報告:漫畫筆記本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Mark Quest</dc:creator>
  <cp:lastModifiedBy>Mark Quest</cp:lastModifiedBy>
  <cp:revision>24</cp:revision>
  <dcterms:created xsi:type="dcterms:W3CDTF">2019-11-11T12:29:55Z</dcterms:created>
  <dcterms:modified xsi:type="dcterms:W3CDTF">2020-01-02T08:17:13Z</dcterms:modified>
</cp:coreProperties>
</file>