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  <a:r>
              <a:rPr lang="zh-TW" altLang="en-US" sz="3200" dirty="0"/>
              <a:t>、</a:t>
            </a:r>
            <a:r>
              <a:rPr lang="en-US" altLang="zh-TW" sz="3200" dirty="0"/>
              <a:t>Bootstrap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5" y="30705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bootstrap」的圖片搜尋結果&quot;">
            <a:extLst>
              <a:ext uri="{FF2B5EF4-FFF2-40B4-BE49-F238E27FC236}">
                <a16:creationId xmlns:a16="http://schemas.microsoft.com/office/drawing/2014/main" id="{DCDE1D48-3225-4676-8131-748F3DE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01" y="342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1433353" y="1097730"/>
            <a:ext cx="30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7995175" y="1097729"/>
            <a:ext cx="296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A81281-769A-4796-9562-39C26CEC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04263"/>
            <a:ext cx="4555895" cy="224947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9414718-D29A-4E7E-B27F-290F3DDD95E5}"/>
              </a:ext>
            </a:extLst>
          </p:cNvPr>
          <p:cNvSpPr txBox="1"/>
          <p:nvPr/>
        </p:nvSpPr>
        <p:spPr>
          <a:xfrm>
            <a:off x="591760" y="1476462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後的登入畫面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4737D-7FE5-4FBB-B9CE-6C5B949E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04" y="2304263"/>
            <a:ext cx="4692242" cy="23339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9C9032-421D-4831-BBD3-D32DAEC8C274}"/>
              </a:ext>
            </a:extLst>
          </p:cNvPr>
          <p:cNvSpPr txBox="1"/>
          <p:nvPr/>
        </p:nvSpPr>
        <p:spPr>
          <a:xfrm>
            <a:off x="6565784" y="1476461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後的主畫面</a:t>
            </a:r>
          </a:p>
        </p:txBody>
      </p:sp>
    </p:spTree>
    <p:extLst>
      <p:ext uri="{BB962C8B-B14F-4D97-AF65-F5344CB8AC3E}">
        <p14:creationId xmlns:p14="http://schemas.microsoft.com/office/powerpoint/2010/main" val="2275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7" y="1065402"/>
            <a:ext cx="48712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5612235" y="1170237"/>
            <a:ext cx="5838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前端</a:t>
            </a:r>
            <a:r>
              <a:rPr lang="en-US" altLang="zh-TW" sz="3200" dirty="0"/>
              <a:t>:</a:t>
            </a:r>
            <a:r>
              <a:rPr lang="zh-TW" altLang="en-US" sz="3200" dirty="0"/>
              <a:t> 彭心睿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後端</a:t>
            </a:r>
            <a:r>
              <a:rPr lang="en-US" altLang="zh-TW" sz="3200" dirty="0"/>
              <a:t>:</a:t>
            </a:r>
            <a:r>
              <a:rPr lang="zh-TW" altLang="en-US" sz="3200" dirty="0"/>
              <a:t> 葉之宇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3F8830-FF6D-4E14-8B5B-26B4C11E56AB}"/>
              </a:ext>
            </a:extLst>
          </p:cNvPr>
          <p:cNvSpPr txBox="1"/>
          <p:nvPr/>
        </p:nvSpPr>
        <p:spPr>
          <a:xfrm>
            <a:off x="1275125" y="1048624"/>
            <a:ext cx="61071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未驗證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:guest@gmail.com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>
                <a:latin typeface="+mn-ea"/>
              </a:rPr>
              <a:t>:123456789</a:t>
            </a:r>
            <a:endParaRPr lang="en-US" altLang="zh-TW" sz="3200" dirty="0">
              <a:latin typeface="+mn-ea"/>
            </a:endParaRPr>
          </a:p>
          <a:p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已驗證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:0ohuano03@gmail.com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12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60</Words>
  <Application>Microsoft Office PowerPoint</Application>
  <PresentationFormat>寬螢幕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23</cp:revision>
  <dcterms:created xsi:type="dcterms:W3CDTF">2019-11-11T12:29:55Z</dcterms:created>
  <dcterms:modified xsi:type="dcterms:W3CDTF">2020-01-02T08:03:44Z</dcterms:modified>
</cp:coreProperties>
</file>