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2019/12/15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2061362" y="771787"/>
            <a:ext cx="1837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8498515" y="805343"/>
            <a:ext cx="142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17" y="29195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7" y="1065402"/>
            <a:ext cx="48712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5612235" y="1170237"/>
            <a:ext cx="5838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Coding:</a:t>
            </a:r>
            <a:r>
              <a:rPr lang="zh-TW" altLang="en-US" sz="3200" dirty="0"/>
              <a:t> 葉之宇</a:t>
            </a:r>
            <a:endParaRPr lang="en-US" altLang="zh-TW" sz="3200" dirty="0"/>
          </a:p>
          <a:p>
            <a:r>
              <a:rPr lang="en-US" altLang="zh-TW" sz="3200" dirty="0"/>
              <a:t>	CSS:</a:t>
            </a:r>
            <a:r>
              <a:rPr lang="zh-TW" altLang="en-US" sz="3200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37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14</cp:revision>
  <dcterms:created xsi:type="dcterms:W3CDTF">2019-11-11T12:29:55Z</dcterms:created>
  <dcterms:modified xsi:type="dcterms:W3CDTF">2019-12-15T08:01:59Z</dcterms:modified>
</cp:coreProperties>
</file>