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9" r:id="rId4"/>
    <p:sldId id="261" r:id="rId5"/>
    <p:sldId id="262" r:id="rId6"/>
    <p:sldId id="264" r:id="rId7"/>
    <p:sldId id="258" r:id="rId8"/>
    <p:sldId id="263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91" d="100"/>
          <a:sy n="91" d="100"/>
        </p:scale>
        <p:origin x="1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73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38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77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20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30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89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2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98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557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42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72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64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BCC3C1-5FE7-4F1D-BC96-0B05A3DB4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專題報告</a:t>
            </a:r>
            <a:r>
              <a:rPr lang="en-US" altLang="zh-TW" dirty="0"/>
              <a:t>:</a:t>
            </a:r>
            <a:r>
              <a:rPr lang="zh-TW" altLang="en-US" dirty="0"/>
              <a:t>漫畫筆記本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3DBE74A-F9DA-4BFF-95F5-91E7C20C5E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00757028</a:t>
            </a:r>
            <a:r>
              <a:rPr lang="zh-TW" altLang="en-US" dirty="0"/>
              <a:t> 葉之宇</a:t>
            </a:r>
            <a:endParaRPr lang="en-US" altLang="zh-TW" dirty="0"/>
          </a:p>
          <a:p>
            <a:r>
              <a:rPr lang="en-US" altLang="zh-TW" dirty="0"/>
              <a:t>00757018</a:t>
            </a:r>
            <a:r>
              <a:rPr lang="zh-TW" altLang="en-US" dirty="0"/>
              <a:t> 彭心睿</a:t>
            </a:r>
          </a:p>
        </p:txBody>
      </p:sp>
    </p:spTree>
    <p:extLst>
      <p:ext uri="{BB962C8B-B14F-4D97-AF65-F5344CB8AC3E}">
        <p14:creationId xmlns:p14="http://schemas.microsoft.com/office/powerpoint/2010/main" val="165073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A764434-834A-4252-981B-C3E0A638E48B}"/>
              </a:ext>
            </a:extLst>
          </p:cNvPr>
          <p:cNvSpPr txBox="1"/>
          <p:nvPr/>
        </p:nvSpPr>
        <p:spPr>
          <a:xfrm>
            <a:off x="1140903" y="780176"/>
            <a:ext cx="70803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作品名稱</a:t>
            </a:r>
            <a:r>
              <a:rPr lang="en-US" altLang="zh-TW" sz="3200" dirty="0"/>
              <a:t>:</a:t>
            </a:r>
            <a:r>
              <a:rPr lang="zh-TW" altLang="en-US" sz="3200" dirty="0"/>
              <a:t>漫畫筆記本</a:t>
            </a:r>
            <a:endParaRPr lang="en-US" altLang="zh-TW" sz="3200" dirty="0"/>
          </a:p>
          <a:p>
            <a:r>
              <a:rPr lang="zh-TW" altLang="en-US" sz="3200" dirty="0"/>
              <a:t>網站架構圖</a:t>
            </a:r>
            <a:r>
              <a:rPr lang="en-US" altLang="zh-TW" sz="3200" dirty="0"/>
              <a:t>:</a:t>
            </a:r>
            <a:endParaRPr lang="zh-TW" altLang="en-US" sz="32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A8C166B-42C9-4364-9480-BA4851436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828" y="1501978"/>
            <a:ext cx="6219785" cy="349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32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D64CBAA-938F-4BD0-A11A-6C6C442A1E08}"/>
              </a:ext>
            </a:extLst>
          </p:cNvPr>
          <p:cNvSpPr txBox="1"/>
          <p:nvPr/>
        </p:nvSpPr>
        <p:spPr>
          <a:xfrm>
            <a:off x="520117" y="1349922"/>
            <a:ext cx="101003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規劃的使用技術</a:t>
            </a:r>
            <a:r>
              <a:rPr lang="en-US" altLang="zh-TW" sz="3200" dirty="0"/>
              <a:t>:</a:t>
            </a:r>
          </a:p>
          <a:p>
            <a:r>
              <a:rPr lang="en-US" altLang="zh-TW" sz="3200" dirty="0"/>
              <a:t>	</a:t>
            </a:r>
            <a:r>
              <a:rPr lang="zh-TW" altLang="en-US" sz="3200" dirty="0"/>
              <a:t>基本</a:t>
            </a:r>
            <a:r>
              <a:rPr lang="en-US" altLang="zh-TW" sz="3200" dirty="0"/>
              <a:t>:CSS</a:t>
            </a:r>
            <a:r>
              <a:rPr lang="zh-TW" altLang="en-US" sz="3200" dirty="0"/>
              <a:t>、</a:t>
            </a:r>
            <a:r>
              <a:rPr lang="en-US" altLang="zh-TW" sz="3200" dirty="0"/>
              <a:t>HTML</a:t>
            </a:r>
            <a:r>
              <a:rPr lang="zh-TW" altLang="en-US" sz="3200" dirty="0"/>
              <a:t>、</a:t>
            </a:r>
            <a:r>
              <a:rPr lang="en-US" altLang="zh-TW" sz="3200" dirty="0"/>
              <a:t>JavaScript</a:t>
            </a:r>
            <a:r>
              <a:rPr lang="zh-TW" altLang="en-US" sz="3200" dirty="0"/>
              <a:t>、</a:t>
            </a:r>
            <a:r>
              <a:rPr lang="en-US" altLang="zh-TW" sz="3200" dirty="0"/>
              <a:t>DOM</a:t>
            </a:r>
            <a:r>
              <a:rPr lang="zh-TW" altLang="en-US" sz="3200" dirty="0"/>
              <a:t>、</a:t>
            </a:r>
            <a:r>
              <a:rPr lang="en-US" altLang="zh-TW" sz="3200" dirty="0"/>
              <a:t>Event</a:t>
            </a:r>
            <a:r>
              <a:rPr lang="zh-TW" altLang="en-US" sz="3200" dirty="0"/>
              <a:t>、</a:t>
            </a:r>
            <a:r>
              <a:rPr lang="en-US" altLang="zh-TW" sz="3200" dirty="0"/>
              <a:t>AJAX</a:t>
            </a:r>
          </a:p>
          <a:p>
            <a:r>
              <a:rPr lang="en-US" altLang="zh-TW" sz="3200" dirty="0"/>
              <a:t>	</a:t>
            </a:r>
            <a:r>
              <a:rPr lang="zh-TW" altLang="en-US" sz="3200" dirty="0"/>
              <a:t>進階</a:t>
            </a:r>
            <a:r>
              <a:rPr lang="en-US" altLang="zh-TW" sz="3200" dirty="0"/>
              <a:t>:Firebase</a:t>
            </a:r>
            <a:r>
              <a:rPr lang="zh-TW" altLang="en-US" sz="3200" dirty="0"/>
              <a:t>、</a:t>
            </a:r>
            <a:r>
              <a:rPr lang="en-US" altLang="zh-TW" sz="3200" dirty="0"/>
              <a:t>Bootstrap</a:t>
            </a:r>
          </a:p>
        </p:txBody>
      </p:sp>
      <p:pic>
        <p:nvPicPr>
          <p:cNvPr id="1026" name="Picture 2" descr="「firebase」的圖片搜尋結果&quot;">
            <a:extLst>
              <a:ext uri="{FF2B5EF4-FFF2-40B4-BE49-F238E27FC236}">
                <a16:creationId xmlns:a16="http://schemas.microsoft.com/office/drawing/2014/main" id="{53B7EC21-95A5-49F1-80DF-E92B23F30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345" y="3070584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「bootstrap」的圖片搜尋結果&quot;">
            <a:extLst>
              <a:ext uri="{FF2B5EF4-FFF2-40B4-BE49-F238E27FC236}">
                <a16:creationId xmlns:a16="http://schemas.microsoft.com/office/drawing/2014/main" id="{DCDE1D48-3225-4676-8131-748F3DE01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901" y="34277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539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26BEA37-8C4A-44F5-BDA9-733EB74C6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19" y="1873199"/>
            <a:ext cx="4919676" cy="2767318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AE539E2A-762C-4557-883D-FD4660E1BDB4}"/>
              </a:ext>
            </a:extLst>
          </p:cNvPr>
          <p:cNvSpPr txBox="1"/>
          <p:nvPr/>
        </p:nvSpPr>
        <p:spPr>
          <a:xfrm>
            <a:off x="1433353" y="1097730"/>
            <a:ext cx="3093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以前的登入畫面</a:t>
            </a:r>
            <a:endParaRPr lang="en-US" altLang="zh-TW" sz="3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40852F4-190B-42FE-9958-5C208A284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207" y="1873199"/>
            <a:ext cx="4919676" cy="276731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E00CE1B-F75F-490E-97F3-A9639941B3F9}"/>
              </a:ext>
            </a:extLst>
          </p:cNvPr>
          <p:cNvSpPr txBox="1"/>
          <p:nvPr/>
        </p:nvSpPr>
        <p:spPr>
          <a:xfrm>
            <a:off x="7995175" y="1097729"/>
            <a:ext cx="2960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以前的主畫面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372187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7A81281-769A-4796-9562-39C26CEC8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54" y="2304263"/>
            <a:ext cx="4555895" cy="2249473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B9414718-D29A-4E7E-B27F-290F3DDD95E5}"/>
              </a:ext>
            </a:extLst>
          </p:cNvPr>
          <p:cNvSpPr txBox="1"/>
          <p:nvPr/>
        </p:nvSpPr>
        <p:spPr>
          <a:xfrm>
            <a:off x="591760" y="1476462"/>
            <a:ext cx="4966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使用</a:t>
            </a:r>
            <a:r>
              <a:rPr lang="en-US" altLang="zh-TW" sz="3200" dirty="0">
                <a:latin typeface="+mn-ea"/>
              </a:rPr>
              <a:t>Bootstrap</a:t>
            </a:r>
            <a:r>
              <a:rPr lang="zh-TW" altLang="en-US" sz="3200" dirty="0"/>
              <a:t>後的登入畫面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524737D-7FE5-4FBB-B9CE-6C5B949E0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804" y="2304263"/>
            <a:ext cx="4692242" cy="233390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A9C9032-421D-4831-BBD3-D32DAEC8C274}"/>
              </a:ext>
            </a:extLst>
          </p:cNvPr>
          <p:cNvSpPr txBox="1"/>
          <p:nvPr/>
        </p:nvSpPr>
        <p:spPr>
          <a:xfrm>
            <a:off x="6565784" y="1476461"/>
            <a:ext cx="4966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使用</a:t>
            </a:r>
            <a:r>
              <a:rPr lang="en-US" altLang="zh-TW" sz="3200" dirty="0">
                <a:latin typeface="+mn-ea"/>
              </a:rPr>
              <a:t>Bootstrap</a:t>
            </a:r>
            <a:r>
              <a:rPr lang="zh-TW" altLang="en-US" sz="3200" dirty="0"/>
              <a:t>後的主畫面</a:t>
            </a:r>
          </a:p>
        </p:txBody>
      </p:sp>
    </p:spTree>
    <p:extLst>
      <p:ext uri="{BB962C8B-B14F-4D97-AF65-F5344CB8AC3E}">
        <p14:creationId xmlns:p14="http://schemas.microsoft.com/office/powerpoint/2010/main" val="22758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49DF697-5403-4E99-9F3F-1AC7DC7C719B}"/>
              </a:ext>
            </a:extLst>
          </p:cNvPr>
          <p:cNvSpPr txBox="1"/>
          <p:nvPr/>
        </p:nvSpPr>
        <p:spPr>
          <a:xfrm>
            <a:off x="343949" y="872455"/>
            <a:ext cx="58473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總行數</a:t>
            </a:r>
            <a:r>
              <a:rPr lang="en-US" altLang="zh-TW" sz="3200" dirty="0"/>
              <a:t>:1817</a:t>
            </a:r>
            <a:r>
              <a:rPr lang="zh-TW" altLang="en-US" sz="3200" dirty="0"/>
              <a:t>行</a:t>
            </a:r>
            <a:endParaRPr lang="en-US" altLang="zh-TW" sz="3200" dirty="0"/>
          </a:p>
          <a:p>
            <a:endParaRPr lang="en-US" altLang="zh-TW" sz="3200" dirty="0"/>
          </a:p>
          <a:p>
            <a:r>
              <a:rPr lang="zh-TW" altLang="en-US" sz="3200" dirty="0"/>
              <a:t>難處</a:t>
            </a:r>
            <a:r>
              <a:rPr lang="en-US" altLang="zh-TW" sz="3200" dirty="0"/>
              <a:t>:</a:t>
            </a:r>
          </a:p>
          <a:p>
            <a:r>
              <a:rPr lang="en-US" altLang="zh-TW" sz="3200" dirty="0"/>
              <a:t>	1.firebase</a:t>
            </a:r>
            <a:r>
              <a:rPr lang="zh-TW" altLang="en-US" sz="3200" dirty="0"/>
              <a:t>的使用</a:t>
            </a:r>
            <a:r>
              <a:rPr lang="en-US" altLang="zh-TW" sz="3200" dirty="0"/>
              <a:t>(21</a:t>
            </a:r>
            <a:r>
              <a:rPr lang="zh-TW" altLang="en-US" sz="3200" dirty="0"/>
              <a:t>天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	2.</a:t>
            </a:r>
            <a:r>
              <a:rPr lang="zh-TW" altLang="en-US" sz="3200" dirty="0"/>
              <a:t>電腦版的</a:t>
            </a:r>
            <a:r>
              <a:rPr lang="en-US" altLang="zh-TW" sz="3200" dirty="0"/>
              <a:t>share</a:t>
            </a:r>
            <a:r>
              <a:rPr lang="zh-TW" altLang="en-US" sz="3200" dirty="0"/>
              <a:t>按鈕</a:t>
            </a:r>
            <a:r>
              <a:rPr lang="en-US" altLang="zh-TW" sz="3200" dirty="0"/>
              <a:t>(3</a:t>
            </a:r>
            <a:r>
              <a:rPr lang="zh-TW" altLang="en-US" sz="3200" dirty="0"/>
              <a:t>天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	3.bootstrap</a:t>
            </a:r>
            <a:r>
              <a:rPr lang="zh-TW" altLang="en-US" sz="3200" dirty="0"/>
              <a:t>的排版問題</a:t>
            </a:r>
            <a:r>
              <a:rPr lang="en-US" altLang="zh-TW" sz="3200" dirty="0"/>
              <a:t>(4</a:t>
            </a:r>
            <a:r>
              <a:rPr lang="zh-TW" altLang="en-US" sz="3200" dirty="0"/>
              <a:t>天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	4.</a:t>
            </a:r>
            <a:r>
              <a:rPr lang="zh-TW" altLang="en-US" sz="3200" dirty="0"/>
              <a:t>表格換頁</a:t>
            </a:r>
            <a:r>
              <a:rPr lang="en-US" altLang="zh-TW" sz="3200" dirty="0"/>
              <a:t>(</a:t>
            </a:r>
            <a:r>
              <a:rPr lang="zh-TW" altLang="en-US" sz="3200" dirty="0"/>
              <a:t>純</a:t>
            </a:r>
            <a:r>
              <a:rPr lang="en-US" altLang="zh-TW" sz="3200" dirty="0"/>
              <a:t>JS</a:t>
            </a:r>
            <a:r>
              <a:rPr lang="zh-TW" altLang="en-US" sz="3200" dirty="0"/>
              <a:t>，</a:t>
            </a:r>
            <a:r>
              <a:rPr lang="en-US" altLang="zh-TW" sz="3200" dirty="0"/>
              <a:t>7</a:t>
            </a:r>
            <a:r>
              <a:rPr lang="zh-TW" altLang="en-US" sz="3200" dirty="0"/>
              <a:t>天</a:t>
            </a:r>
            <a:r>
              <a:rPr lang="en-US" altLang="zh-TW" sz="3200" dirty="0"/>
              <a:t>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3E3A0B6-7B7C-423D-9B29-6CB2FCAD0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880" y="1532731"/>
            <a:ext cx="5362096" cy="302477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08A816C-0B2B-4A5C-8968-302CE4201406}"/>
              </a:ext>
            </a:extLst>
          </p:cNvPr>
          <p:cNvSpPr txBox="1"/>
          <p:nvPr/>
        </p:nvSpPr>
        <p:spPr>
          <a:xfrm>
            <a:off x="6878974" y="809934"/>
            <a:ext cx="4605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截至</a:t>
            </a:r>
            <a:r>
              <a:rPr lang="en-US" altLang="zh-TW" sz="3200" dirty="0"/>
              <a:t>2020/1/1</a:t>
            </a:r>
            <a:r>
              <a:rPr lang="zh-TW" altLang="en-US" sz="3200" dirty="0"/>
              <a:t>的統計圖</a:t>
            </a:r>
            <a:endParaRPr lang="en-US" altLang="zh-TW" sz="3200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917EDE6-4544-4413-98B2-72A27079B3A9}"/>
              </a:ext>
            </a:extLst>
          </p:cNvPr>
          <p:cNvCxnSpPr/>
          <p:nvPr/>
        </p:nvCxnSpPr>
        <p:spPr>
          <a:xfrm>
            <a:off x="10989578" y="947956"/>
            <a:ext cx="0" cy="36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53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34C9505-2985-4639-869D-31975DCE556D}"/>
              </a:ext>
            </a:extLst>
          </p:cNvPr>
          <p:cNvSpPr txBox="1"/>
          <p:nvPr/>
        </p:nvSpPr>
        <p:spPr>
          <a:xfrm>
            <a:off x="741025" y="1065402"/>
            <a:ext cx="887275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特色與優點</a:t>
            </a:r>
            <a:r>
              <a:rPr lang="en-US" altLang="zh-TW" sz="3200" dirty="0"/>
              <a:t>:</a:t>
            </a:r>
            <a:r>
              <a:rPr lang="zh-TW" altLang="en-US" sz="3200" dirty="0"/>
              <a:t> </a:t>
            </a:r>
            <a:endParaRPr lang="en-US" altLang="zh-TW" sz="3200" dirty="0"/>
          </a:p>
          <a:p>
            <a:r>
              <a:rPr lang="en-US" altLang="zh-TW" sz="3200" dirty="0"/>
              <a:t>	1.</a:t>
            </a:r>
            <a:r>
              <a:rPr lang="zh-TW" altLang="en-US" sz="3200" dirty="0"/>
              <a:t>方便好用</a:t>
            </a:r>
            <a:endParaRPr lang="en-US" altLang="zh-TW" sz="3200" dirty="0"/>
          </a:p>
          <a:p>
            <a:r>
              <a:rPr lang="en-US" altLang="zh-TW" sz="3200" dirty="0"/>
              <a:t>	2.</a:t>
            </a:r>
            <a:r>
              <a:rPr lang="zh-TW" altLang="en-US" sz="3200" dirty="0"/>
              <a:t>不佔用大量記憶體</a:t>
            </a:r>
            <a:endParaRPr lang="en-US" altLang="zh-TW" sz="3200" dirty="0"/>
          </a:p>
          <a:p>
            <a:r>
              <a:rPr lang="en-US" altLang="zh-TW" sz="3200" dirty="0"/>
              <a:t>	3.</a:t>
            </a:r>
            <a:r>
              <a:rPr lang="zh-TW" altLang="en-US" sz="3200" dirty="0"/>
              <a:t>讓網頁書籤乾淨整潔</a:t>
            </a:r>
            <a:endParaRPr lang="en-US" altLang="zh-TW" sz="3200" dirty="0"/>
          </a:p>
          <a:p>
            <a:r>
              <a:rPr lang="en-US" altLang="zh-TW" sz="3200" dirty="0"/>
              <a:t>	4.</a:t>
            </a:r>
            <a:r>
              <a:rPr lang="zh-TW" altLang="en-US" sz="3200" dirty="0"/>
              <a:t>不須註冊大量網站會員</a:t>
            </a:r>
            <a:endParaRPr lang="en-US" altLang="zh-TW" sz="3200" dirty="0"/>
          </a:p>
          <a:p>
            <a:r>
              <a:rPr lang="en-US" altLang="zh-TW" sz="3200" dirty="0"/>
              <a:t>	5.</a:t>
            </a:r>
            <a:r>
              <a:rPr lang="zh-TW" altLang="en-US" sz="3200" dirty="0"/>
              <a:t>使用越久，價值越高</a:t>
            </a:r>
            <a:endParaRPr lang="en-US" altLang="zh-TW" sz="3200" dirty="0"/>
          </a:p>
          <a:p>
            <a:r>
              <a:rPr lang="en-US" altLang="zh-TW" sz="3200" dirty="0"/>
              <a:t>	6.</a:t>
            </a:r>
            <a:r>
              <a:rPr lang="zh-TW" altLang="en-US" sz="3200"/>
              <a:t>持續更新功能</a:t>
            </a:r>
            <a:r>
              <a:rPr lang="zh-TW" altLang="en-US" sz="3200" dirty="0"/>
              <a:t>，使使用上更加方便</a:t>
            </a:r>
            <a:endParaRPr lang="en-US" altLang="zh-TW" sz="3200" dirty="0"/>
          </a:p>
          <a:p>
            <a:r>
              <a:rPr lang="en-US" altLang="zh-TW" sz="3200" dirty="0"/>
              <a:t>	7.</a:t>
            </a:r>
            <a:r>
              <a:rPr lang="zh-TW" altLang="en-US" sz="3200" dirty="0"/>
              <a:t>根據</a:t>
            </a:r>
            <a:r>
              <a:rPr lang="en-US" altLang="zh-TW" sz="3200" dirty="0"/>
              <a:t>Twitter</a:t>
            </a:r>
            <a:r>
              <a:rPr lang="zh-TW" altLang="en-US" sz="3200" dirty="0"/>
              <a:t>上的使用者反饋，立刻做出反應</a:t>
            </a:r>
            <a:endParaRPr lang="en-US" altLang="zh-TW" sz="3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BD76DB6-43B2-4ED3-A56D-ED7499B7F3C3}"/>
              </a:ext>
            </a:extLst>
          </p:cNvPr>
          <p:cNvSpPr txBox="1"/>
          <p:nvPr/>
        </p:nvSpPr>
        <p:spPr>
          <a:xfrm>
            <a:off x="7097088" y="1065402"/>
            <a:ext cx="2860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分工</a:t>
            </a:r>
            <a:r>
              <a:rPr lang="en-US" altLang="zh-TW" sz="3200" dirty="0"/>
              <a:t>:</a:t>
            </a:r>
          </a:p>
          <a:p>
            <a:r>
              <a:rPr lang="en-US" altLang="zh-TW" sz="3200" dirty="0"/>
              <a:t>	</a:t>
            </a:r>
            <a:r>
              <a:rPr lang="zh-TW" altLang="en-US" sz="3200" dirty="0"/>
              <a:t>前端</a:t>
            </a:r>
            <a:r>
              <a:rPr lang="en-US" altLang="zh-TW" sz="3200" dirty="0"/>
              <a:t>:</a:t>
            </a:r>
            <a:r>
              <a:rPr lang="zh-TW" altLang="en-US" sz="3200" dirty="0"/>
              <a:t> 彭心睿</a:t>
            </a:r>
            <a:endParaRPr lang="en-US" altLang="zh-TW" sz="3200" dirty="0"/>
          </a:p>
          <a:p>
            <a:r>
              <a:rPr lang="en-US" altLang="zh-TW" sz="3200" dirty="0"/>
              <a:t>	</a:t>
            </a:r>
            <a:r>
              <a:rPr lang="zh-TW" altLang="en-US" sz="3200" dirty="0"/>
              <a:t>後端</a:t>
            </a:r>
            <a:r>
              <a:rPr lang="en-US" altLang="zh-TW" sz="3200" dirty="0"/>
              <a:t>:</a:t>
            </a:r>
            <a:r>
              <a:rPr lang="zh-TW" altLang="en-US" sz="3200" dirty="0"/>
              <a:t> 葉之宇</a:t>
            </a:r>
          </a:p>
        </p:txBody>
      </p:sp>
    </p:spTree>
    <p:extLst>
      <p:ext uri="{BB962C8B-B14F-4D97-AF65-F5344CB8AC3E}">
        <p14:creationId xmlns:p14="http://schemas.microsoft.com/office/powerpoint/2010/main" val="2264115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33F8830-FF6D-4E14-8B5B-26B4C11E56AB}"/>
              </a:ext>
            </a:extLst>
          </p:cNvPr>
          <p:cNvSpPr txBox="1"/>
          <p:nvPr/>
        </p:nvSpPr>
        <p:spPr>
          <a:xfrm>
            <a:off x="1275125" y="1048624"/>
            <a:ext cx="610718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+mn-ea"/>
              </a:rPr>
              <a:t>測試用帳號</a:t>
            </a:r>
            <a:r>
              <a:rPr lang="en-US" altLang="zh-TW" sz="3200" dirty="0">
                <a:latin typeface="+mn-ea"/>
              </a:rPr>
              <a:t>(</a:t>
            </a:r>
            <a:r>
              <a:rPr lang="zh-TW" altLang="en-US" sz="3200" dirty="0">
                <a:latin typeface="+mn-ea"/>
              </a:rPr>
              <a:t>未驗證</a:t>
            </a:r>
            <a:r>
              <a:rPr lang="en-US" altLang="zh-TW" sz="3200" dirty="0">
                <a:latin typeface="+mn-ea"/>
              </a:rPr>
              <a:t>):</a:t>
            </a:r>
          </a:p>
          <a:p>
            <a:r>
              <a:rPr lang="en-US" altLang="zh-TW" sz="3200" dirty="0">
                <a:latin typeface="+mn-ea"/>
              </a:rPr>
              <a:t>	</a:t>
            </a:r>
            <a:r>
              <a:rPr lang="zh-TW" altLang="en-US" sz="3200" dirty="0">
                <a:latin typeface="+mn-ea"/>
              </a:rPr>
              <a:t>帳號</a:t>
            </a:r>
            <a:r>
              <a:rPr lang="en-US" altLang="zh-TW" sz="3200" dirty="0">
                <a:latin typeface="+mn-ea"/>
              </a:rPr>
              <a:t>:guest@gmail.com</a:t>
            </a:r>
          </a:p>
          <a:p>
            <a:r>
              <a:rPr lang="en-US" altLang="zh-TW" sz="3200" dirty="0">
                <a:latin typeface="+mn-ea"/>
              </a:rPr>
              <a:t>	</a:t>
            </a:r>
            <a:r>
              <a:rPr lang="zh-TW" altLang="en-US" sz="3200" dirty="0">
                <a:latin typeface="+mn-ea"/>
              </a:rPr>
              <a:t>密碼</a:t>
            </a:r>
            <a:r>
              <a:rPr lang="en-US" altLang="zh-TW" sz="3200" dirty="0">
                <a:latin typeface="+mn-ea"/>
              </a:rPr>
              <a:t>:123456789</a:t>
            </a:r>
          </a:p>
          <a:p>
            <a:endParaRPr lang="en-US" altLang="zh-TW" sz="3200" dirty="0">
              <a:latin typeface="+mn-ea"/>
            </a:endParaRPr>
          </a:p>
          <a:p>
            <a:r>
              <a:rPr lang="zh-TW" altLang="en-US" sz="3200" dirty="0">
                <a:latin typeface="+mn-ea"/>
              </a:rPr>
              <a:t>測試用帳號</a:t>
            </a:r>
            <a:r>
              <a:rPr lang="en-US" altLang="zh-TW" sz="3200" dirty="0">
                <a:latin typeface="+mn-ea"/>
              </a:rPr>
              <a:t>(</a:t>
            </a:r>
            <a:r>
              <a:rPr lang="zh-TW" altLang="en-US" sz="3200" dirty="0">
                <a:latin typeface="+mn-ea"/>
              </a:rPr>
              <a:t>已驗證</a:t>
            </a:r>
            <a:r>
              <a:rPr lang="en-US" altLang="zh-TW" sz="3200" dirty="0">
                <a:latin typeface="+mn-ea"/>
              </a:rPr>
              <a:t>):</a:t>
            </a:r>
          </a:p>
          <a:p>
            <a:r>
              <a:rPr lang="en-US" altLang="zh-TW" sz="3200" dirty="0">
                <a:latin typeface="+mn-ea"/>
              </a:rPr>
              <a:t>	</a:t>
            </a:r>
            <a:r>
              <a:rPr lang="zh-TW" altLang="en-US" sz="3200" dirty="0">
                <a:latin typeface="+mn-ea"/>
              </a:rPr>
              <a:t>帳號</a:t>
            </a:r>
            <a:r>
              <a:rPr lang="en-US" altLang="zh-TW" sz="3200" dirty="0">
                <a:latin typeface="+mn-ea"/>
              </a:rPr>
              <a:t>:0ohuano03@gmail.com</a:t>
            </a:r>
          </a:p>
          <a:p>
            <a:r>
              <a:rPr lang="en-US" altLang="zh-TW" sz="3200" dirty="0">
                <a:latin typeface="+mn-ea"/>
              </a:rPr>
              <a:t>	</a:t>
            </a:r>
            <a:r>
              <a:rPr lang="zh-TW" altLang="en-US" sz="3200" dirty="0">
                <a:latin typeface="+mn-ea"/>
              </a:rPr>
              <a:t>密碼</a:t>
            </a:r>
            <a:r>
              <a:rPr lang="en-US" altLang="zh-TW" sz="3200" dirty="0">
                <a:latin typeface="+mn-ea"/>
              </a:rPr>
              <a:t>:123456789</a:t>
            </a:r>
          </a:p>
          <a:p>
            <a:endParaRPr lang="en-US" altLang="zh-TW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85B03A7-6575-4943-B33D-361615494325}"/>
              </a:ext>
            </a:extLst>
          </p:cNvPr>
          <p:cNvSpPr txBox="1"/>
          <p:nvPr/>
        </p:nvSpPr>
        <p:spPr>
          <a:xfrm>
            <a:off x="5998128" y="4865053"/>
            <a:ext cx="5922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+mn-ea"/>
              </a:rPr>
              <a:t>歡迎使用這些測試用帳號。</a:t>
            </a:r>
            <a:endParaRPr lang="en-US" altLang="zh-TW" sz="2400" dirty="0">
              <a:solidFill>
                <a:srgbClr val="FF0000"/>
              </a:solidFill>
              <a:latin typeface="+mn-ea"/>
            </a:endParaRPr>
          </a:p>
          <a:p>
            <a:r>
              <a:rPr lang="zh-TW" altLang="en-US" sz="2400" dirty="0">
                <a:solidFill>
                  <a:srgbClr val="FF0000"/>
                </a:solidFill>
                <a:latin typeface="+mn-ea"/>
              </a:rPr>
              <a:t>如果不怕自己的癖好被其他人知道的話。</a:t>
            </a:r>
          </a:p>
        </p:txBody>
      </p:sp>
    </p:spTree>
    <p:extLst>
      <p:ext uri="{BB962C8B-B14F-4D97-AF65-F5344CB8AC3E}">
        <p14:creationId xmlns:p14="http://schemas.microsoft.com/office/powerpoint/2010/main" val="3596122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451F0D9-2EE7-4476-9AD3-F95C37DEC898}"/>
              </a:ext>
            </a:extLst>
          </p:cNvPr>
          <p:cNvSpPr txBox="1"/>
          <p:nvPr/>
        </p:nvSpPr>
        <p:spPr>
          <a:xfrm>
            <a:off x="4521666" y="2413337"/>
            <a:ext cx="57212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/>
              <a:t>報告結束</a:t>
            </a:r>
            <a:endParaRPr lang="en-US" altLang="zh-TW" sz="6000" dirty="0"/>
          </a:p>
        </p:txBody>
      </p:sp>
    </p:spTree>
    <p:extLst>
      <p:ext uri="{BB962C8B-B14F-4D97-AF65-F5344CB8AC3E}">
        <p14:creationId xmlns:p14="http://schemas.microsoft.com/office/powerpoint/2010/main" val="3322392131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154</TotalTime>
  <Words>89</Words>
  <Application>Microsoft Office PowerPoint</Application>
  <PresentationFormat>寬螢幕</PresentationFormat>
  <Paragraphs>41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新細明體</vt:lpstr>
      <vt:lpstr>Arial</vt:lpstr>
      <vt:lpstr>Gill Sans MT</vt:lpstr>
      <vt:lpstr>圖庫</vt:lpstr>
      <vt:lpstr>專題報告:漫畫筆記本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專題報告</dc:title>
  <dc:creator>Mark Quest</dc:creator>
  <cp:lastModifiedBy>Mark Quest</cp:lastModifiedBy>
  <cp:revision>30</cp:revision>
  <dcterms:created xsi:type="dcterms:W3CDTF">2019-11-11T12:29:55Z</dcterms:created>
  <dcterms:modified xsi:type="dcterms:W3CDTF">2020-01-02T09:09:32Z</dcterms:modified>
</cp:coreProperties>
</file>