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F4112-78D0-A2D8-9101-4E05C0C8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6A5C20-428A-F6CA-C5CB-27CE34A2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CED92-90BB-AD51-D60C-50C08FBA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326B1-2040-9344-4741-78FE29B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D3B3C-06C1-8185-8AAB-509824FF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096B-62A5-A572-83DC-FBCE329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8BAC6A-CB58-C98C-482F-1ACCCA04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E1704-2722-4F85-E044-23076561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BA3DF-A23D-7D62-5111-916C9E5C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0BDF9-5626-35EF-BD34-D6D098D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544E2-2185-45D0-9D98-A466E815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B0A71-C4AF-F200-2A6C-E42449DC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20E8A-145E-8960-A041-0ED7538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15C42-5909-4D9E-121B-5A8973D2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33DFE-432D-A832-19DC-40821899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08D1-AC3F-AF11-2F8B-4EC7CB4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B0F8-D30B-330F-D685-421BBC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87B92-8445-1746-4897-BAF4C15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452BB-5DD0-1DC8-1ACB-92FCC3BF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BA71-8835-9EBD-AFBA-2B441B60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6891E-5508-CC91-465D-6A560691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0BFE0-6C6F-59E4-C83B-583268A3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B20B3-C7C1-A68D-D0C6-BC0540A5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56DFC-9F90-F06F-3E49-3907B4D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818DF-5A2F-B3CC-5967-6B1A0737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60884-D3BE-513D-4000-952D4E0B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D9C67-C514-E28F-42BB-A12FFB1F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EB2727-4DB9-62A2-D579-60E58E0F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409D7-BF6B-4467-5104-4C327DC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8E21D-98A1-AE26-1027-11C8FF6A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46618A-B024-AB69-7026-5F9A035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2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73079-65CC-5D4D-4780-EDB39A66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8613C-8538-BAD4-6C25-B6A2C632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311783-91A0-39BE-FD9A-65AD5E8F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2B18F5-4C72-CAA4-311B-6C7CD7C1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C16CB9-104F-BA51-8B9E-92E333369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77DFE2-CE80-A8D3-559B-DAAB124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F86FBC-2562-2D2D-9AA1-01CD0BF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03FB17-ACDF-3F59-B932-82F157E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0DEA0-CA6E-731E-2776-A73D68B8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37FC4A-EA8C-430F-9ADC-171EBF91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B9C24-2A75-65B5-A897-09DA1E45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951EB-C2AC-BE06-B082-4D10995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8EF71-8955-7FB8-9F9D-4861D0E6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A4BCE9-BA7E-2070-71A3-9409AF1F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98B652-7899-68FE-804C-25A9C497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59B8D-954E-C313-4D10-BA849E1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1B13F-C036-FBF9-1A8C-CB3E5E82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27512-CE18-F33C-ABCA-FDD856B2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988BB-7A37-06CF-FDEA-2F678FEB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5C60F-22B8-98BC-46AC-6744BA0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77E8-C160-583B-34CD-36FC068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6CCF-5C7F-9EF7-EB9E-1D94870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ECE7E6-FD5B-CC15-2051-3DAFE0CE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FA49AD-0D0A-8AD9-F4B9-11DA773E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E58B19-E393-863B-70E7-71D6FA1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D4F9D-F4E6-7F71-0EA6-83C962C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7DBCD7-17DF-D8D2-9DFF-ED5EF92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7B0B8-7978-6EC6-74F2-9FB4506F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66912-2148-6042-0DC7-97D280DB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FA6A0-3074-F4D5-AEE4-289DCC369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F48E-3089-49E9-8566-CDDBBD34175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C6985-644F-C284-9C4B-79D0540D6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E8E86-59EF-B42A-794E-A4F4FA4C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EA6B-502F-5827-C8B6-24210A92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107"/>
            <a:ext cx="9144000" cy="88017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учебной практике ПМ.01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9BB3-DBD7-5887-2A65-AED81D2ABAFC}"/>
              </a:ext>
            </a:extLst>
          </p:cNvPr>
          <p:cNvSpPr txBox="1"/>
          <p:nvPr/>
        </p:nvSpPr>
        <p:spPr>
          <a:xfrm>
            <a:off x="8236180" y="4636008"/>
            <a:ext cx="2431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Воробьев Сергей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21П-1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B1BAA7C-D5BB-279B-DC2B-1D2D3E507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46" y="168621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792A517D-6087-E6C4-F99B-50E61AD8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57" y="132107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7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4E4F9A-16D3-2CA5-FDBD-96316800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DE1928-5FB6-01BC-C2F4-8F38E1A5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714283"/>
            <a:ext cx="5706237" cy="3429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77706B-C735-FD5D-1A2F-D505D79C1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93" y="1714283"/>
            <a:ext cx="5706236" cy="34294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B9BEA1-77E9-1746-5484-7DF3F233A037}"/>
              </a:ext>
            </a:extLst>
          </p:cNvPr>
          <p:cNvSpPr txBox="1"/>
          <p:nvPr/>
        </p:nvSpPr>
        <p:spPr>
          <a:xfrm>
            <a:off x="838200" y="118911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DE6E0-095C-0884-2E7F-7BFA45B4F9AC}"/>
              </a:ext>
            </a:extLst>
          </p:cNvPr>
          <p:cNvSpPr txBox="1"/>
          <p:nvPr/>
        </p:nvSpPr>
        <p:spPr>
          <a:xfrm>
            <a:off x="838200" y="127754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45AB22-5732-A865-62F0-2296F7B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525E939-72F1-C939-B9B1-FD2F1E1D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91151"/>
            <a:ext cx="5480685" cy="3293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3C58A4D-683B-00D0-B283-76AFD1B7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45" y="1891151"/>
            <a:ext cx="5480685" cy="32938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4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D08BE8-CB68-E00E-FD0B-A8B41E8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ECFF-86DC-031B-FB80-35053786902B}"/>
              </a:ext>
            </a:extLst>
          </p:cNvPr>
          <p:cNvSpPr txBox="1"/>
          <p:nvPr/>
        </p:nvSpPr>
        <p:spPr>
          <a:xfrm>
            <a:off x="838200" y="1251342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по продажам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E32F472-2F5C-4795-18B4-D1186EAE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1" y="1838744"/>
            <a:ext cx="5388865" cy="3144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08C88E8-709A-4078-5999-CA5A485F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537" y="1838744"/>
            <a:ext cx="5388865" cy="31445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40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4CF9BD5-296F-C5C0-E178-E0BCE2E8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7CE86-9D07-E761-D9E7-664D6E10E9C6}"/>
              </a:ext>
            </a:extLst>
          </p:cNvPr>
          <p:cNvSpPr txBox="1"/>
          <p:nvPr/>
        </p:nvSpPr>
        <p:spPr>
          <a:xfrm>
            <a:off x="838200" y="1246370"/>
            <a:ext cx="1240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Бухгалтер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2375397-8918-0421-4A9C-1BEAF9CA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28800"/>
            <a:ext cx="5468834" cy="319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529D69-8C14-B0A8-F4AF-35B31B5F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895" y="1833372"/>
            <a:ext cx="5468834" cy="3191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7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A2B68-09A8-6248-EE5B-EB99433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4A1B5-B2C5-72BD-452F-294D93BF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E69D-429B-54CF-66B7-F73C7AEDCA28}"/>
              </a:ext>
            </a:extLst>
          </p:cNvPr>
          <p:cNvSpPr txBox="1"/>
          <p:nvPr/>
        </p:nvSpPr>
        <p:spPr>
          <a:xfrm>
            <a:off x="7178040" y="3833464"/>
            <a:ext cx="39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C27DB1-C2ED-3B33-7CEF-91181157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1865668"/>
            <a:ext cx="6545998" cy="43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D098AB-9CFB-D1C8-0C02-558F8A94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5B088F5-A702-D5BD-FDD7-AD6D9BA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F2A32A-6D10-800E-B0DB-D2B318BB9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9904"/>
            <a:ext cx="3390073" cy="4886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0DACB-D09F-48CF-C683-20E996A591DF}"/>
              </a:ext>
            </a:extLst>
          </p:cNvPr>
          <p:cNvSpPr txBox="1"/>
          <p:nvPr/>
        </p:nvSpPr>
        <p:spPr>
          <a:xfrm>
            <a:off x="4325112" y="3793973"/>
            <a:ext cx="55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(Сценарий приёмки товаров)</a:t>
            </a:r>
          </a:p>
        </p:txBody>
      </p:sp>
    </p:spTree>
    <p:extLst>
      <p:ext uri="{BB962C8B-B14F-4D97-AF65-F5344CB8AC3E}">
        <p14:creationId xmlns:p14="http://schemas.microsoft.com/office/powerpoint/2010/main" val="10406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9F5F89-3A28-ACF5-E5D7-C375BC255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FCBA178-A4BE-26C9-949D-5C5D7A52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7B0B22-757F-1F4D-A997-B71574FE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936"/>
            <a:ext cx="5694723" cy="4628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A7F7A9-1CF6-D40B-18D6-F26A9FA75E11}"/>
              </a:ext>
            </a:extLst>
          </p:cNvPr>
          <p:cNvSpPr txBox="1"/>
          <p:nvPr/>
        </p:nvSpPr>
        <p:spPr>
          <a:xfrm>
            <a:off x="6782231" y="3528571"/>
            <a:ext cx="3382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(Сценарий приёмки товаров)</a:t>
            </a:r>
          </a:p>
        </p:txBody>
      </p:sp>
    </p:spTree>
    <p:extLst>
      <p:ext uri="{BB962C8B-B14F-4D97-AF65-F5344CB8AC3E}">
        <p14:creationId xmlns:p14="http://schemas.microsoft.com/office/powerpoint/2010/main" val="140817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0FEBF9-2D63-BDCA-C8A6-2542D2A8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803498-02B3-CF0E-4917-A4A0631F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F9B932-0275-A782-98A2-FB455A516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7672"/>
            <a:ext cx="7639693" cy="439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B818D5-D182-9B71-CAA5-0C3E8B151A5B}"/>
              </a:ext>
            </a:extLst>
          </p:cNvPr>
          <p:cNvSpPr txBox="1"/>
          <p:nvPr/>
        </p:nvSpPr>
        <p:spPr>
          <a:xfrm>
            <a:off x="8898517" y="375918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</p:spTree>
    <p:extLst>
      <p:ext uri="{BB962C8B-B14F-4D97-AF65-F5344CB8AC3E}">
        <p14:creationId xmlns:p14="http://schemas.microsoft.com/office/powerpoint/2010/main" val="396080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CA2668-7C22-2442-75CB-089E8B3A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необходимыми методами получения и отправки данных на клиентское приложение.</a:t>
            </a:r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4CBE29-865C-9EE5-5AF8-73B513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9EF3C-00B1-8DB4-D1A8-F6C1BCBC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9333"/>
            <a:ext cx="8539135" cy="41228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D3DEC0-37C6-CBCD-66CE-83C6177F53DE}"/>
              </a:ext>
            </a:extLst>
          </p:cNvPr>
          <p:cNvSpPr txBox="1"/>
          <p:nvPr/>
        </p:nvSpPr>
        <p:spPr>
          <a:xfrm>
            <a:off x="9517384" y="3721401"/>
            <a:ext cx="243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89934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F9DCF4-A2E8-D0EF-DA9E-547048E24442}"/>
              </a:ext>
            </a:extLst>
          </p:cNvPr>
          <p:cNvSpPr txBox="1"/>
          <p:nvPr/>
        </p:nvSpPr>
        <p:spPr>
          <a:xfrm>
            <a:off x="838200" y="2185416"/>
            <a:ext cx="509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ru-RU" altLang="ru-RU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https://localhost:7033/api/Clients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7F5D8B6-238A-B2AF-C1EB-63BDBC3A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запроса к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1EB1348-74AB-CB8D-20EA-C0DDE792B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730" y="1307592"/>
            <a:ext cx="5984070" cy="4449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E1514-0C78-7870-4FA5-3BF8C431091A}"/>
              </a:ext>
            </a:extLst>
          </p:cNvPr>
          <p:cNvSpPr txBox="1"/>
          <p:nvPr/>
        </p:nvSpPr>
        <p:spPr>
          <a:xfrm>
            <a:off x="7482453" y="6010274"/>
            <a:ext cx="175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Ответ на запрос</a:t>
            </a:r>
          </a:p>
        </p:txBody>
      </p:sp>
    </p:spTree>
    <p:extLst>
      <p:ext uri="{BB962C8B-B14F-4D97-AF65-F5344CB8AC3E}">
        <p14:creationId xmlns:p14="http://schemas.microsoft.com/office/powerpoint/2010/main" val="260458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3AB322-F8C5-934B-5476-3ECF4C4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библиотеки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BC3B67-D6A2-84A0-088A-663CA28C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18326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библиотека для получения информации со складов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количества товаров (общее) по складам (один товар на всех складах) и на складе (сумма позиций)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суммы стоимости товаров на складе и по складам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Подсчет товара по категориям на складе и по складам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42DEF8-7FC1-FBD6-02B1-78AA442F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44" y="3114294"/>
            <a:ext cx="6149911" cy="3216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01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810F49-BDD3-71FE-2463-D66E60A4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A6C0ACC-4328-F07E-4AE9-E31CD3CB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настольное приложение для кладовщика, администратора, менеджера по продажам, бухгалтера</a:t>
            </a: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2EF8674-0003-3A37-2A59-FB330DCC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6" y="2153539"/>
            <a:ext cx="4094353" cy="29975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844B78-B218-CA8E-CFF2-07730B0D3356}"/>
              </a:ext>
            </a:extLst>
          </p:cNvPr>
          <p:cNvSpPr txBox="1"/>
          <p:nvPr/>
        </p:nvSpPr>
        <p:spPr>
          <a:xfrm>
            <a:off x="2210454" y="5515856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AC9F6A-19CC-F0A0-9ADD-FEC97130C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8669"/>
            <a:ext cx="4995672" cy="3002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F706FF-CC59-1E84-EC20-BD9C320B384F}"/>
              </a:ext>
            </a:extLst>
          </p:cNvPr>
          <p:cNvSpPr txBox="1"/>
          <p:nvPr/>
        </p:nvSpPr>
        <p:spPr>
          <a:xfrm>
            <a:off x="7420951" y="5515856"/>
            <a:ext cx="234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администратора</a:t>
            </a:r>
          </a:p>
        </p:txBody>
      </p:sp>
    </p:spTree>
    <p:extLst>
      <p:ext uri="{BB962C8B-B14F-4D97-AF65-F5344CB8AC3E}">
        <p14:creationId xmlns:p14="http://schemas.microsoft.com/office/powerpoint/2010/main" val="1576665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250</Words>
  <Application>Microsoft Office PowerPoint</Application>
  <PresentationFormat>Широкоэкранный</PresentationFormat>
  <Paragraphs>42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Отчет по учебной практике ПМ.01</vt:lpstr>
      <vt:lpstr>Анализ предметной области</vt:lpstr>
      <vt:lpstr>Анализ предметной области</vt:lpstr>
      <vt:lpstr>Анализ предметной области</vt:lpstr>
      <vt:lpstr>Анализ предметной области</vt:lpstr>
      <vt:lpstr>Создание API</vt:lpstr>
      <vt:lpstr>Пример запроса к API</vt:lpstr>
      <vt:lpstr>Создание библиотеки</vt:lpstr>
      <vt:lpstr>Создание настольного приложения</vt:lpstr>
      <vt:lpstr>Создание настольного приложения</vt:lpstr>
      <vt:lpstr>Создание настольного приложения</vt:lpstr>
      <vt:lpstr>Создание настольного приложения</vt:lpstr>
      <vt:lpstr>Создание настольного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Хохрин</dc:creator>
  <cp:lastModifiedBy>Sergey Vorobev</cp:lastModifiedBy>
  <cp:revision>9</cp:revision>
  <dcterms:created xsi:type="dcterms:W3CDTF">2025-03-13T05:40:17Z</dcterms:created>
  <dcterms:modified xsi:type="dcterms:W3CDTF">2025-03-14T10:49:51Z</dcterms:modified>
</cp:coreProperties>
</file>