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4"/>
    <p:sldMasterId id="2147483726" r:id="rId5"/>
  </p:sldMasterIdLst>
  <p:notesMasterIdLst>
    <p:notesMasterId r:id="rId36"/>
  </p:notesMasterIdLst>
  <p:handoutMasterIdLst>
    <p:handoutMasterId r:id="rId37"/>
  </p:handoutMasterIdLst>
  <p:sldIdLst>
    <p:sldId id="256" r:id="rId6"/>
    <p:sldId id="264" r:id="rId7"/>
    <p:sldId id="455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3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481" r:id="rId3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3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Untitled Section" id="{7B334EF5-C9D6-4A65-A255-DBC416AFB616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C17C4-B4F2-FB63-6989-2D0638FD61F9}" v="5" dt="2022-10-31T01:08:40.484"/>
    <p1510:client id="{A3E96C11-893F-4E1D-BA54-351C2DB67BE6}" v="47" dt="2021-09-01T09:39:0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42446288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42446288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42446288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42446288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42446288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42446288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42446288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356651245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6651245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356651245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356651245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356651245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356651245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356651245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356651245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863163331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3163331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863163331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863163331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863163331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863163331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847785763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47785763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847785763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847785763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847785763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847785763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3448658012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48658012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3448658012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3448658012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3448658012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3448658012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4485499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4485499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4274485499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4274485499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4274485499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627763567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1627763567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7763567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1627763567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1627763567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88898072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8898072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88898072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88898072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88898072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006459013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2006459013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06459013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2006459013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2006459013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2006459013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2006459013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2006459013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3519424881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19424881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3519424881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3779785485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9785485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3779785485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3779785485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3779785485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3779785485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3779785485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3779785485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2270233424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70233424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2270233424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2270233424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2270233424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2270233424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2270233424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2270233424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2270233424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186468047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468047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186468047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186468047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186468047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186468047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186468047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2248398478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48398478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2248398478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2248398478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2248398478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2248398478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1868747448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8747448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1868747448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1868747448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1868747448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4290606116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90606116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4290606116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4290606116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4290606116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4290606116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4290606116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48801173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801173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48801173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48801173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48801173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48801173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48801173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48801173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3004428029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04428029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3004428029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3004428029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3004428029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3004428029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3004428029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3004428029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2151368397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51368397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2151368397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2151368397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2151368397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2151368397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2151368397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214975688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4975688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214975688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214975688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214975688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214975688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693947338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93947338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693947338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693947338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693947338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693947338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2253676832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53676832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2253676832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2253676832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2253676832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2253676832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1317199977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17199977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1317199977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1317199977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1317199977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1317199977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137479940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479940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479940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479940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479940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479940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479940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137479940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137479940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37479940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137479940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137479940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2537195575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37195575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37195575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37195575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37195575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37195575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37195575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2537195575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2537195575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37195575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2537195575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2537195575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1896775404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96775404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96775404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96775404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96775404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96775404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96775404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1896775404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1896775404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896775404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1896775404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1896775404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2230004534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30004534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30004534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30004534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30004534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30004534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30004534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2230004534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2230004534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30004534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2230004534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2230004534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3717974854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17974854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17974854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17974854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17974854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17974854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17974854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3717974854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3717974854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17974854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3717974854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3717974854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2460422654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460422654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460422654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460422654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460422654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460422654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460422654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2460422654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2460422654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460422654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2460422654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2460422654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2687936403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687936403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687936403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687936403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687936403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687936403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687936403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2687936403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2687936403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2687936403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2687936403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2316219513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16219513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16219513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16219513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16219513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16219513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16219513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2316219513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2316219513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2316219513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2316219513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2316219513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1478528035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78528035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78528035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78528035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78528035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78528035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78528035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1478528035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1478528035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478528035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1478528035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3027266963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27266963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27266963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027266963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27266963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27266963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27266963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3027266963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3027266963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3027266963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3027266963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A3E96C11-893F-4E1D-BA54-351C2DB67BE6}"/>
    <pc:docChg chg="undo custSel addSld delSld modSld modSection">
      <pc:chgData name="Vinh La" userId="9a47f41bd37aa7cc" providerId="LiveId" clId="{A3E96C11-893F-4E1D-BA54-351C2DB67BE6}" dt="2021-09-01T09:42:06.262" v="653" actId="20577"/>
      <pc:docMkLst>
        <pc:docMk/>
      </pc:docMkLst>
      <pc:sldChg chg="modSp mod">
        <pc:chgData name="Vinh La" userId="9a47f41bd37aa7cc" providerId="LiveId" clId="{A3E96C11-893F-4E1D-BA54-351C2DB67BE6}" dt="2021-09-01T08:29:44.794" v="20" actId="20577"/>
        <pc:sldMkLst>
          <pc:docMk/>
          <pc:sldMk cId="0" sldId="256"/>
        </pc:sldMkLst>
        <pc:spChg chg="mod">
          <ac:chgData name="Vinh La" userId="9a47f41bd37aa7cc" providerId="LiveId" clId="{A3E96C11-893F-4E1D-BA54-351C2DB67BE6}" dt="2021-09-01T08:29:44.794" v="2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A3E96C11-893F-4E1D-BA54-351C2DB67BE6}" dt="2021-09-01T09:42:06.262" v="653" actId="20577"/>
        <pc:sldMkLst>
          <pc:docMk/>
          <pc:sldMk cId="1928129182" sldId="455"/>
        </pc:sldMkLst>
        <pc:spChg chg="mod">
          <ac:chgData name="Vinh La" userId="9a47f41bd37aa7cc" providerId="LiveId" clId="{A3E96C11-893F-4E1D-BA54-351C2DB67BE6}" dt="2021-09-01T09:42:06.262" v="653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del">
        <pc:chgData name="Vinh La" userId="9a47f41bd37aa7cc" providerId="LiveId" clId="{A3E96C11-893F-4E1D-BA54-351C2DB67BE6}" dt="2021-09-01T08:41:17.376" v="22" actId="47"/>
        <pc:sldMkLst>
          <pc:docMk/>
          <pc:sldMk cId="1088313424" sldId="456"/>
        </pc:sldMkLst>
      </pc:sldChg>
      <pc:sldChg chg="del">
        <pc:chgData name="Vinh La" userId="9a47f41bd37aa7cc" providerId="LiveId" clId="{A3E96C11-893F-4E1D-BA54-351C2DB67BE6}" dt="2021-09-01T08:41:18.256" v="25" actId="47"/>
        <pc:sldMkLst>
          <pc:docMk/>
          <pc:sldMk cId="3531307206" sldId="457"/>
        </pc:sldMkLst>
      </pc:sldChg>
      <pc:sldChg chg="del">
        <pc:chgData name="Vinh La" userId="9a47f41bd37aa7cc" providerId="LiveId" clId="{A3E96C11-893F-4E1D-BA54-351C2DB67BE6}" dt="2021-09-01T08:41:20.816" v="32" actId="47"/>
        <pc:sldMkLst>
          <pc:docMk/>
          <pc:sldMk cId="3960499425" sldId="458"/>
        </pc:sldMkLst>
      </pc:sldChg>
      <pc:sldChg chg="del">
        <pc:chgData name="Vinh La" userId="9a47f41bd37aa7cc" providerId="LiveId" clId="{A3E96C11-893F-4E1D-BA54-351C2DB67BE6}" dt="2021-09-01T08:41:21.574" v="34" actId="47"/>
        <pc:sldMkLst>
          <pc:docMk/>
          <pc:sldMk cId="3321143043" sldId="459"/>
        </pc:sldMkLst>
      </pc:sldChg>
      <pc:sldChg chg="del">
        <pc:chgData name="Vinh La" userId="9a47f41bd37aa7cc" providerId="LiveId" clId="{A3E96C11-893F-4E1D-BA54-351C2DB67BE6}" dt="2021-09-01T08:41:17.781" v="23" actId="47"/>
        <pc:sldMkLst>
          <pc:docMk/>
          <pc:sldMk cId="2022996170" sldId="482"/>
        </pc:sldMkLst>
      </pc:sldChg>
      <pc:sldChg chg="addSp modSp new mod">
        <pc:chgData name="Vinh La" userId="9a47f41bd37aa7cc" providerId="LiveId" clId="{A3E96C11-893F-4E1D-BA54-351C2DB67BE6}" dt="2021-09-01T08:42:22.334" v="57" actId="1076"/>
        <pc:sldMkLst>
          <pc:docMk/>
          <pc:sldMk cId="2678722573" sldId="482"/>
        </pc:sldMkLst>
        <pc:spChg chg="mod">
          <ac:chgData name="Vinh La" userId="9a47f41bd37aa7cc" providerId="LiveId" clId="{A3E96C11-893F-4E1D-BA54-351C2DB67BE6}" dt="2021-09-01T08:41:33.756" v="49"/>
          <ac:spMkLst>
            <pc:docMk/>
            <pc:sldMk cId="2678722573" sldId="482"/>
            <ac:spMk id="2" creationId="{F8EBE505-EDC6-400A-BAC8-88E01121A080}"/>
          </ac:spMkLst>
        </pc:spChg>
        <pc:spChg chg="mod">
          <ac:chgData name="Vinh La" userId="9a47f41bd37aa7cc" providerId="LiveId" clId="{A3E96C11-893F-4E1D-BA54-351C2DB67BE6}" dt="2021-09-01T08:42:08.662" v="55" actId="255"/>
          <ac:spMkLst>
            <pc:docMk/>
            <pc:sldMk cId="2678722573" sldId="482"/>
            <ac:spMk id="3" creationId="{96AF2C90-E274-4EEE-BAD5-611411F0B79C}"/>
          </ac:spMkLst>
        </pc:spChg>
        <pc:picChg chg="add mod">
          <ac:chgData name="Vinh La" userId="9a47f41bd37aa7cc" providerId="LiveId" clId="{A3E96C11-893F-4E1D-BA54-351C2DB67BE6}" dt="2021-09-01T08:42:22.334" v="57" actId="1076"/>
          <ac:picMkLst>
            <pc:docMk/>
            <pc:sldMk cId="2678722573" sldId="482"/>
            <ac:picMk id="5" creationId="{4E66B5DF-B8C2-468C-B946-32D44541809D}"/>
          </ac:picMkLst>
        </pc:picChg>
      </pc:sldChg>
      <pc:sldChg chg="modSp new mod">
        <pc:chgData name="Vinh La" userId="9a47f41bd37aa7cc" providerId="LiveId" clId="{A3E96C11-893F-4E1D-BA54-351C2DB67BE6}" dt="2021-09-01T08:43:04.011" v="62"/>
        <pc:sldMkLst>
          <pc:docMk/>
          <pc:sldMk cId="405444634" sldId="483"/>
        </pc:sldMkLst>
        <pc:spChg chg="mod">
          <ac:chgData name="Vinh La" userId="9a47f41bd37aa7cc" providerId="LiveId" clId="{A3E96C11-893F-4E1D-BA54-351C2DB67BE6}" dt="2021-09-01T08:42:39.533" v="59"/>
          <ac:spMkLst>
            <pc:docMk/>
            <pc:sldMk cId="405444634" sldId="483"/>
            <ac:spMk id="2" creationId="{9A714147-D439-41D5-B263-9D28E0222C06}"/>
          </ac:spMkLst>
        </pc:spChg>
        <pc:spChg chg="mod">
          <ac:chgData name="Vinh La" userId="9a47f41bd37aa7cc" providerId="LiveId" clId="{A3E96C11-893F-4E1D-BA54-351C2DB67BE6}" dt="2021-09-01T08:43:04.011" v="62"/>
          <ac:spMkLst>
            <pc:docMk/>
            <pc:sldMk cId="405444634" sldId="483"/>
            <ac:spMk id="3" creationId="{7F173A95-C93F-41DA-BA5F-3D661C75021B}"/>
          </ac:spMkLst>
        </pc:spChg>
      </pc:sldChg>
      <pc:sldChg chg="del">
        <pc:chgData name="Vinh La" userId="9a47f41bd37aa7cc" providerId="LiveId" clId="{A3E96C11-893F-4E1D-BA54-351C2DB67BE6}" dt="2021-09-01T08:41:18.050" v="24" actId="47"/>
        <pc:sldMkLst>
          <pc:docMk/>
          <pc:sldMk cId="3097277628" sldId="483"/>
        </pc:sldMkLst>
      </pc:sldChg>
      <pc:sldChg chg="modSp new mod">
        <pc:chgData name="Vinh La" userId="9a47f41bd37aa7cc" providerId="LiveId" clId="{A3E96C11-893F-4E1D-BA54-351C2DB67BE6}" dt="2021-09-01T08:43:43.888" v="71" actId="20577"/>
        <pc:sldMkLst>
          <pc:docMk/>
          <pc:sldMk cId="1627800629" sldId="484"/>
        </pc:sldMkLst>
        <pc:spChg chg="mod">
          <ac:chgData name="Vinh La" userId="9a47f41bd37aa7cc" providerId="LiveId" clId="{A3E96C11-893F-4E1D-BA54-351C2DB67BE6}" dt="2021-09-01T08:43:23.210" v="64"/>
          <ac:spMkLst>
            <pc:docMk/>
            <pc:sldMk cId="1627800629" sldId="484"/>
            <ac:spMk id="2" creationId="{C6E7D409-A608-4E32-AAAD-6B0063BEF575}"/>
          </ac:spMkLst>
        </pc:spChg>
        <pc:spChg chg="mod">
          <ac:chgData name="Vinh La" userId="9a47f41bd37aa7cc" providerId="LiveId" clId="{A3E96C11-893F-4E1D-BA54-351C2DB67BE6}" dt="2021-09-01T08:43:43.888" v="71" actId="20577"/>
          <ac:spMkLst>
            <pc:docMk/>
            <pc:sldMk cId="1627800629" sldId="484"/>
            <ac:spMk id="3" creationId="{525C0DBD-768F-4584-A214-7CAD3AD07613}"/>
          </ac:spMkLst>
        </pc:spChg>
      </pc:sldChg>
      <pc:sldChg chg="del">
        <pc:chgData name="Vinh La" userId="9a47f41bd37aa7cc" providerId="LiveId" clId="{A3E96C11-893F-4E1D-BA54-351C2DB67BE6}" dt="2021-09-01T08:41:18.492" v="26" actId="47"/>
        <pc:sldMkLst>
          <pc:docMk/>
          <pc:sldMk cId="2925066032" sldId="484"/>
        </pc:sldMkLst>
      </pc:sldChg>
      <pc:sldChg chg="modSp new mod">
        <pc:chgData name="Vinh La" userId="9a47f41bd37aa7cc" providerId="LiveId" clId="{A3E96C11-893F-4E1D-BA54-351C2DB67BE6}" dt="2021-09-01T08:44:17.109" v="76"/>
        <pc:sldMkLst>
          <pc:docMk/>
          <pc:sldMk cId="79165525" sldId="485"/>
        </pc:sldMkLst>
        <pc:spChg chg="mod">
          <ac:chgData name="Vinh La" userId="9a47f41bd37aa7cc" providerId="LiveId" clId="{A3E96C11-893F-4E1D-BA54-351C2DB67BE6}" dt="2021-09-01T08:44:13.030" v="75" actId="20577"/>
          <ac:spMkLst>
            <pc:docMk/>
            <pc:sldMk cId="79165525" sldId="485"/>
            <ac:spMk id="2" creationId="{C8AAB85E-724D-4095-B46B-331C353D8E52}"/>
          </ac:spMkLst>
        </pc:spChg>
        <pc:spChg chg="mod">
          <ac:chgData name="Vinh La" userId="9a47f41bd37aa7cc" providerId="LiveId" clId="{A3E96C11-893F-4E1D-BA54-351C2DB67BE6}" dt="2021-09-01T08:44:17.109" v="76"/>
          <ac:spMkLst>
            <pc:docMk/>
            <pc:sldMk cId="79165525" sldId="485"/>
            <ac:spMk id="3" creationId="{4BB259CE-2597-4BB0-96A7-39CDB992A7E3}"/>
          </ac:spMkLst>
        </pc:spChg>
      </pc:sldChg>
      <pc:sldChg chg="del">
        <pc:chgData name="Vinh La" userId="9a47f41bd37aa7cc" providerId="LiveId" clId="{A3E96C11-893F-4E1D-BA54-351C2DB67BE6}" dt="2021-09-01T08:41:19.729" v="29" actId="47"/>
        <pc:sldMkLst>
          <pc:docMk/>
          <pc:sldMk cId="505960072" sldId="485"/>
        </pc:sldMkLst>
      </pc:sldChg>
      <pc:sldChg chg="addSp modSp new mod">
        <pc:chgData name="Vinh La" userId="9a47f41bd37aa7cc" providerId="LiveId" clId="{A3E96C11-893F-4E1D-BA54-351C2DB67BE6}" dt="2021-09-01T08:45:06.764" v="94" actId="1076"/>
        <pc:sldMkLst>
          <pc:docMk/>
          <pc:sldMk cId="43888444" sldId="486"/>
        </pc:sldMkLst>
        <pc:spChg chg="mod">
          <ac:chgData name="Vinh La" userId="9a47f41bd37aa7cc" providerId="LiveId" clId="{A3E96C11-893F-4E1D-BA54-351C2DB67BE6}" dt="2021-09-01T08:44:45.661" v="83" actId="27636"/>
          <ac:spMkLst>
            <pc:docMk/>
            <pc:sldMk cId="43888444" sldId="486"/>
            <ac:spMk id="2" creationId="{97A607B4-FFC2-48B2-9770-382015DA1D9D}"/>
          </ac:spMkLst>
        </pc:spChg>
        <pc:spChg chg="mod">
          <ac:chgData name="Vinh La" userId="9a47f41bd37aa7cc" providerId="LiveId" clId="{A3E96C11-893F-4E1D-BA54-351C2DB67BE6}" dt="2021-09-01T08:44:50.456" v="89" actId="20577"/>
          <ac:spMkLst>
            <pc:docMk/>
            <pc:sldMk cId="43888444" sldId="486"/>
            <ac:spMk id="3" creationId="{8851448B-378D-451D-9B83-18FB65758AC4}"/>
          </ac:spMkLst>
        </pc:spChg>
        <pc:picChg chg="add mod">
          <ac:chgData name="Vinh La" userId="9a47f41bd37aa7cc" providerId="LiveId" clId="{A3E96C11-893F-4E1D-BA54-351C2DB67BE6}" dt="2021-09-01T08:45:06.764" v="94" actId="1076"/>
          <ac:picMkLst>
            <pc:docMk/>
            <pc:sldMk cId="43888444" sldId="486"/>
            <ac:picMk id="5" creationId="{E661C239-EBAB-4FAC-8D3E-293DFC4B0EA6}"/>
          </ac:picMkLst>
        </pc:picChg>
      </pc:sldChg>
      <pc:sldChg chg="del">
        <pc:chgData name="Vinh La" userId="9a47f41bd37aa7cc" providerId="LiveId" clId="{A3E96C11-893F-4E1D-BA54-351C2DB67BE6}" dt="2021-09-01T08:41:20.108" v="30" actId="47"/>
        <pc:sldMkLst>
          <pc:docMk/>
          <pc:sldMk cId="152507350" sldId="486"/>
        </pc:sldMkLst>
      </pc:sldChg>
      <pc:sldChg chg="addSp delSp modSp new mod">
        <pc:chgData name="Vinh La" userId="9a47f41bd37aa7cc" providerId="LiveId" clId="{A3E96C11-893F-4E1D-BA54-351C2DB67BE6}" dt="2021-09-01T08:45:43.785" v="99" actId="1076"/>
        <pc:sldMkLst>
          <pc:docMk/>
          <pc:sldMk cId="3306892581" sldId="487"/>
        </pc:sldMkLst>
        <pc:spChg chg="mod">
          <ac:chgData name="Vinh La" userId="9a47f41bd37aa7cc" providerId="LiveId" clId="{A3E96C11-893F-4E1D-BA54-351C2DB67BE6}" dt="2021-09-01T08:45:22.449" v="96"/>
          <ac:spMkLst>
            <pc:docMk/>
            <pc:sldMk cId="3306892581" sldId="487"/>
            <ac:spMk id="2" creationId="{17722770-634C-4A99-BCA7-B27EFC9DBBC3}"/>
          </ac:spMkLst>
        </pc:spChg>
        <pc:spChg chg="del">
          <ac:chgData name="Vinh La" userId="9a47f41bd37aa7cc" providerId="LiveId" clId="{A3E96C11-893F-4E1D-BA54-351C2DB67BE6}" dt="2021-09-01T08:45:39.985" v="98" actId="478"/>
          <ac:spMkLst>
            <pc:docMk/>
            <pc:sldMk cId="3306892581" sldId="487"/>
            <ac:spMk id="3" creationId="{12F15216-AD4A-4C80-B6E3-DA5947ECDE84}"/>
          </ac:spMkLst>
        </pc:spChg>
        <pc:picChg chg="add mod">
          <ac:chgData name="Vinh La" userId="9a47f41bd37aa7cc" providerId="LiveId" clId="{A3E96C11-893F-4E1D-BA54-351C2DB67BE6}" dt="2021-09-01T08:45:43.785" v="99" actId="1076"/>
          <ac:picMkLst>
            <pc:docMk/>
            <pc:sldMk cId="3306892581" sldId="487"/>
            <ac:picMk id="5" creationId="{A47D7B3A-C565-435D-A969-8407D05FBBD1}"/>
          </ac:picMkLst>
        </pc:picChg>
      </pc:sldChg>
      <pc:sldChg chg="del">
        <pc:chgData name="Vinh La" userId="9a47f41bd37aa7cc" providerId="LiveId" clId="{A3E96C11-893F-4E1D-BA54-351C2DB67BE6}" dt="2021-09-01T08:41:20.444" v="31" actId="47"/>
        <pc:sldMkLst>
          <pc:docMk/>
          <pc:sldMk cId="3428205379" sldId="487"/>
        </pc:sldMkLst>
      </pc:sldChg>
      <pc:sldChg chg="modSp new mod">
        <pc:chgData name="Vinh La" userId="9a47f41bd37aa7cc" providerId="LiveId" clId="{A3E96C11-893F-4E1D-BA54-351C2DB67BE6}" dt="2021-09-01T08:47:39.312" v="168" actId="27636"/>
        <pc:sldMkLst>
          <pc:docMk/>
          <pc:sldMk cId="910659687" sldId="488"/>
        </pc:sldMkLst>
        <pc:spChg chg="mod">
          <ac:chgData name="Vinh La" userId="9a47f41bd37aa7cc" providerId="LiveId" clId="{A3E96C11-893F-4E1D-BA54-351C2DB67BE6}" dt="2021-09-01T08:46:14.929" v="101"/>
          <ac:spMkLst>
            <pc:docMk/>
            <pc:sldMk cId="910659687" sldId="488"/>
            <ac:spMk id="2" creationId="{3764E8D2-4696-4938-8DAE-335397F2DD97}"/>
          </ac:spMkLst>
        </pc:spChg>
        <pc:spChg chg="mod">
          <ac:chgData name="Vinh La" userId="9a47f41bd37aa7cc" providerId="LiveId" clId="{A3E96C11-893F-4E1D-BA54-351C2DB67BE6}" dt="2021-09-01T08:47:39.312" v="168" actId="27636"/>
          <ac:spMkLst>
            <pc:docMk/>
            <pc:sldMk cId="910659687" sldId="488"/>
            <ac:spMk id="3" creationId="{E33E1184-3861-4AA4-BE39-2F8AFBD211D9}"/>
          </ac:spMkLst>
        </pc:spChg>
      </pc:sldChg>
      <pc:sldChg chg="del">
        <pc:chgData name="Vinh La" userId="9a47f41bd37aa7cc" providerId="LiveId" clId="{A3E96C11-893F-4E1D-BA54-351C2DB67BE6}" dt="2021-09-01T08:41:21.186" v="33" actId="47"/>
        <pc:sldMkLst>
          <pc:docMk/>
          <pc:sldMk cId="3793296447" sldId="488"/>
        </pc:sldMkLst>
      </pc:sldChg>
      <pc:sldChg chg="del">
        <pc:chgData name="Vinh La" userId="9a47f41bd37aa7cc" providerId="LiveId" clId="{A3E96C11-893F-4E1D-BA54-351C2DB67BE6}" dt="2021-09-01T08:41:21.955" v="35" actId="47"/>
        <pc:sldMkLst>
          <pc:docMk/>
          <pc:sldMk cId="3626070236" sldId="489"/>
        </pc:sldMkLst>
      </pc:sldChg>
      <pc:sldChg chg="modSp new mod">
        <pc:chgData name="Vinh La" userId="9a47f41bd37aa7cc" providerId="LiveId" clId="{A3E96C11-893F-4E1D-BA54-351C2DB67BE6}" dt="2021-09-01T08:48:26.429" v="190" actId="20577"/>
        <pc:sldMkLst>
          <pc:docMk/>
          <pc:sldMk cId="4078024689" sldId="489"/>
        </pc:sldMkLst>
        <pc:spChg chg="mod">
          <ac:chgData name="Vinh La" userId="9a47f41bd37aa7cc" providerId="LiveId" clId="{A3E96C11-893F-4E1D-BA54-351C2DB67BE6}" dt="2021-09-01T08:47:49.599" v="170"/>
          <ac:spMkLst>
            <pc:docMk/>
            <pc:sldMk cId="4078024689" sldId="489"/>
            <ac:spMk id="2" creationId="{BE37DCEA-4D61-497C-A6F0-A6BFF3A6047E}"/>
          </ac:spMkLst>
        </pc:spChg>
        <pc:spChg chg="mod">
          <ac:chgData name="Vinh La" userId="9a47f41bd37aa7cc" providerId="LiveId" clId="{A3E96C11-893F-4E1D-BA54-351C2DB67BE6}" dt="2021-09-01T08:48:26.429" v="190" actId="20577"/>
          <ac:spMkLst>
            <pc:docMk/>
            <pc:sldMk cId="4078024689" sldId="489"/>
            <ac:spMk id="3" creationId="{D3ADDA2D-D147-4C74-85B7-9EA1AB02B374}"/>
          </ac:spMkLst>
        </pc:spChg>
      </pc:sldChg>
      <pc:sldChg chg="del">
        <pc:chgData name="Vinh La" userId="9a47f41bd37aa7cc" providerId="LiveId" clId="{A3E96C11-893F-4E1D-BA54-351C2DB67BE6}" dt="2021-09-01T08:41:22.327" v="36" actId="47"/>
        <pc:sldMkLst>
          <pc:docMk/>
          <pc:sldMk cId="297380435" sldId="490"/>
        </pc:sldMkLst>
      </pc:sldChg>
      <pc:sldChg chg="modSp new mod">
        <pc:chgData name="Vinh La" userId="9a47f41bd37aa7cc" providerId="LiveId" clId="{A3E96C11-893F-4E1D-BA54-351C2DB67BE6}" dt="2021-09-01T08:48:45.712" v="193"/>
        <pc:sldMkLst>
          <pc:docMk/>
          <pc:sldMk cId="1434154462" sldId="490"/>
        </pc:sldMkLst>
        <pc:spChg chg="mod">
          <ac:chgData name="Vinh La" userId="9a47f41bd37aa7cc" providerId="LiveId" clId="{A3E96C11-893F-4E1D-BA54-351C2DB67BE6}" dt="2021-09-01T08:48:42.688" v="192"/>
          <ac:spMkLst>
            <pc:docMk/>
            <pc:sldMk cId="1434154462" sldId="490"/>
            <ac:spMk id="2" creationId="{CBAA824F-CDC0-4C70-9D92-24F83E60297F}"/>
          </ac:spMkLst>
        </pc:spChg>
        <pc:spChg chg="mod">
          <ac:chgData name="Vinh La" userId="9a47f41bd37aa7cc" providerId="LiveId" clId="{A3E96C11-893F-4E1D-BA54-351C2DB67BE6}" dt="2021-09-01T08:48:45.712" v="193"/>
          <ac:spMkLst>
            <pc:docMk/>
            <pc:sldMk cId="1434154462" sldId="490"/>
            <ac:spMk id="3" creationId="{9CFBDB29-D450-4C7E-92B7-A9197A771377}"/>
          </ac:spMkLst>
        </pc:spChg>
      </pc:sldChg>
      <pc:sldChg chg="del">
        <pc:chgData name="Vinh La" userId="9a47f41bd37aa7cc" providerId="LiveId" clId="{A3E96C11-893F-4E1D-BA54-351C2DB67BE6}" dt="2021-09-01T08:41:22.730" v="37" actId="47"/>
        <pc:sldMkLst>
          <pc:docMk/>
          <pc:sldMk cId="1173380564" sldId="491"/>
        </pc:sldMkLst>
      </pc:sldChg>
      <pc:sldChg chg="addSp delSp modSp new mod">
        <pc:chgData name="Vinh La" userId="9a47f41bd37aa7cc" providerId="LiveId" clId="{A3E96C11-893F-4E1D-BA54-351C2DB67BE6}" dt="2021-09-01T08:49:10.846" v="197"/>
        <pc:sldMkLst>
          <pc:docMk/>
          <pc:sldMk cId="3688211200" sldId="491"/>
        </pc:sldMkLst>
        <pc:spChg chg="mod">
          <ac:chgData name="Vinh La" userId="9a47f41bd37aa7cc" providerId="LiveId" clId="{A3E96C11-893F-4E1D-BA54-351C2DB67BE6}" dt="2021-09-01T08:48:55.459" v="195"/>
          <ac:spMkLst>
            <pc:docMk/>
            <pc:sldMk cId="3688211200" sldId="491"/>
            <ac:spMk id="2" creationId="{D37A76D7-D840-4BFB-B57A-0E7CB35FEAA1}"/>
          </ac:spMkLst>
        </pc:spChg>
        <pc:spChg chg="del">
          <ac:chgData name="Vinh La" userId="9a47f41bd37aa7cc" providerId="LiveId" clId="{A3E96C11-893F-4E1D-BA54-351C2DB67BE6}" dt="2021-09-01T08:49:07.671" v="196" actId="478"/>
          <ac:spMkLst>
            <pc:docMk/>
            <pc:sldMk cId="3688211200" sldId="491"/>
            <ac:spMk id="3" creationId="{CBACED1E-7E5A-47CF-824E-E7D2CD5557EA}"/>
          </ac:spMkLst>
        </pc:spChg>
        <pc:picChg chg="add">
          <ac:chgData name="Vinh La" userId="9a47f41bd37aa7cc" providerId="LiveId" clId="{A3E96C11-893F-4E1D-BA54-351C2DB67BE6}" dt="2021-09-01T08:49:10.846" v="197"/>
          <ac:picMkLst>
            <pc:docMk/>
            <pc:sldMk cId="3688211200" sldId="491"/>
            <ac:picMk id="5" creationId="{B4D7A3FE-76F1-494F-B850-F1D8D96BEE80}"/>
          </ac:picMkLst>
        </pc:picChg>
      </pc:sldChg>
      <pc:sldChg chg="del">
        <pc:chgData name="Vinh La" userId="9a47f41bd37aa7cc" providerId="LiveId" clId="{A3E96C11-893F-4E1D-BA54-351C2DB67BE6}" dt="2021-09-01T08:41:19.017" v="27" actId="47"/>
        <pc:sldMkLst>
          <pc:docMk/>
          <pc:sldMk cId="550746812" sldId="492"/>
        </pc:sldMkLst>
      </pc:sldChg>
      <pc:sldChg chg="modSp new mod">
        <pc:chgData name="Vinh La" userId="9a47f41bd37aa7cc" providerId="LiveId" clId="{A3E96C11-893F-4E1D-BA54-351C2DB67BE6}" dt="2021-09-01T08:50:49.124" v="249" actId="20577"/>
        <pc:sldMkLst>
          <pc:docMk/>
          <pc:sldMk cId="3063881653" sldId="492"/>
        </pc:sldMkLst>
        <pc:spChg chg="mod">
          <ac:chgData name="Vinh La" userId="9a47f41bd37aa7cc" providerId="LiveId" clId="{A3E96C11-893F-4E1D-BA54-351C2DB67BE6}" dt="2021-09-01T08:50:21.223" v="241" actId="20577"/>
          <ac:spMkLst>
            <pc:docMk/>
            <pc:sldMk cId="3063881653" sldId="492"/>
            <ac:spMk id="2" creationId="{B97586F0-E8E6-40D6-9E4D-A076E63C12A3}"/>
          </ac:spMkLst>
        </pc:spChg>
        <pc:spChg chg="mod">
          <ac:chgData name="Vinh La" userId="9a47f41bd37aa7cc" providerId="LiveId" clId="{A3E96C11-893F-4E1D-BA54-351C2DB67BE6}" dt="2021-09-01T08:50:49.124" v="249" actId="20577"/>
          <ac:spMkLst>
            <pc:docMk/>
            <pc:sldMk cId="3063881653" sldId="492"/>
            <ac:spMk id="3" creationId="{CC4C5E3B-9832-4932-9940-4BFE8B416FE0}"/>
          </ac:spMkLst>
        </pc:spChg>
      </pc:sldChg>
      <pc:sldChg chg="modSp new mod">
        <pc:chgData name="Vinh La" userId="9a47f41bd37aa7cc" providerId="LiveId" clId="{A3E96C11-893F-4E1D-BA54-351C2DB67BE6}" dt="2021-09-01T08:51:36.704" v="255" actId="20577"/>
        <pc:sldMkLst>
          <pc:docMk/>
          <pc:sldMk cId="3095472385" sldId="493"/>
        </pc:sldMkLst>
        <pc:spChg chg="mod">
          <ac:chgData name="Vinh La" userId="9a47f41bd37aa7cc" providerId="LiveId" clId="{A3E96C11-893F-4E1D-BA54-351C2DB67BE6}" dt="2021-09-01T08:51:26.150" v="251"/>
          <ac:spMkLst>
            <pc:docMk/>
            <pc:sldMk cId="3095472385" sldId="493"/>
            <ac:spMk id="2" creationId="{34B5E768-6BCC-4713-89E5-0AC58D6E1CF7}"/>
          </ac:spMkLst>
        </pc:spChg>
        <pc:spChg chg="mod">
          <ac:chgData name="Vinh La" userId="9a47f41bd37aa7cc" providerId="LiveId" clId="{A3E96C11-893F-4E1D-BA54-351C2DB67BE6}" dt="2021-09-01T08:51:36.704" v="255" actId="20577"/>
          <ac:spMkLst>
            <pc:docMk/>
            <pc:sldMk cId="3095472385" sldId="493"/>
            <ac:spMk id="3" creationId="{EC01774D-FB23-4CC5-BE2F-D33B9E669F4B}"/>
          </ac:spMkLst>
        </pc:spChg>
      </pc:sldChg>
      <pc:sldChg chg="del">
        <pc:chgData name="Vinh La" userId="9a47f41bd37aa7cc" providerId="LiveId" clId="{A3E96C11-893F-4E1D-BA54-351C2DB67BE6}" dt="2021-09-01T08:41:19.384" v="28" actId="47"/>
        <pc:sldMkLst>
          <pc:docMk/>
          <pc:sldMk cId="3761537697" sldId="493"/>
        </pc:sldMkLst>
      </pc:sldChg>
      <pc:sldChg chg="del">
        <pc:chgData name="Vinh La" userId="9a47f41bd37aa7cc" providerId="LiveId" clId="{A3E96C11-893F-4E1D-BA54-351C2DB67BE6}" dt="2021-09-01T08:41:23.059" v="38" actId="47"/>
        <pc:sldMkLst>
          <pc:docMk/>
          <pc:sldMk cId="1668610596" sldId="494"/>
        </pc:sldMkLst>
      </pc:sldChg>
      <pc:sldChg chg="addSp delSp modSp new mod">
        <pc:chgData name="Vinh La" userId="9a47f41bd37aa7cc" providerId="LiveId" clId="{A3E96C11-893F-4E1D-BA54-351C2DB67BE6}" dt="2021-09-01T08:52:46.032" v="263" actId="20577"/>
        <pc:sldMkLst>
          <pc:docMk/>
          <pc:sldMk cId="3785280899" sldId="494"/>
        </pc:sldMkLst>
        <pc:spChg chg="mod">
          <ac:chgData name="Vinh La" userId="9a47f41bd37aa7cc" providerId="LiveId" clId="{A3E96C11-893F-4E1D-BA54-351C2DB67BE6}" dt="2021-09-01T08:52:46.032" v="263" actId="20577"/>
          <ac:spMkLst>
            <pc:docMk/>
            <pc:sldMk cId="3785280899" sldId="494"/>
            <ac:spMk id="2" creationId="{9622743B-142E-4755-9458-7263B9FA0EDB}"/>
          </ac:spMkLst>
        </pc:spChg>
        <pc:spChg chg="del">
          <ac:chgData name="Vinh La" userId="9a47f41bd37aa7cc" providerId="LiveId" clId="{A3E96C11-893F-4E1D-BA54-351C2DB67BE6}" dt="2021-09-01T08:52:22.153" v="258" actId="478"/>
          <ac:spMkLst>
            <pc:docMk/>
            <pc:sldMk cId="3785280899" sldId="494"/>
            <ac:spMk id="3" creationId="{2ED7D8A2-93EC-4AD3-8832-5B7A7F3805EA}"/>
          </ac:spMkLst>
        </pc:spChg>
        <pc:picChg chg="add">
          <ac:chgData name="Vinh La" userId="9a47f41bd37aa7cc" providerId="LiveId" clId="{A3E96C11-893F-4E1D-BA54-351C2DB67BE6}" dt="2021-09-01T08:52:24.374" v="259"/>
          <ac:picMkLst>
            <pc:docMk/>
            <pc:sldMk cId="3785280899" sldId="494"/>
            <ac:picMk id="5" creationId="{59435B61-D84C-4112-BACE-0D425EDD6EC1}"/>
          </ac:picMkLst>
        </pc:picChg>
      </pc:sldChg>
      <pc:sldChg chg="addSp delSp modSp new mod">
        <pc:chgData name="Vinh La" userId="9a47f41bd37aa7cc" providerId="LiveId" clId="{A3E96C11-893F-4E1D-BA54-351C2DB67BE6}" dt="2021-09-01T08:53:06.799" v="270"/>
        <pc:sldMkLst>
          <pc:docMk/>
          <pc:sldMk cId="2287213538" sldId="495"/>
        </pc:sldMkLst>
        <pc:spChg chg="mod">
          <ac:chgData name="Vinh La" userId="9a47f41bd37aa7cc" providerId="LiveId" clId="{A3E96C11-893F-4E1D-BA54-351C2DB67BE6}" dt="2021-09-01T08:52:56.224" v="268" actId="20577"/>
          <ac:spMkLst>
            <pc:docMk/>
            <pc:sldMk cId="2287213538" sldId="495"/>
            <ac:spMk id="2" creationId="{22746B15-E95F-4B27-85CE-29F913FB481F}"/>
          </ac:spMkLst>
        </pc:spChg>
        <pc:spChg chg="del">
          <ac:chgData name="Vinh La" userId="9a47f41bd37aa7cc" providerId="LiveId" clId="{A3E96C11-893F-4E1D-BA54-351C2DB67BE6}" dt="2021-09-01T08:53:04.507" v="269" actId="478"/>
          <ac:spMkLst>
            <pc:docMk/>
            <pc:sldMk cId="2287213538" sldId="495"/>
            <ac:spMk id="3" creationId="{3252A9E6-5E29-4553-B503-AD547A1EDF66}"/>
          </ac:spMkLst>
        </pc:spChg>
        <pc:picChg chg="add">
          <ac:chgData name="Vinh La" userId="9a47f41bd37aa7cc" providerId="LiveId" clId="{A3E96C11-893F-4E1D-BA54-351C2DB67BE6}" dt="2021-09-01T08:53:06.799" v="270"/>
          <ac:picMkLst>
            <pc:docMk/>
            <pc:sldMk cId="2287213538" sldId="495"/>
            <ac:picMk id="5" creationId="{6524135F-3A57-494B-8932-8BBEFDE1C067}"/>
          </ac:picMkLst>
        </pc:picChg>
      </pc:sldChg>
      <pc:sldChg chg="del">
        <pc:chgData name="Vinh La" userId="9a47f41bd37aa7cc" providerId="LiveId" clId="{A3E96C11-893F-4E1D-BA54-351C2DB67BE6}" dt="2021-09-01T08:41:23.409" v="39" actId="47"/>
        <pc:sldMkLst>
          <pc:docMk/>
          <pc:sldMk cId="3585025335" sldId="495"/>
        </pc:sldMkLst>
      </pc:sldChg>
      <pc:sldChg chg="del">
        <pc:chgData name="Vinh La" userId="9a47f41bd37aa7cc" providerId="LiveId" clId="{A3E96C11-893F-4E1D-BA54-351C2DB67BE6}" dt="2021-09-01T08:41:23.812" v="40" actId="47"/>
        <pc:sldMkLst>
          <pc:docMk/>
          <pc:sldMk cId="1121732374" sldId="496"/>
        </pc:sldMkLst>
      </pc:sldChg>
      <pc:sldChg chg="modSp new mod">
        <pc:chgData name="Vinh La" userId="9a47f41bd37aa7cc" providerId="LiveId" clId="{A3E96C11-893F-4E1D-BA54-351C2DB67BE6}" dt="2021-09-01T08:53:42.701" v="283"/>
        <pc:sldMkLst>
          <pc:docMk/>
          <pc:sldMk cId="1472537011" sldId="496"/>
        </pc:sldMkLst>
        <pc:spChg chg="mod">
          <ac:chgData name="Vinh La" userId="9a47f41bd37aa7cc" providerId="LiveId" clId="{A3E96C11-893F-4E1D-BA54-351C2DB67BE6}" dt="2021-09-01T08:53:39.172" v="282" actId="20577"/>
          <ac:spMkLst>
            <pc:docMk/>
            <pc:sldMk cId="1472537011" sldId="496"/>
            <ac:spMk id="2" creationId="{24F835C5-AD45-42B0-A5B6-739149F8DDAA}"/>
          </ac:spMkLst>
        </pc:spChg>
        <pc:spChg chg="mod">
          <ac:chgData name="Vinh La" userId="9a47f41bd37aa7cc" providerId="LiveId" clId="{A3E96C11-893F-4E1D-BA54-351C2DB67BE6}" dt="2021-09-01T08:53:42.701" v="283"/>
          <ac:spMkLst>
            <pc:docMk/>
            <pc:sldMk cId="1472537011" sldId="496"/>
            <ac:spMk id="3" creationId="{595936EF-C5E7-4B71-BBF4-0FC9F82E26B9}"/>
          </ac:spMkLst>
        </pc:spChg>
      </pc:sldChg>
      <pc:sldChg chg="del">
        <pc:chgData name="Vinh La" userId="9a47f41bd37aa7cc" providerId="LiveId" clId="{A3E96C11-893F-4E1D-BA54-351C2DB67BE6}" dt="2021-09-01T08:41:24.141" v="41" actId="47"/>
        <pc:sldMkLst>
          <pc:docMk/>
          <pc:sldMk cId="1353598291" sldId="497"/>
        </pc:sldMkLst>
      </pc:sldChg>
      <pc:sldChg chg="modSp new mod">
        <pc:chgData name="Vinh La" userId="9a47f41bd37aa7cc" providerId="LiveId" clId="{A3E96C11-893F-4E1D-BA54-351C2DB67BE6}" dt="2021-09-01T08:54:41.519" v="294" actId="255"/>
        <pc:sldMkLst>
          <pc:docMk/>
          <pc:sldMk cId="2011055561" sldId="497"/>
        </pc:sldMkLst>
        <pc:spChg chg="mod">
          <ac:chgData name="Vinh La" userId="9a47f41bd37aa7cc" providerId="LiveId" clId="{A3E96C11-893F-4E1D-BA54-351C2DB67BE6}" dt="2021-09-01T08:53:56.747" v="285"/>
          <ac:spMkLst>
            <pc:docMk/>
            <pc:sldMk cId="2011055561" sldId="497"/>
            <ac:spMk id="2" creationId="{1F1752DA-0696-48BC-BBA1-4E8E7F574EEE}"/>
          </ac:spMkLst>
        </pc:spChg>
        <pc:spChg chg="mod">
          <ac:chgData name="Vinh La" userId="9a47f41bd37aa7cc" providerId="LiveId" clId="{A3E96C11-893F-4E1D-BA54-351C2DB67BE6}" dt="2021-09-01T08:54:41.519" v="294" actId="255"/>
          <ac:spMkLst>
            <pc:docMk/>
            <pc:sldMk cId="2011055561" sldId="497"/>
            <ac:spMk id="3" creationId="{2D48FFA5-EE9B-4DF3-B1B1-FD52EEA8BD20}"/>
          </ac:spMkLst>
        </pc:spChg>
      </pc:sldChg>
      <pc:sldChg chg="modSp new mod">
        <pc:chgData name="Vinh La" userId="9a47f41bd37aa7cc" providerId="LiveId" clId="{A3E96C11-893F-4E1D-BA54-351C2DB67BE6}" dt="2021-09-01T08:54:34.195" v="293" actId="255"/>
        <pc:sldMkLst>
          <pc:docMk/>
          <pc:sldMk cId="1076199183" sldId="498"/>
        </pc:sldMkLst>
        <pc:spChg chg="mod">
          <ac:chgData name="Vinh La" userId="9a47f41bd37aa7cc" providerId="LiveId" clId="{A3E96C11-893F-4E1D-BA54-351C2DB67BE6}" dt="2021-09-01T08:54:16.926" v="288"/>
          <ac:spMkLst>
            <pc:docMk/>
            <pc:sldMk cId="1076199183" sldId="498"/>
            <ac:spMk id="2" creationId="{19DB3FDC-6D0E-4A01-B037-94EEE22BE99A}"/>
          </ac:spMkLst>
        </pc:spChg>
        <pc:spChg chg="mod">
          <ac:chgData name="Vinh La" userId="9a47f41bd37aa7cc" providerId="LiveId" clId="{A3E96C11-893F-4E1D-BA54-351C2DB67BE6}" dt="2021-09-01T08:54:34.195" v="293" actId="255"/>
          <ac:spMkLst>
            <pc:docMk/>
            <pc:sldMk cId="1076199183" sldId="498"/>
            <ac:spMk id="3" creationId="{EF37A363-EA40-4791-AF3B-E1DA181B9258}"/>
          </ac:spMkLst>
        </pc:spChg>
      </pc:sldChg>
      <pc:sldChg chg="del">
        <pc:chgData name="Vinh La" userId="9a47f41bd37aa7cc" providerId="LiveId" clId="{A3E96C11-893F-4E1D-BA54-351C2DB67BE6}" dt="2021-09-01T08:41:24.504" v="42" actId="47"/>
        <pc:sldMkLst>
          <pc:docMk/>
          <pc:sldMk cId="4120838409" sldId="498"/>
        </pc:sldMkLst>
      </pc:sldChg>
      <pc:sldChg chg="addSp delSp modSp new mod">
        <pc:chgData name="Vinh La" userId="9a47f41bd37aa7cc" providerId="LiveId" clId="{A3E96C11-893F-4E1D-BA54-351C2DB67BE6}" dt="2021-09-01T08:57:34.729" v="358" actId="20577"/>
        <pc:sldMkLst>
          <pc:docMk/>
          <pc:sldMk cId="1744354120" sldId="499"/>
        </pc:sldMkLst>
        <pc:spChg chg="mod">
          <ac:chgData name="Vinh La" userId="9a47f41bd37aa7cc" providerId="LiveId" clId="{A3E96C11-893F-4E1D-BA54-351C2DB67BE6}" dt="2021-09-01T08:55:08.146" v="296"/>
          <ac:spMkLst>
            <pc:docMk/>
            <pc:sldMk cId="1744354120" sldId="499"/>
            <ac:spMk id="2" creationId="{9058070F-9434-46AB-A661-6B1371AE243D}"/>
          </ac:spMkLst>
        </pc:spChg>
        <pc:spChg chg="mod">
          <ac:chgData name="Vinh La" userId="9a47f41bd37aa7cc" providerId="LiveId" clId="{A3E96C11-893F-4E1D-BA54-351C2DB67BE6}" dt="2021-09-01T08:57:34.729" v="358" actId="20577"/>
          <ac:spMkLst>
            <pc:docMk/>
            <pc:sldMk cId="1744354120" sldId="499"/>
            <ac:spMk id="3" creationId="{A70693B7-85FF-4956-863A-7E0D4DF3364F}"/>
          </ac:spMkLst>
        </pc:spChg>
        <pc:spChg chg="add del mod">
          <ac:chgData name="Vinh La" userId="9a47f41bd37aa7cc" providerId="LiveId" clId="{A3E96C11-893F-4E1D-BA54-351C2DB67BE6}" dt="2021-09-01T08:55:53.907" v="313"/>
          <ac:spMkLst>
            <pc:docMk/>
            <pc:sldMk cId="1744354120" sldId="499"/>
            <ac:spMk id="5" creationId="{42DC2E05-EF1D-4411-ADE8-E5DEB1D20534}"/>
          </ac:spMkLst>
        </pc:spChg>
        <pc:picChg chg="add mod">
          <ac:chgData name="Vinh La" userId="9a47f41bd37aa7cc" providerId="LiveId" clId="{A3E96C11-893F-4E1D-BA54-351C2DB67BE6}" dt="2021-09-01T08:57:12.560" v="346" actId="1076"/>
          <ac:picMkLst>
            <pc:docMk/>
            <pc:sldMk cId="1744354120" sldId="499"/>
            <ac:picMk id="6" creationId="{9BDD8F78-05EE-4476-8068-AF6DF7B87751}"/>
          </ac:picMkLst>
        </pc:picChg>
      </pc:sldChg>
      <pc:sldChg chg="del">
        <pc:chgData name="Vinh La" userId="9a47f41bd37aa7cc" providerId="LiveId" clId="{A3E96C11-893F-4E1D-BA54-351C2DB67BE6}" dt="2021-09-01T08:41:24.924" v="43" actId="47"/>
        <pc:sldMkLst>
          <pc:docMk/>
          <pc:sldMk cId="4214759671" sldId="499"/>
        </pc:sldMkLst>
      </pc:sldChg>
      <pc:sldChg chg="addSp delSp modSp new mod">
        <pc:chgData name="Vinh La" userId="9a47f41bd37aa7cc" providerId="LiveId" clId="{A3E96C11-893F-4E1D-BA54-351C2DB67BE6}" dt="2021-09-01T09:21:18.169" v="380" actId="1076"/>
        <pc:sldMkLst>
          <pc:docMk/>
          <pc:sldMk cId="1442471279" sldId="500"/>
        </pc:sldMkLst>
        <pc:spChg chg="mod">
          <ac:chgData name="Vinh La" userId="9a47f41bd37aa7cc" providerId="LiveId" clId="{A3E96C11-893F-4E1D-BA54-351C2DB67BE6}" dt="2021-09-01T09:20:28.857" v="360"/>
          <ac:spMkLst>
            <pc:docMk/>
            <pc:sldMk cId="1442471279" sldId="500"/>
            <ac:spMk id="2" creationId="{0490E8F7-E0CC-477A-A22F-FCE6E5FBEE1F}"/>
          </ac:spMkLst>
        </pc:spChg>
        <pc:spChg chg="del mod">
          <ac:chgData name="Vinh La" userId="9a47f41bd37aa7cc" providerId="LiveId" clId="{A3E96C11-893F-4E1D-BA54-351C2DB67BE6}" dt="2021-09-01T09:21:11.089" v="372" actId="478"/>
          <ac:spMkLst>
            <pc:docMk/>
            <pc:sldMk cId="1442471279" sldId="500"/>
            <ac:spMk id="3" creationId="{5949131A-DB06-4558-B378-1D35A02951E8}"/>
          </ac:spMkLst>
        </pc:spChg>
        <pc:spChg chg="add del mod">
          <ac:chgData name="Vinh La" userId="9a47f41bd37aa7cc" providerId="LiveId" clId="{A3E96C11-893F-4E1D-BA54-351C2DB67BE6}" dt="2021-09-01T09:20:50.073" v="367"/>
          <ac:spMkLst>
            <pc:docMk/>
            <pc:sldMk cId="1442471279" sldId="500"/>
            <ac:spMk id="5" creationId="{DAA30B26-F371-41D4-9B85-FC758E27530D}"/>
          </ac:spMkLst>
        </pc:spChg>
        <pc:spChg chg="add del mod">
          <ac:chgData name="Vinh La" userId="9a47f41bd37aa7cc" providerId="LiveId" clId="{A3E96C11-893F-4E1D-BA54-351C2DB67BE6}" dt="2021-09-01T09:21:13.649" v="377" actId="478"/>
          <ac:spMkLst>
            <pc:docMk/>
            <pc:sldMk cId="1442471279" sldId="500"/>
            <ac:spMk id="8" creationId="{307C5274-F951-40AA-9C0F-E92A56BB635B}"/>
          </ac:spMkLst>
        </pc:spChg>
        <pc:spChg chg="add del mod">
          <ac:chgData name="Vinh La" userId="9a47f41bd37aa7cc" providerId="LiveId" clId="{A3E96C11-893F-4E1D-BA54-351C2DB67BE6}" dt="2021-09-01T09:21:12.502" v="376"/>
          <ac:spMkLst>
            <pc:docMk/>
            <pc:sldMk cId="1442471279" sldId="500"/>
            <ac:spMk id="9" creationId="{D3FC18A5-8963-4AAC-ACFC-F7F56D847B93}"/>
          </ac:spMkLst>
        </pc:spChg>
        <pc:spChg chg="add mod">
          <ac:chgData name="Vinh La" userId="9a47f41bd37aa7cc" providerId="LiveId" clId="{A3E96C11-893F-4E1D-BA54-351C2DB67BE6}" dt="2021-09-01T09:21:18.169" v="380" actId="1076"/>
          <ac:spMkLst>
            <pc:docMk/>
            <pc:sldMk cId="1442471279" sldId="500"/>
            <ac:spMk id="10" creationId="{C7DF3DB3-2A24-43B6-897A-EA89A58FDA59}"/>
          </ac:spMkLst>
        </pc:spChg>
        <pc:picChg chg="add del mod">
          <ac:chgData name="Vinh La" userId="9a47f41bd37aa7cc" providerId="LiveId" clId="{A3E96C11-893F-4E1D-BA54-351C2DB67BE6}" dt="2021-09-01T09:21:08.543" v="371"/>
          <ac:picMkLst>
            <pc:docMk/>
            <pc:sldMk cId="1442471279" sldId="500"/>
            <ac:picMk id="6" creationId="{1678D82C-A49A-4368-85F8-90457A953068}"/>
          </ac:picMkLst>
        </pc:picChg>
      </pc:sldChg>
      <pc:sldChg chg="del">
        <pc:chgData name="Vinh La" userId="9a47f41bd37aa7cc" providerId="LiveId" clId="{A3E96C11-893F-4E1D-BA54-351C2DB67BE6}" dt="2021-09-01T08:41:25.337" v="44" actId="47"/>
        <pc:sldMkLst>
          <pc:docMk/>
          <pc:sldMk cId="1640588475" sldId="500"/>
        </pc:sldMkLst>
      </pc:sldChg>
      <pc:sldChg chg="del">
        <pc:chgData name="Vinh La" userId="9a47f41bd37aa7cc" providerId="LiveId" clId="{A3E96C11-893F-4E1D-BA54-351C2DB67BE6}" dt="2021-09-01T08:41:25.734" v="45" actId="47"/>
        <pc:sldMkLst>
          <pc:docMk/>
          <pc:sldMk cId="2299517235" sldId="501"/>
        </pc:sldMkLst>
      </pc:sldChg>
      <pc:sldChg chg="addSp modSp new mod">
        <pc:chgData name="Vinh La" userId="9a47f41bd37aa7cc" providerId="LiveId" clId="{A3E96C11-893F-4E1D-BA54-351C2DB67BE6}" dt="2021-09-01T09:26:02.964" v="425" actId="20577"/>
        <pc:sldMkLst>
          <pc:docMk/>
          <pc:sldMk cId="3043992496" sldId="501"/>
        </pc:sldMkLst>
        <pc:spChg chg="mod">
          <ac:chgData name="Vinh La" userId="9a47f41bd37aa7cc" providerId="LiveId" clId="{A3E96C11-893F-4E1D-BA54-351C2DB67BE6}" dt="2021-09-01T09:21:33.417" v="382"/>
          <ac:spMkLst>
            <pc:docMk/>
            <pc:sldMk cId="3043992496" sldId="501"/>
            <ac:spMk id="2" creationId="{1DCB8B0E-C2E8-4ED0-AECD-F13C7C74F911}"/>
          </ac:spMkLst>
        </pc:spChg>
        <pc:spChg chg="mod">
          <ac:chgData name="Vinh La" userId="9a47f41bd37aa7cc" providerId="LiveId" clId="{A3E96C11-893F-4E1D-BA54-351C2DB67BE6}" dt="2021-09-01T09:26:02.964" v="425" actId="20577"/>
          <ac:spMkLst>
            <pc:docMk/>
            <pc:sldMk cId="3043992496" sldId="501"/>
            <ac:spMk id="3" creationId="{C55C1442-509D-4C43-9FA4-349B06C4BBB6}"/>
          </ac:spMkLst>
        </pc:spChg>
        <pc:picChg chg="add mod">
          <ac:chgData name="Vinh La" userId="9a47f41bd37aa7cc" providerId="LiveId" clId="{A3E96C11-893F-4E1D-BA54-351C2DB67BE6}" dt="2021-09-01T09:25:19.490" v="408" actId="1076"/>
          <ac:picMkLst>
            <pc:docMk/>
            <pc:sldMk cId="3043992496" sldId="501"/>
            <ac:picMk id="5" creationId="{0E68DF1B-40E6-4741-B700-5C636D17C949}"/>
          </ac:picMkLst>
        </pc:picChg>
      </pc:sldChg>
      <pc:sldChg chg="addSp delSp modSp new mod">
        <pc:chgData name="Vinh La" userId="9a47f41bd37aa7cc" providerId="LiveId" clId="{A3E96C11-893F-4E1D-BA54-351C2DB67BE6}" dt="2021-09-01T09:31:05.554" v="458" actId="14100"/>
        <pc:sldMkLst>
          <pc:docMk/>
          <pc:sldMk cId="2955979378" sldId="502"/>
        </pc:sldMkLst>
        <pc:spChg chg="mod">
          <ac:chgData name="Vinh La" userId="9a47f41bd37aa7cc" providerId="LiveId" clId="{A3E96C11-893F-4E1D-BA54-351C2DB67BE6}" dt="2021-09-01T09:26:58.284" v="427"/>
          <ac:spMkLst>
            <pc:docMk/>
            <pc:sldMk cId="2955979378" sldId="502"/>
            <ac:spMk id="2" creationId="{DD8F89FC-3A3A-40F5-8DA0-5EA133611E02}"/>
          </ac:spMkLst>
        </pc:spChg>
        <pc:spChg chg="del">
          <ac:chgData name="Vinh La" userId="9a47f41bd37aa7cc" providerId="LiveId" clId="{A3E96C11-893F-4E1D-BA54-351C2DB67BE6}" dt="2021-09-01T09:27:00.250" v="428" actId="478"/>
          <ac:spMkLst>
            <pc:docMk/>
            <pc:sldMk cId="2955979378" sldId="502"/>
            <ac:spMk id="3" creationId="{93411E1B-231C-4184-B2E0-845A3379E12B}"/>
          </ac:spMkLst>
        </pc:spChg>
        <pc:spChg chg="add del mod">
          <ac:chgData name="Vinh La" userId="9a47f41bd37aa7cc" providerId="LiveId" clId="{A3E96C11-893F-4E1D-BA54-351C2DB67BE6}" dt="2021-09-01T09:27:48.008" v="431" actId="478"/>
          <ac:spMkLst>
            <pc:docMk/>
            <pc:sldMk cId="2955979378" sldId="502"/>
            <ac:spMk id="5" creationId="{33AACDD3-E367-4EC9-A297-B2888E50F75A}"/>
          </ac:spMkLst>
        </pc:spChg>
        <pc:spChg chg="add del mod">
          <ac:chgData name="Vinh La" userId="9a47f41bd37aa7cc" providerId="LiveId" clId="{A3E96C11-893F-4E1D-BA54-351C2DB67BE6}" dt="2021-09-01T09:28:39.534" v="434" actId="478"/>
          <ac:spMkLst>
            <pc:docMk/>
            <pc:sldMk cId="2955979378" sldId="502"/>
            <ac:spMk id="7" creationId="{A1F3407B-54AB-4417-AFF8-084919FE81E5}"/>
          </ac:spMkLst>
        </pc:spChg>
        <pc:spChg chg="add del mod">
          <ac:chgData name="Vinh La" userId="9a47f41bd37aa7cc" providerId="LiveId" clId="{A3E96C11-893F-4E1D-BA54-351C2DB67BE6}" dt="2021-09-01T09:28:34.465" v="433"/>
          <ac:spMkLst>
            <pc:docMk/>
            <pc:sldMk cId="2955979378" sldId="502"/>
            <ac:spMk id="8" creationId="{26F31589-A993-4C28-8C19-9E4357A54CE5}"/>
          </ac:spMkLst>
        </pc:spChg>
        <pc:spChg chg="add mod">
          <ac:chgData name="Vinh La" userId="9a47f41bd37aa7cc" providerId="LiveId" clId="{A3E96C11-893F-4E1D-BA54-351C2DB67BE6}" dt="2021-09-01T09:30:44.836" v="456" actId="1076"/>
          <ac:spMkLst>
            <pc:docMk/>
            <pc:sldMk cId="2955979378" sldId="502"/>
            <ac:spMk id="9" creationId="{11F4BD29-E61D-4237-B5C8-69A4755BA0BF}"/>
          </ac:spMkLst>
        </pc:spChg>
        <pc:picChg chg="add mod">
          <ac:chgData name="Vinh La" userId="9a47f41bd37aa7cc" providerId="LiveId" clId="{A3E96C11-893F-4E1D-BA54-351C2DB67BE6}" dt="2021-09-01T09:31:05.554" v="458" actId="14100"/>
          <ac:picMkLst>
            <pc:docMk/>
            <pc:sldMk cId="2955979378" sldId="502"/>
            <ac:picMk id="10" creationId="{2667B4FD-5B26-4AF5-A1B6-3159AF731DFD}"/>
          </ac:picMkLst>
        </pc:picChg>
      </pc:sldChg>
      <pc:sldChg chg="del">
        <pc:chgData name="Vinh La" userId="9a47f41bd37aa7cc" providerId="LiveId" clId="{A3E96C11-893F-4E1D-BA54-351C2DB67BE6}" dt="2021-09-01T08:41:26.180" v="46" actId="47"/>
        <pc:sldMkLst>
          <pc:docMk/>
          <pc:sldMk cId="3938638617" sldId="502"/>
        </pc:sldMkLst>
      </pc:sldChg>
      <pc:sldChg chg="addSp modSp new mod">
        <pc:chgData name="Vinh La" userId="9a47f41bd37aa7cc" providerId="LiveId" clId="{A3E96C11-893F-4E1D-BA54-351C2DB67BE6}" dt="2021-09-01T09:32:10.994" v="491" actId="1076"/>
        <pc:sldMkLst>
          <pc:docMk/>
          <pc:sldMk cId="378834949" sldId="503"/>
        </pc:sldMkLst>
        <pc:spChg chg="mod">
          <ac:chgData name="Vinh La" userId="9a47f41bd37aa7cc" providerId="LiveId" clId="{A3E96C11-893F-4E1D-BA54-351C2DB67BE6}" dt="2021-09-01T09:31:35.314" v="460"/>
          <ac:spMkLst>
            <pc:docMk/>
            <pc:sldMk cId="378834949" sldId="503"/>
            <ac:spMk id="2" creationId="{FB8A3FA9-1E00-424A-9C60-1EB849B47FF8}"/>
          </ac:spMkLst>
        </pc:spChg>
        <pc:spChg chg="mod">
          <ac:chgData name="Vinh La" userId="9a47f41bd37aa7cc" providerId="LiveId" clId="{A3E96C11-893F-4E1D-BA54-351C2DB67BE6}" dt="2021-09-01T09:32:01.780" v="489" actId="20577"/>
          <ac:spMkLst>
            <pc:docMk/>
            <pc:sldMk cId="378834949" sldId="503"/>
            <ac:spMk id="3" creationId="{06FCA5F0-B31E-4E3C-937B-8C015C06CE3A}"/>
          </ac:spMkLst>
        </pc:spChg>
        <pc:picChg chg="add mod">
          <ac:chgData name="Vinh La" userId="9a47f41bd37aa7cc" providerId="LiveId" clId="{A3E96C11-893F-4E1D-BA54-351C2DB67BE6}" dt="2021-09-01T09:32:10.994" v="491" actId="1076"/>
          <ac:picMkLst>
            <pc:docMk/>
            <pc:sldMk cId="378834949" sldId="503"/>
            <ac:picMk id="5" creationId="{0BE3178E-E193-41C6-B954-92548E9F95C5}"/>
          </ac:picMkLst>
        </pc:picChg>
      </pc:sldChg>
      <pc:sldChg chg="del">
        <pc:chgData name="Vinh La" userId="9a47f41bd37aa7cc" providerId="LiveId" clId="{A3E96C11-893F-4E1D-BA54-351C2DB67BE6}" dt="2021-09-01T08:41:26.544" v="47" actId="47"/>
        <pc:sldMkLst>
          <pc:docMk/>
          <pc:sldMk cId="830458929" sldId="503"/>
        </pc:sldMkLst>
      </pc:sldChg>
      <pc:sldChg chg="modSp new mod">
        <pc:chgData name="Vinh La" userId="9a47f41bd37aa7cc" providerId="LiveId" clId="{A3E96C11-893F-4E1D-BA54-351C2DB67BE6}" dt="2021-09-01T09:34:40.593" v="549" actId="20577"/>
        <pc:sldMkLst>
          <pc:docMk/>
          <pc:sldMk cId="1442446288" sldId="504"/>
        </pc:sldMkLst>
        <pc:spChg chg="mod">
          <ac:chgData name="Vinh La" userId="9a47f41bd37aa7cc" providerId="LiveId" clId="{A3E96C11-893F-4E1D-BA54-351C2DB67BE6}" dt="2021-09-01T09:32:19.921" v="493"/>
          <ac:spMkLst>
            <pc:docMk/>
            <pc:sldMk cId="1442446288" sldId="504"/>
            <ac:spMk id="2" creationId="{0E7144A6-8F4A-40A6-8015-7893C143D389}"/>
          </ac:spMkLst>
        </pc:spChg>
        <pc:spChg chg="mod">
          <ac:chgData name="Vinh La" userId="9a47f41bd37aa7cc" providerId="LiveId" clId="{A3E96C11-893F-4E1D-BA54-351C2DB67BE6}" dt="2021-09-01T09:34:40.593" v="549" actId="20577"/>
          <ac:spMkLst>
            <pc:docMk/>
            <pc:sldMk cId="1442446288" sldId="504"/>
            <ac:spMk id="3" creationId="{599CB4F9-157B-46BE-AF9E-0987527BD821}"/>
          </ac:spMkLst>
        </pc:spChg>
      </pc:sldChg>
      <pc:sldChg chg="addSp modSp new mod">
        <pc:chgData name="Vinh La" userId="9a47f41bd37aa7cc" providerId="LiveId" clId="{A3E96C11-893F-4E1D-BA54-351C2DB67BE6}" dt="2021-09-01T09:35:35.576" v="565" actId="14100"/>
        <pc:sldMkLst>
          <pc:docMk/>
          <pc:sldMk cId="3566512457" sldId="505"/>
        </pc:sldMkLst>
        <pc:spChg chg="mod">
          <ac:chgData name="Vinh La" userId="9a47f41bd37aa7cc" providerId="LiveId" clId="{A3E96C11-893F-4E1D-BA54-351C2DB67BE6}" dt="2021-09-01T09:34:57.830" v="551"/>
          <ac:spMkLst>
            <pc:docMk/>
            <pc:sldMk cId="3566512457" sldId="505"/>
            <ac:spMk id="2" creationId="{B8115A10-0945-4407-919E-5BF767A93CB4}"/>
          </ac:spMkLst>
        </pc:spChg>
        <pc:spChg chg="mod">
          <ac:chgData name="Vinh La" userId="9a47f41bd37aa7cc" providerId="LiveId" clId="{A3E96C11-893F-4E1D-BA54-351C2DB67BE6}" dt="2021-09-01T09:35:31.656" v="564" actId="20577"/>
          <ac:spMkLst>
            <pc:docMk/>
            <pc:sldMk cId="3566512457" sldId="505"/>
            <ac:spMk id="3" creationId="{DF38791D-4377-4CCB-BC6A-36A54AE0325D}"/>
          </ac:spMkLst>
        </pc:spChg>
        <pc:spChg chg="add mod">
          <ac:chgData name="Vinh La" userId="9a47f41bd37aa7cc" providerId="LiveId" clId="{A3E96C11-893F-4E1D-BA54-351C2DB67BE6}" dt="2021-09-01T09:35:35.576" v="565" actId="14100"/>
          <ac:spMkLst>
            <pc:docMk/>
            <pc:sldMk cId="3566512457" sldId="505"/>
            <ac:spMk id="5" creationId="{28082033-AEB8-463D-B84D-A94DE726A85B}"/>
          </ac:spMkLst>
        </pc:spChg>
      </pc:sldChg>
      <pc:sldChg chg="modSp new mod">
        <pc:chgData name="Vinh La" userId="9a47f41bd37aa7cc" providerId="LiveId" clId="{A3E96C11-893F-4E1D-BA54-351C2DB67BE6}" dt="2021-09-01T09:35:52.661" v="568"/>
        <pc:sldMkLst>
          <pc:docMk/>
          <pc:sldMk cId="1863163331" sldId="506"/>
        </pc:sldMkLst>
        <pc:spChg chg="mod">
          <ac:chgData name="Vinh La" userId="9a47f41bd37aa7cc" providerId="LiveId" clId="{A3E96C11-893F-4E1D-BA54-351C2DB67BE6}" dt="2021-09-01T09:35:48.375" v="567"/>
          <ac:spMkLst>
            <pc:docMk/>
            <pc:sldMk cId="1863163331" sldId="506"/>
            <ac:spMk id="2" creationId="{59D49727-BBDF-4001-89E7-D841CB9D1D76}"/>
          </ac:spMkLst>
        </pc:spChg>
        <pc:spChg chg="mod">
          <ac:chgData name="Vinh La" userId="9a47f41bd37aa7cc" providerId="LiveId" clId="{A3E96C11-893F-4E1D-BA54-351C2DB67BE6}" dt="2021-09-01T09:35:52.661" v="568"/>
          <ac:spMkLst>
            <pc:docMk/>
            <pc:sldMk cId="1863163331" sldId="506"/>
            <ac:spMk id="3" creationId="{DD6B9EB5-1DEF-41FA-96DC-BAF68BFAED71}"/>
          </ac:spMkLst>
        </pc:spChg>
      </pc:sldChg>
      <pc:sldChg chg="addSp modSp new mod">
        <pc:chgData name="Vinh La" userId="9a47f41bd37aa7cc" providerId="LiveId" clId="{A3E96C11-893F-4E1D-BA54-351C2DB67BE6}" dt="2021-09-01T09:37:55.572" v="604" actId="20577"/>
        <pc:sldMkLst>
          <pc:docMk/>
          <pc:sldMk cId="1847785763" sldId="507"/>
        </pc:sldMkLst>
        <pc:spChg chg="mod">
          <ac:chgData name="Vinh La" userId="9a47f41bd37aa7cc" providerId="LiveId" clId="{A3E96C11-893F-4E1D-BA54-351C2DB67BE6}" dt="2021-09-01T09:36:12.505" v="570"/>
          <ac:spMkLst>
            <pc:docMk/>
            <pc:sldMk cId="1847785763" sldId="507"/>
            <ac:spMk id="2" creationId="{71A10C0F-E7BD-44F7-84D0-0B6F288593F8}"/>
          </ac:spMkLst>
        </pc:spChg>
        <pc:spChg chg="mod">
          <ac:chgData name="Vinh La" userId="9a47f41bd37aa7cc" providerId="LiveId" clId="{A3E96C11-893F-4E1D-BA54-351C2DB67BE6}" dt="2021-09-01T09:37:12.351" v="597" actId="20577"/>
          <ac:spMkLst>
            <pc:docMk/>
            <pc:sldMk cId="1847785763" sldId="507"/>
            <ac:spMk id="3" creationId="{C5822E74-5BB3-4B11-82EE-C1E860B544DB}"/>
          </ac:spMkLst>
        </pc:spChg>
        <pc:spChg chg="add mod">
          <ac:chgData name="Vinh La" userId="9a47f41bd37aa7cc" providerId="LiveId" clId="{A3E96C11-893F-4E1D-BA54-351C2DB67BE6}" dt="2021-09-01T09:37:55.572" v="604" actId="20577"/>
          <ac:spMkLst>
            <pc:docMk/>
            <pc:sldMk cId="1847785763" sldId="507"/>
            <ac:spMk id="5" creationId="{1ABD0FA2-8118-47F3-8240-61F53481999F}"/>
          </ac:spMkLst>
        </pc:spChg>
      </pc:sldChg>
      <pc:sldChg chg="addSp modSp new mod">
        <pc:chgData name="Vinh La" userId="9a47f41bd37aa7cc" providerId="LiveId" clId="{A3E96C11-893F-4E1D-BA54-351C2DB67BE6}" dt="2021-09-01T09:39:16.652" v="636" actId="20577"/>
        <pc:sldMkLst>
          <pc:docMk/>
          <pc:sldMk cId="3448658012" sldId="508"/>
        </pc:sldMkLst>
        <pc:spChg chg="mod">
          <ac:chgData name="Vinh La" userId="9a47f41bd37aa7cc" providerId="LiveId" clId="{A3E96C11-893F-4E1D-BA54-351C2DB67BE6}" dt="2021-09-01T09:38:13.955" v="606"/>
          <ac:spMkLst>
            <pc:docMk/>
            <pc:sldMk cId="3448658012" sldId="508"/>
            <ac:spMk id="2" creationId="{EE26267C-2CD2-4E90-86DC-606A4CB0F003}"/>
          </ac:spMkLst>
        </pc:spChg>
        <pc:spChg chg="mod">
          <ac:chgData name="Vinh La" userId="9a47f41bd37aa7cc" providerId="LiveId" clId="{A3E96C11-893F-4E1D-BA54-351C2DB67BE6}" dt="2021-09-01T09:38:43.995" v="621" actId="20577"/>
          <ac:spMkLst>
            <pc:docMk/>
            <pc:sldMk cId="3448658012" sldId="508"/>
            <ac:spMk id="3" creationId="{BB91CD1E-F33B-4C00-B228-629EFFE3C9BE}"/>
          </ac:spMkLst>
        </pc:spChg>
        <pc:spChg chg="add mod">
          <ac:chgData name="Vinh La" userId="9a47f41bd37aa7cc" providerId="LiveId" clId="{A3E96C11-893F-4E1D-BA54-351C2DB67BE6}" dt="2021-09-01T09:39:16.652" v="636" actId="20577"/>
          <ac:spMkLst>
            <pc:docMk/>
            <pc:sldMk cId="3448658012" sldId="508"/>
            <ac:spMk id="5" creationId="{A98685CA-72F2-4EFC-8D07-DFFE6DDAA0D3}"/>
          </ac:spMkLst>
        </pc:spChg>
      </pc:sldChg>
      <pc:sldChg chg="modSp new mod">
        <pc:chgData name="Vinh La" userId="9a47f41bd37aa7cc" providerId="LiveId" clId="{A3E96C11-893F-4E1D-BA54-351C2DB67BE6}" dt="2021-09-01T09:41:01.401" v="642"/>
        <pc:sldMkLst>
          <pc:docMk/>
          <pc:sldMk cId="4274485499" sldId="509"/>
        </pc:sldMkLst>
        <pc:spChg chg="mod">
          <ac:chgData name="Vinh La" userId="9a47f41bd37aa7cc" providerId="LiveId" clId="{A3E96C11-893F-4E1D-BA54-351C2DB67BE6}" dt="2021-09-01T09:40:58.456" v="641"/>
          <ac:spMkLst>
            <pc:docMk/>
            <pc:sldMk cId="4274485499" sldId="509"/>
            <ac:spMk id="2" creationId="{E25C3719-C1D1-4A84-94F5-FB3EC4593142}"/>
          </ac:spMkLst>
        </pc:spChg>
        <pc:spChg chg="mod">
          <ac:chgData name="Vinh La" userId="9a47f41bd37aa7cc" providerId="LiveId" clId="{A3E96C11-893F-4E1D-BA54-351C2DB67BE6}" dt="2021-09-01T09:41:01.401" v="642"/>
          <ac:spMkLst>
            <pc:docMk/>
            <pc:sldMk cId="4274485499" sldId="509"/>
            <ac:spMk id="3" creationId="{2D922237-A670-48F6-A776-37CC683DDB54}"/>
          </ac:spMkLst>
        </pc:spChg>
      </pc:sldChg>
      <pc:sldChg chg="modSp new mod">
        <pc:chgData name="Vinh La" userId="9a47f41bd37aa7cc" providerId="LiveId" clId="{A3E96C11-893F-4E1D-BA54-351C2DB67BE6}" dt="2021-09-01T09:41:24.277" v="647" actId="20577"/>
        <pc:sldMkLst>
          <pc:docMk/>
          <pc:sldMk cId="1627763567" sldId="510"/>
        </pc:sldMkLst>
        <pc:spChg chg="mod">
          <ac:chgData name="Vinh La" userId="9a47f41bd37aa7cc" providerId="LiveId" clId="{A3E96C11-893F-4E1D-BA54-351C2DB67BE6}" dt="2021-09-01T09:41:09.552" v="644"/>
          <ac:spMkLst>
            <pc:docMk/>
            <pc:sldMk cId="1627763567" sldId="510"/>
            <ac:spMk id="2" creationId="{6DC8E90C-3005-4369-9AD8-1DD3910A2F84}"/>
          </ac:spMkLst>
        </pc:spChg>
        <pc:spChg chg="mod">
          <ac:chgData name="Vinh La" userId="9a47f41bd37aa7cc" providerId="LiveId" clId="{A3E96C11-893F-4E1D-BA54-351C2DB67BE6}" dt="2021-09-01T09:41:24.277" v="647" actId="20577"/>
          <ac:spMkLst>
            <pc:docMk/>
            <pc:sldMk cId="1627763567" sldId="510"/>
            <ac:spMk id="3" creationId="{860042DA-C7F0-4744-96DE-1FDB7E802C9E}"/>
          </ac:spMkLst>
        </pc:spChg>
      </pc:sldChg>
      <pc:sldChg chg="modSp new mod">
        <pc:chgData name="Vinh La" userId="9a47f41bd37aa7cc" providerId="LiveId" clId="{A3E96C11-893F-4E1D-BA54-351C2DB67BE6}" dt="2021-09-01T09:41:37.480" v="650"/>
        <pc:sldMkLst>
          <pc:docMk/>
          <pc:sldMk cId="88898072" sldId="511"/>
        </pc:sldMkLst>
        <pc:spChg chg="mod">
          <ac:chgData name="Vinh La" userId="9a47f41bd37aa7cc" providerId="LiveId" clId="{A3E96C11-893F-4E1D-BA54-351C2DB67BE6}" dt="2021-09-01T09:41:34.884" v="649"/>
          <ac:spMkLst>
            <pc:docMk/>
            <pc:sldMk cId="88898072" sldId="511"/>
            <ac:spMk id="2" creationId="{FE399D1F-483E-4041-B2CC-1C15A2511679}"/>
          </ac:spMkLst>
        </pc:spChg>
        <pc:spChg chg="mod">
          <ac:chgData name="Vinh La" userId="9a47f41bd37aa7cc" providerId="LiveId" clId="{A3E96C11-893F-4E1D-BA54-351C2DB67BE6}" dt="2021-09-01T09:41:37.480" v="650"/>
          <ac:spMkLst>
            <pc:docMk/>
            <pc:sldMk cId="88898072" sldId="511"/>
            <ac:spMk id="3" creationId="{16B29004-B236-47A4-BB23-FF752430D102}"/>
          </ac:spMkLst>
        </pc:spChg>
      </pc:sld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NGUYEN BA TRONG 20194693" userId="S::trong.nb194693@sis.hust.edu.vn::80e6d4b4-52a0-4b44-a713-d38db2f76a34" providerId="AD" clId="Web-{3FFC17C4-B4F2-FB63-6989-2D0638FD61F9}"/>
    <pc:docChg chg="modSld">
      <pc:chgData name="NGUYEN BA TRONG 20194693" userId="S::trong.nb194693@sis.hust.edu.vn::80e6d4b4-52a0-4b44-a713-d38db2f76a34" providerId="AD" clId="Web-{3FFC17C4-B4F2-FB63-6989-2D0638FD61F9}" dt="2022-10-31T01:08:40.484" v="4" actId="20577"/>
      <pc:docMkLst>
        <pc:docMk/>
      </pc:docMkLst>
      <pc:sldChg chg="modSp">
        <pc:chgData name="NGUYEN BA TRONG 20194693" userId="S::trong.nb194693@sis.hust.edu.vn::80e6d4b4-52a0-4b44-a713-d38db2f76a34" providerId="AD" clId="Web-{3FFC17C4-B4F2-FB63-6989-2D0638FD61F9}" dt="2022-10-31T01:08:40.484" v="4" actId="20577"/>
        <pc:sldMkLst>
          <pc:docMk/>
          <pc:sldMk cId="214975688" sldId="523"/>
        </pc:sldMkLst>
        <pc:spChg chg="mod">
          <ac:chgData name="NGUYEN BA TRONG 20194693" userId="S::trong.nb194693@sis.hust.edu.vn::80e6d4b4-52a0-4b44-a713-d38db2f76a34" providerId="AD" clId="Web-{3FFC17C4-B4F2-FB63-6989-2D0638FD61F9}" dt="2022-10-31T01:08:40.484" v="4" actId="20577"/>
          <ac:spMkLst>
            <pc:docMk/>
            <pc:sldMk cId="214975688" sldId="523"/>
            <ac:spMk id="7" creationId="{2DE4CC32-9437-4656-9371-381443D9330B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10/30/2022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10/30/2022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10/30/2022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/>
              <a:t>Basic TCP and UDP Socket</a:t>
            </a:r>
            <a:endParaRPr lang="en-US" altLang="en-US" sz="49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/>
              <a:t>School of Information and Communication Technology,</a:t>
            </a:r>
          </a:p>
          <a:p>
            <a:r>
              <a:rPr lang="en-US" altLang="en-US" sz="200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BC17-C467-4387-B36A-676ADE04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recv</a:t>
            </a:r>
            <a:r>
              <a:rPr lang="en-US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95D41-99B1-47B7-A630-13050EC9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D32FD8E-9FDD-499F-ADB9-E0E515339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7315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&lt;sys/types.h&gt;</a:t>
            </a:r>
          </a:p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vi-VN" altLang="en-US" sz="1800"/>
              <a:t>ssize_t recv(int s</a:t>
            </a:r>
            <a:r>
              <a:rPr lang="en-GB" altLang="en-US" sz="1800"/>
              <a:t>ockfd</a:t>
            </a:r>
            <a:r>
              <a:rPr lang="vi-VN" altLang="en-US" sz="1800"/>
              <a:t>, void *</a:t>
            </a:r>
            <a:r>
              <a:rPr lang="vi-VN" altLang="en-US" sz="1800" i="1"/>
              <a:t>buf</a:t>
            </a:r>
            <a:r>
              <a:rPr lang="vi-VN" altLang="en-US" sz="1800"/>
              <a:t>, size_t </a:t>
            </a:r>
            <a:r>
              <a:rPr lang="vi-VN" altLang="en-US" sz="1800" i="1"/>
              <a:t>len</a:t>
            </a:r>
            <a:r>
              <a:rPr lang="vi-VN" altLang="en-US" sz="1800"/>
              <a:t>, int </a:t>
            </a:r>
            <a:r>
              <a:rPr lang="vi-VN" altLang="en-US" sz="1800" i="1"/>
              <a:t>flags</a:t>
            </a:r>
            <a:r>
              <a:rPr lang="vi-VN" altLang="en-US" sz="180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D60C4-FC7C-4C48-9C9E-905C7DD1A0D4}"/>
              </a:ext>
            </a:extLst>
          </p:cNvPr>
          <p:cNvSpPr txBox="1"/>
          <p:nvPr/>
        </p:nvSpPr>
        <p:spPr>
          <a:xfrm>
            <a:off x="838200" y="2571750"/>
            <a:ext cx="73914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sockfd</a:t>
            </a:r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The file descriptor of the local socket where the data is receiving</a:t>
            </a:r>
          </a:p>
          <a:p>
            <a:pPr lvl="1" eaLnBrk="1" hangingPunct="1"/>
            <a:endParaRPr lang="en-US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A buffer for the incoming data</a:t>
            </a:r>
          </a:p>
          <a:p>
            <a:pPr lvl="1" eaLnBrk="1" hangingPunct="1"/>
            <a:endParaRPr lang="en-US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The length of </a:t>
            </a:r>
            <a:r>
              <a:rPr lang="en-US" altLang="en-US" sz="1400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endParaRPr lang="en-US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flags	</a:t>
            </a:r>
          </a:p>
          <a:p>
            <a:pPr lvl="1" eaLnBrk="1" hangingPunct="1"/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Specifies the way in which the call is made</a:t>
            </a:r>
          </a:p>
          <a:p>
            <a:pPr lvl="1" eaLnBrk="1" hangingPunct="1"/>
            <a:endParaRPr lang="vi-VN" altLang="en-US" sz="12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If no error occurs, </a:t>
            </a:r>
            <a:r>
              <a:rPr lang="en-US" altLang="en-US" sz="1400" err="1">
                <a:latin typeface="Verdana" panose="020B0604030504040204" pitchFamily="34" charset="0"/>
                <a:cs typeface="Arial" panose="020B0604020202020204" pitchFamily="34" charset="0"/>
              </a:rPr>
              <a:t>recv</a:t>
            </a:r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() </a:t>
            </a:r>
            <a:r>
              <a:rPr lang="en-US" altLang="en-US" sz="140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returns the total number of characters received</a:t>
            </a:r>
            <a:endParaRPr lang="vi-VN" altLang="en-US" sz="140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Otherwise, return 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A5B9-BBD7-4C0F-BA66-09BDCA74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A30F3-5FAC-4D92-9B33-6D5CE0B0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9B58C9E-B8C3-490A-A869-EC3CA4F3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36925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AU" altLang="en-US" sz="1800"/>
              <a:t>#include &lt;unistd.h&gt; </a:t>
            </a:r>
          </a:p>
          <a:p>
            <a:pPr eaLnBrk="1" hangingPunct="1"/>
            <a:endParaRPr lang="en-AU" altLang="en-US" sz="1800"/>
          </a:p>
          <a:p>
            <a:pPr eaLnBrk="1" hangingPunct="1"/>
            <a:r>
              <a:rPr lang="en-AU" altLang="en-US" sz="1800"/>
              <a:t>int close(int </a:t>
            </a:r>
            <a:r>
              <a:rPr lang="en-AU" altLang="en-US" sz="1800" i="1"/>
              <a:t>sockfd</a:t>
            </a:r>
            <a:r>
              <a:rPr lang="en-AU" altLang="en-US" sz="1800"/>
              <a:t>); </a:t>
            </a:r>
            <a:endParaRPr lang="vi-VN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E5A10-F63C-4A70-8695-ED2BA3853469}"/>
              </a:ext>
            </a:extLst>
          </p:cNvPr>
          <p:cNvSpPr txBox="1"/>
          <p:nvPr/>
        </p:nvSpPr>
        <p:spPr>
          <a:xfrm>
            <a:off x="990600" y="2385638"/>
            <a:ext cx="746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GB" altLang="en-US" err="1">
                <a:latin typeface="Verdana" panose="020B0604030504040204" pitchFamily="34" charset="0"/>
                <a:cs typeface="Arial" panose="020B0604020202020204" pitchFamily="34" charset="0"/>
              </a:rPr>
              <a:t>ockfd</a:t>
            </a:r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The descriptor of the socket to be closed</a:t>
            </a:r>
            <a:endParaRPr lang="en-US" altLang="en-US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vi-VN" altLang="en-US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If no error occurs, close() returns 0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Otherwise, return -1 (</a:t>
            </a:r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and </a:t>
            </a:r>
            <a:r>
              <a:rPr lang="vi-VN" altLang="en-US" b="1">
                <a:latin typeface="Verdana" panose="020B0604030504040204" pitchFamily="34" charset="0"/>
                <a:cs typeface="Arial" panose="020B0604020202020204" pitchFamily="34" charset="0"/>
              </a:rPr>
              <a:t>errno </a:t>
            </a:r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will be set accordingly)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4B04-8C11-410F-8703-D9ECE896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Excercise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99A0-67F4-4875-85AE-8EC255BA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TCP client, find IP of a host (by its name), connect to a service port (ex.: 80), send a message to the server, receive and print out the server’s response.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BB639-0EA0-4016-9F56-34C9B35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01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F5A-E09D-4293-90C4-E5A764B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2D04-E119-42EE-9AE2-10F01D93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cs typeface="Arial" panose="020B0604020202020204" pitchFamily="34" charset="0"/>
              </a:rPr>
              <a:t>Types of server sockets</a:t>
            </a:r>
          </a:p>
          <a:p>
            <a:pPr lvl="1" eaLnBrk="1" hangingPunct="1"/>
            <a:r>
              <a:rPr lang="vi-VN" altLang="en-US" sz="2400" i="1">
                <a:latin typeface="Verdana" panose="020B0604030504040204" pitchFamily="34" charset="0"/>
                <a:cs typeface="Arial" panose="020B0604020202020204" pitchFamily="34" charset="0"/>
              </a:rPr>
              <a:t>Iterating server</a:t>
            </a:r>
            <a:r>
              <a:rPr lang="vi-VN" altLang="en-US" sz="2400">
                <a:latin typeface="Verdan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pPr lvl="2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Only one socket is opened at a time. </a:t>
            </a:r>
          </a:p>
          <a:p>
            <a:pPr lvl="1" eaLnBrk="1" hangingPunct="1"/>
            <a:r>
              <a:rPr lang="vi-VN" altLang="en-US" sz="2400" i="1">
                <a:latin typeface="Verdana" panose="020B0604030504040204" pitchFamily="34" charset="0"/>
                <a:cs typeface="Arial" panose="020B0604020202020204" pitchFamily="34" charset="0"/>
              </a:rPr>
              <a:t>Forking server</a:t>
            </a:r>
            <a:r>
              <a:rPr lang="vi-VN" altLang="en-US" sz="2400">
                <a:latin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lvl="2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After an accept, a child process is forked off to handle the connection. </a:t>
            </a:r>
          </a:p>
          <a:p>
            <a:pPr lvl="1" eaLnBrk="1" hangingPunct="1"/>
            <a:r>
              <a:rPr lang="vi-VN" altLang="en-US" sz="2400" i="1">
                <a:latin typeface="Verdana" panose="020B0604030504040204" pitchFamily="34" charset="0"/>
                <a:cs typeface="Arial" panose="020B0604020202020204" pitchFamily="34" charset="0"/>
              </a:rPr>
              <a:t>Concurrent single server</a:t>
            </a:r>
            <a:r>
              <a:rPr lang="vi-VN" altLang="en-US" sz="2400">
                <a:latin typeface="Verdan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pPr lvl="2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use select to simultaneously wait on all open socketIds, and waking up the process only when new data arrives</a:t>
            </a:r>
          </a:p>
          <a:p>
            <a:pPr lvl="2" eaLnBrk="1" hangingPunct="1"/>
            <a:endParaRPr lang="vi-VN" altLang="en-US">
              <a:cs typeface="Arial" panose="020B0604020202020204" pitchFamily="34" charset="0"/>
            </a:endParaRPr>
          </a:p>
          <a:p>
            <a:pPr lvl="1" eaLnBrk="1" hangingPunct="1"/>
            <a:endParaRPr lang="vi-VN" altLang="en-US">
              <a:cs typeface="Arial" panose="020B0604020202020204" pitchFamily="34" charset="0"/>
            </a:endParaRPr>
          </a:p>
          <a:p>
            <a:pPr eaLnBrk="1" hangingPunct="1"/>
            <a:endParaRPr lang="vi-VN" altLang="en-US"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3819-6B88-4204-984F-BD1B84B6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4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0297-448C-45B9-8F12-C74BAF8D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3CC0-56E1-4D54-A791-BE80581B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F48FA-9AAD-44BD-87B1-78A049ED9F3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131888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AU" altLang="en-US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881E4-6784-46D5-A7DB-9307E594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089026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ED852-FDFE-4428-9372-4CFA61E48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665288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37ADB-AD2E-4789-A917-4AD14383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239963"/>
            <a:ext cx="1296987" cy="433388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listen()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43CD4-A688-4B98-BEFD-3D6EDA6C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816226"/>
            <a:ext cx="1296987" cy="433387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accept()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7B39F-9F92-494F-8C16-A91DA89C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951038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28684-C5DB-4E77-9E40-3EC9E115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73351"/>
            <a:ext cx="1296988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connect()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41DC3-3625-4B8F-AE60-0E3B93522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59326"/>
            <a:ext cx="1296988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89BCB9-9A20-4624-A779-645D8FFF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551488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E3F97671-A869-4426-8196-2B8B0C92D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520826"/>
            <a:ext cx="1233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client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5E4A20BD-472E-415F-A27E-915639AB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728663"/>
            <a:ext cx="1374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Server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F8300454-5F7C-4CCB-AB39-9017836DE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384426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51A4C60E-C87F-4ED9-9196-49BE43A4E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824288"/>
            <a:ext cx="1587" cy="936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A8281629-5EDC-4398-ACAB-C4934AB7A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5192713"/>
            <a:ext cx="1587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3C26970-0293-4183-BB00-52CD197929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1613" y="4976813"/>
            <a:ext cx="44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E03126A5-DCC8-4416-99E2-BE27E0EA4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1613" y="3608388"/>
            <a:ext cx="44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77247A6E-F129-4217-AB9F-BEB0E53263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3603626"/>
            <a:ext cx="1588" cy="1377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2F65E723-4701-43C0-9B08-A4B21FE05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1520826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4CCE1FA2-04D0-4E9B-A5B3-1BCFE7666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097088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1FF71-14B2-4F3A-AC4B-626987E6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392488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write()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D2497684-90F7-436A-A34C-F087380B2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105151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F1EF0143-B341-4502-BED3-EA24B7428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673351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F680D-C9E5-4051-947E-86B284DE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681413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32A560-795C-44C9-8CE9-D915D702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256088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write()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D285DDEB-7F0D-4DF6-9F04-4A901AF58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113213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AC6473-A3A6-482F-B6E8-331CBF8DE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121276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FA6DF7-0F3B-4057-9701-114C9D11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695951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923C4F67-19D7-4092-B58B-5DB6ECF1F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553076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FE34A261-8D12-4B82-AA6F-EBACED364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689476"/>
            <a:ext cx="1587" cy="430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034EB29F-6B30-4446-B677-622D786C7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251201"/>
            <a:ext cx="1587" cy="430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2391F9FC-1ED2-4999-83EC-BA4A63BB0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8188" y="4473576"/>
            <a:ext cx="441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BFF213E7-2880-4CCE-BB07-5FE7D3BD0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8188" y="3897313"/>
            <a:ext cx="44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AB63A46E-4330-4635-9252-D44977C48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4750" y="3892551"/>
            <a:ext cx="1588" cy="5857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C7E333F7-3EE9-4AE1-BDEB-88C112855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608388"/>
            <a:ext cx="2592388" cy="288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FCC05ED-67BA-44B0-8771-CCC4F2FB16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8813" y="4473576"/>
            <a:ext cx="2601912" cy="503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B649875D-83F3-4445-9E7F-532F6B585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5332413"/>
            <a:ext cx="2592388" cy="4413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D599647C-1CF6-44A2-A876-2F63810BB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889251"/>
            <a:ext cx="2592388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F0B28E1-392D-4D9F-853B-22AF4FA5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3392488"/>
            <a:ext cx="625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CF738E1E-E780-4953-8792-37095893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4394201"/>
            <a:ext cx="625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BC74A2E7-6945-49C0-9DF6-F61B8393D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2600326"/>
            <a:ext cx="1077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establish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905AC71A-EF64-48C8-8978-F01FA76C8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2713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136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05F7-1D8F-4218-A925-5FCFE9A9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10AA4-5CDF-4755-94A0-5DA49462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47DAA86-C9E9-490B-A249-5D52FB408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lvl="1" eaLnBrk="1" hangingPunct="1"/>
            <a:r>
              <a:rPr lang="vi-VN" altLang="en-US" sz="1800">
                <a:cs typeface="Arial" panose="020B0604020202020204" pitchFamily="34" charset="0"/>
              </a:rPr>
              <a:t>#include &lt;sys/types.h&gt;</a:t>
            </a:r>
          </a:p>
          <a:p>
            <a:pPr lvl="1" eaLnBrk="1" hangingPunct="1"/>
            <a:r>
              <a:rPr lang="vi-VN" altLang="en-US" sz="1800">
                <a:cs typeface="Arial" panose="020B0604020202020204" pitchFamily="34" charset="0"/>
              </a:rPr>
              <a:t>#include &lt;sys/socket.h&gt;</a:t>
            </a:r>
            <a:endParaRPr lang="en-AU" altLang="en-US" sz="1800">
              <a:cs typeface="Arial" panose="020B0604020202020204" pitchFamily="34" charset="0"/>
            </a:endParaRPr>
          </a:p>
          <a:p>
            <a:pPr lvl="1" eaLnBrk="1" hangingPunct="1"/>
            <a:endParaRPr lang="vi-VN" altLang="en-US" sz="1800"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1800">
                <a:cs typeface="Arial" panose="020B0604020202020204" pitchFamily="34" charset="0"/>
              </a:rPr>
              <a:t>int bind(int </a:t>
            </a:r>
            <a:r>
              <a:rPr lang="vi-VN" altLang="en-US" sz="1800" i="1">
                <a:cs typeface="Arial" panose="020B0604020202020204" pitchFamily="34" charset="0"/>
              </a:rPr>
              <a:t>sockfd</a:t>
            </a:r>
            <a:r>
              <a:rPr lang="vi-VN" altLang="en-US" sz="1800">
                <a:cs typeface="Arial" panose="020B0604020202020204" pitchFamily="34" charset="0"/>
              </a:rPr>
              <a:t>, struct sockaddr *</a:t>
            </a:r>
            <a:r>
              <a:rPr lang="vi-VN" altLang="en-US" sz="1800" i="1">
                <a:cs typeface="Arial" panose="020B0604020202020204" pitchFamily="34" charset="0"/>
              </a:rPr>
              <a:t>my_addr</a:t>
            </a:r>
            <a:r>
              <a:rPr lang="vi-VN" altLang="en-US" sz="1800">
                <a:cs typeface="Arial" panose="020B0604020202020204" pitchFamily="34" charset="0"/>
              </a:rPr>
              <a:t>, socklen_t </a:t>
            </a:r>
            <a:r>
              <a:rPr lang="vi-VN" altLang="en-US" sz="1800" i="1">
                <a:cs typeface="Arial" panose="020B0604020202020204" pitchFamily="34" charset="0"/>
              </a:rPr>
              <a:t>addrlen</a:t>
            </a:r>
            <a:r>
              <a:rPr lang="vi-VN" altLang="en-US" sz="1800"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4CC32-9437-4656-9371-381443D9330B}"/>
              </a:ext>
            </a:extLst>
          </p:cNvPr>
          <p:cNvSpPr txBox="1"/>
          <p:nvPr/>
        </p:nvSpPr>
        <p:spPr>
          <a:xfrm>
            <a:off x="304800" y="2633625"/>
            <a:ext cx="8458200" cy="34897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vi-VN" sz="1900" err="1">
                <a:latin typeface="Verdana"/>
                <a:ea typeface="ＭＳ Ｐゴシック"/>
                <a:cs typeface="Arial"/>
              </a:rPr>
              <a:t>Where</a:t>
            </a:r>
            <a:endParaRPr lang="en-US" sz="1900" err="1">
              <a:latin typeface="Verdana"/>
              <a:ea typeface="ＭＳ Ｐゴシック"/>
              <a:cs typeface="Arial"/>
            </a:endParaRP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endParaRPr lang="vi-VN" sz="1900">
              <a:latin typeface="Verdana"/>
              <a:ea typeface="ＭＳ Ｐゴシック"/>
              <a:cs typeface="Arial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vi-VN" sz="1700" i="1" err="1">
                <a:latin typeface="Verdana"/>
                <a:ea typeface="ＭＳ Ｐゴシック"/>
                <a:cs typeface="Arial"/>
              </a:rPr>
              <a:t>sockfd</a:t>
            </a:r>
            <a:r>
              <a:rPr lang="vi-VN" sz="1700">
                <a:latin typeface="Verdana"/>
                <a:ea typeface="ＭＳ Ｐゴシック"/>
                <a:cs typeface="Arial"/>
              </a:rPr>
              <a:t> :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is</a:t>
            </a:r>
            <a:r>
              <a:rPr lang="vi-VN" sz="1700">
                <a:latin typeface="Verdana"/>
                <a:ea typeface="ＭＳ Ｐゴシック"/>
                <a:cs typeface="Arial"/>
              </a:rPr>
              <a:t> the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file</a:t>
            </a:r>
            <a:r>
              <a:rPr lang="vi-VN" sz="1700">
                <a:latin typeface="Verdana"/>
                <a:ea typeface="ＭＳ Ｐゴシック"/>
                <a:cs typeface="Arial"/>
              </a:rPr>
              <a:t>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descriptor</a:t>
            </a:r>
            <a:r>
              <a:rPr lang="vi-VN" sz="1700">
                <a:latin typeface="Verdana"/>
                <a:ea typeface="ＭＳ Ｐゴシック"/>
                <a:cs typeface="Arial"/>
              </a:rPr>
              <a:t>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of</a:t>
            </a:r>
            <a:r>
              <a:rPr lang="vi-VN" sz="1700">
                <a:latin typeface="Verdana"/>
                <a:ea typeface="ＭＳ Ｐゴシック"/>
                <a:cs typeface="Arial"/>
              </a:rPr>
              <a:t> the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socket</a:t>
            </a:r>
            <a:r>
              <a:rPr lang="vi-VN" sz="1700">
                <a:latin typeface="Verdana"/>
                <a:ea typeface="ＭＳ Ｐゴシック"/>
                <a:cs typeface="Arial"/>
              </a:rPr>
              <a:t> to be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bound</a:t>
            </a:r>
            <a:r>
              <a:rPr lang="vi-VN" sz="1700">
                <a:latin typeface="Verdana"/>
                <a:ea typeface="ＭＳ Ｐゴシック"/>
                <a:cs typeface="Arial"/>
              </a:rPr>
              <a:t>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with</a:t>
            </a:r>
            <a:r>
              <a:rPr lang="vi-VN" sz="1700">
                <a:latin typeface="Verdana"/>
                <a:ea typeface="ＭＳ Ｐゴシック"/>
                <a:cs typeface="Arial"/>
              </a:rPr>
              <a:t> the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address</a:t>
            </a:r>
            <a:r>
              <a:rPr lang="vi-VN" sz="1700">
                <a:latin typeface="Verdana"/>
                <a:ea typeface="ＭＳ Ｐゴシック"/>
                <a:cs typeface="Arial"/>
              </a:rPr>
              <a:t> in </a:t>
            </a:r>
            <a:r>
              <a:rPr lang="vi-VN" sz="1700" i="1" err="1">
                <a:latin typeface="Verdana"/>
                <a:ea typeface="ＭＳ Ｐゴシック"/>
                <a:cs typeface="Arial"/>
              </a:rPr>
              <a:t>my_addr</a:t>
            </a:r>
            <a:r>
              <a:rPr lang="vi-VN" sz="1700">
                <a:latin typeface="Verdana"/>
                <a:ea typeface="ＭＳ Ｐゴシック"/>
                <a:cs typeface="Arial"/>
              </a:rPr>
              <a:t> </a:t>
            </a:r>
            <a:endParaRPr lang="en-US" sz="1700">
              <a:latin typeface="Verdana"/>
              <a:ea typeface="ＭＳ Ｐゴシック"/>
              <a:cs typeface="Arial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endParaRPr lang="vi-VN" sz="1700">
              <a:latin typeface="Verdana"/>
              <a:ea typeface="ＭＳ Ｐゴシック"/>
              <a:cs typeface="Arial"/>
            </a:endParaRPr>
          </a:p>
          <a:p>
            <a:pPr lvl="1">
              <a:buFont typeface="Arial" charset="0"/>
              <a:buChar char="•"/>
              <a:defRPr/>
            </a:pPr>
            <a:r>
              <a:rPr lang="vi-VN" sz="1700" i="1" err="1">
                <a:latin typeface="Verdana"/>
                <a:ea typeface="ＭＳ Ｐゴシック"/>
                <a:cs typeface="Arial"/>
              </a:rPr>
              <a:t>my_addr</a:t>
            </a:r>
            <a:r>
              <a:rPr lang="vi-VN" sz="1700">
                <a:latin typeface="Verdana"/>
                <a:ea typeface="ＭＳ Ｐゴシック"/>
                <a:cs typeface="Arial"/>
              </a:rPr>
              <a:t> :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is</a:t>
            </a:r>
            <a:r>
              <a:rPr lang="vi-VN" sz="1700">
                <a:latin typeface="Verdana"/>
                <a:ea typeface="ＭＳ Ｐゴシック"/>
                <a:cs typeface="Arial"/>
              </a:rPr>
              <a:t> a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pointer</a:t>
            </a:r>
            <a:r>
              <a:rPr lang="vi-VN" sz="1700">
                <a:latin typeface="Verdana"/>
                <a:ea typeface="ＭＳ Ｐゴシック"/>
                <a:cs typeface="Arial"/>
              </a:rPr>
              <a:t> to the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structure</a:t>
            </a:r>
            <a:r>
              <a:rPr lang="vi-VN" sz="1700">
                <a:latin typeface="Verdana"/>
                <a:ea typeface="ＭＳ Ｐゴシック"/>
                <a:cs typeface="Arial"/>
              </a:rPr>
              <a:t>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of</a:t>
            </a:r>
            <a:r>
              <a:rPr lang="vi-VN" sz="1700">
                <a:latin typeface="Verdana"/>
                <a:ea typeface="ＭＳ Ｐゴシック"/>
                <a:cs typeface="Arial"/>
              </a:rPr>
              <a:t> the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address</a:t>
            </a:r>
            <a:r>
              <a:rPr lang="vi-VN" sz="1700">
                <a:latin typeface="Verdana"/>
                <a:ea typeface="ＭＳ Ｐゴシック"/>
                <a:cs typeface="Arial"/>
              </a:rPr>
              <a:t> to be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assigned</a:t>
            </a:r>
            <a:r>
              <a:rPr lang="vi-VN" sz="1700">
                <a:latin typeface="Verdana"/>
                <a:ea typeface="ＭＳ Ｐゴシック"/>
                <a:cs typeface="Arial"/>
              </a:rPr>
              <a:t> to the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socket</a:t>
            </a:r>
            <a:r>
              <a:rPr lang="vi-VN" sz="1700">
                <a:latin typeface="Verdana"/>
                <a:ea typeface="ＭＳ Ｐゴシック"/>
                <a:cs typeface="Arial"/>
              </a:rPr>
              <a:t> </a:t>
            </a:r>
            <a:r>
              <a:rPr lang="vi-VN" sz="1700" i="1" err="1">
                <a:latin typeface="Verdana"/>
                <a:ea typeface="ＭＳ Ｐゴシック"/>
                <a:cs typeface="Arial"/>
              </a:rPr>
              <a:t>sockfd</a:t>
            </a:r>
            <a:endParaRPr lang="en-US" sz="1700" i="1" err="1">
              <a:latin typeface="Verdana"/>
              <a:ea typeface="ＭＳ Ｐゴシック"/>
              <a:cs typeface="Arial"/>
            </a:endParaRPr>
          </a:p>
          <a:p>
            <a:pPr lvl="1">
              <a:buFont typeface="Arial" charset="0"/>
              <a:buChar char="•"/>
              <a:defRPr/>
            </a:pPr>
            <a:endParaRPr lang="vi-VN" sz="1700">
              <a:latin typeface="Verdana"/>
              <a:ea typeface="ＭＳ Ｐゴシック"/>
              <a:cs typeface="Arial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vi-VN" sz="1700" i="1" err="1">
                <a:latin typeface="Verdana"/>
                <a:ea typeface="ＭＳ Ｐゴシック"/>
                <a:cs typeface="Arial"/>
              </a:rPr>
              <a:t>addrlen</a:t>
            </a:r>
            <a:r>
              <a:rPr lang="vi-VN" sz="1700">
                <a:latin typeface="Verdana"/>
                <a:ea typeface="ＭＳ Ｐゴシック"/>
                <a:cs typeface="Arial"/>
              </a:rPr>
              <a:t> :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is</a:t>
            </a:r>
            <a:r>
              <a:rPr lang="vi-VN" sz="1700">
                <a:latin typeface="Verdana"/>
                <a:ea typeface="ＭＳ Ｐゴシック"/>
                <a:cs typeface="Arial"/>
              </a:rPr>
              <a:t> the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size</a:t>
            </a:r>
            <a:r>
              <a:rPr lang="vi-VN" sz="1700">
                <a:latin typeface="Verdana"/>
                <a:ea typeface="ＭＳ Ｐゴシック"/>
                <a:cs typeface="Arial"/>
              </a:rPr>
              <a:t> </a:t>
            </a:r>
            <a:r>
              <a:rPr lang="vi-VN" sz="1700" err="1">
                <a:latin typeface="Verdana"/>
                <a:ea typeface="ＭＳ Ｐゴシック"/>
                <a:cs typeface="Arial"/>
              </a:rPr>
              <a:t>of</a:t>
            </a:r>
            <a:r>
              <a:rPr lang="vi-VN" sz="1700">
                <a:latin typeface="Verdana"/>
                <a:ea typeface="ＭＳ Ｐゴシック"/>
                <a:cs typeface="Arial"/>
              </a:rPr>
              <a:t> *</a:t>
            </a:r>
            <a:r>
              <a:rPr lang="vi-VN" sz="1700" i="1" err="1">
                <a:latin typeface="Verdana"/>
                <a:ea typeface="ＭＳ Ｐゴシック"/>
                <a:cs typeface="Arial"/>
              </a:rPr>
              <a:t>my_addr</a:t>
            </a:r>
            <a:r>
              <a:rPr lang="vi-VN" sz="1700">
                <a:latin typeface="Verdana"/>
                <a:ea typeface="ＭＳ Ｐゴシック"/>
                <a:cs typeface="Arial"/>
              </a:rPr>
              <a:t> </a:t>
            </a:r>
            <a:endParaRPr lang="en-US" sz="1700">
              <a:latin typeface="Verdana"/>
              <a:ea typeface="ＭＳ Ｐゴシック"/>
              <a:cs typeface="Arial"/>
            </a:endParaRPr>
          </a:p>
          <a:p>
            <a:pPr lvl="1">
              <a:lnSpc>
                <a:spcPct val="80000"/>
              </a:lnSpc>
              <a:defRPr/>
            </a:pPr>
            <a:endParaRPr lang="en-AU" sz="1700">
              <a:latin typeface="Verdana"/>
              <a:ea typeface="ＭＳ Ｐゴシック"/>
              <a:cs typeface="Arial"/>
            </a:endParaRP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1900">
                <a:latin typeface="Verdana"/>
                <a:ea typeface="ＭＳ Ｐゴシック"/>
                <a:cs typeface="Arial"/>
              </a:rPr>
              <a:t>Return value</a:t>
            </a:r>
            <a:endParaRPr lang="vi-VN"/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endParaRPr lang="en-AU" sz="1900">
              <a:latin typeface="Verdana"/>
              <a:ea typeface="ＭＳ Ｐゴシック"/>
              <a:cs typeface="Arial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1700">
                <a:latin typeface="Verdana"/>
                <a:ea typeface="ＭＳ Ｐゴシック"/>
                <a:cs typeface="Arial"/>
              </a:rPr>
              <a:t>0 if no errors</a:t>
            </a:r>
            <a:endParaRPr lang="vi-VN"/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endParaRPr lang="en-AU" sz="1700">
              <a:latin typeface="Verdana"/>
              <a:ea typeface="ＭＳ Ｐゴシック"/>
              <a:cs typeface="Arial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1700">
                <a:latin typeface="Verdana"/>
                <a:ea typeface="ＭＳ Ｐゴシック"/>
                <a:cs typeface="Arial"/>
              </a:rPr>
              <a:t>-1 if has errors</a:t>
            </a:r>
            <a:endParaRPr lang="en-US"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7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1437-3E99-48EC-8084-0E119946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BD90-E177-4F27-A0F9-3B047A8A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E6FA1B5-B6D7-4BC6-83FE-077CCBBF2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99457"/>
            <a:ext cx="8382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vi-VN" altLang="en-US" sz="1800"/>
              <a:t>int listen(int </a:t>
            </a:r>
            <a:r>
              <a:rPr lang="vi-VN" altLang="en-US" sz="1800" i="1"/>
              <a:t>s</a:t>
            </a:r>
            <a:r>
              <a:rPr lang="en-GB" altLang="en-US" sz="1800" i="1"/>
              <a:t>ockfd</a:t>
            </a:r>
            <a:r>
              <a:rPr lang="vi-VN" altLang="en-US" sz="1800"/>
              <a:t>, int </a:t>
            </a:r>
            <a:r>
              <a:rPr lang="vi-VN" altLang="en-US" sz="1800" i="1"/>
              <a:t>backlog</a:t>
            </a:r>
            <a:r>
              <a:rPr lang="vi-VN" altLang="en-US" sz="180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20AAB-62F4-4AB4-9F32-3D200BE00BCD}"/>
              </a:ext>
            </a:extLst>
          </p:cNvPr>
          <p:cNvSpPr txBox="1"/>
          <p:nvPr/>
        </p:nvSpPr>
        <p:spPr>
          <a:xfrm>
            <a:off x="304800" y="1253020"/>
            <a:ext cx="8382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endParaRPr lang="vi-VN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vi-VN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err="1">
                <a:latin typeface="Verdana" panose="020B0604030504040204" pitchFamily="34" charset="0"/>
                <a:cs typeface="Arial" panose="020B0604020202020204" pitchFamily="34" charset="0"/>
              </a:rPr>
              <a:t>sockfd</a:t>
            </a: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  <a:cs typeface="Arial" panose="020B0604020202020204" pitchFamily="34" charset="0"/>
              </a:rPr>
              <a:t>The file descriptor of the unconnected socket that is waiting for connections from client</a:t>
            </a:r>
          </a:p>
          <a:p>
            <a:pPr lvl="1" eaLnBrk="1" hangingPunct="1"/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cs typeface="Arial" panose="020B0604020202020204" pitchFamily="34" charset="0"/>
              </a:rPr>
              <a:t>backlog	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  <a:cs typeface="Arial" panose="020B0604020202020204" pitchFamily="34" charset="0"/>
              </a:rPr>
              <a:t>The maximum number of pending connections.</a:t>
            </a:r>
            <a:endParaRPr lang="vi-VN" altLang="en-US" sz="1800">
              <a:cs typeface="Arial" panose="020B0604020202020204" pitchFamily="34" charset="0"/>
            </a:endParaRPr>
          </a:p>
          <a:p>
            <a:pPr eaLnBrk="1" hangingPunct="1"/>
            <a:endParaRPr lang="en-AU" altLang="en-US" sz="1900"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1900">
                <a:cs typeface="Arial" panose="020B0604020202020204" pitchFamily="34" charset="0"/>
              </a:rPr>
              <a:t>Use after bind() with a port number</a:t>
            </a:r>
            <a:endParaRPr lang="vi-VN" altLang="en-US" sz="1900">
              <a:cs typeface="Arial" panose="020B0604020202020204" pitchFamily="34" charset="0"/>
            </a:endParaRPr>
          </a:p>
          <a:p>
            <a:pPr eaLnBrk="1" hangingPunct="1"/>
            <a:endParaRPr lang="en-AU" altLang="en-US" sz="21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210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0 if no errors</a:t>
            </a:r>
          </a:p>
          <a:p>
            <a:pPr lvl="1"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- if has errors</a:t>
            </a:r>
            <a:endParaRPr lang="vi-VN" altLang="en-US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vi-VN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0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49C5-AF47-4E4E-A00F-97FBFE2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B3291-12A5-4B6E-BBB9-97AD64F4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2F3C582-C7F8-4BF9-936C-796CAD0D1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" y="990600"/>
            <a:ext cx="852011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/>
              <a:t>#include &lt;sys/types.h&gt;</a:t>
            </a:r>
          </a:p>
          <a:p>
            <a:pPr eaLnBrk="1" hangingPunct="1"/>
            <a:r>
              <a:rPr lang="en-US" altLang="en-US" sz="1800"/>
              <a:t>#include &lt;sys/socket.h&gt;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int accept(int </a:t>
            </a:r>
            <a:r>
              <a:rPr lang="en-US" altLang="en-US" sz="1800" i="1"/>
              <a:t>sockfd</a:t>
            </a:r>
            <a:r>
              <a:rPr lang="en-US" altLang="en-US" sz="1800"/>
              <a:t>, struct sockaddr *</a:t>
            </a:r>
            <a:r>
              <a:rPr lang="en-US" altLang="en-US" sz="1800" i="1"/>
              <a:t>addr</a:t>
            </a:r>
            <a:r>
              <a:rPr lang="en-US" altLang="en-US" sz="1800"/>
              <a:t>, socklen_t *</a:t>
            </a:r>
            <a:r>
              <a:rPr lang="en-US" altLang="en-US" sz="1800" i="1"/>
              <a:t>addrlen</a:t>
            </a:r>
            <a:r>
              <a:rPr lang="en-US" altLang="en-US" sz="1800"/>
              <a:t>);</a:t>
            </a:r>
            <a:endParaRPr lang="vi-VN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BEBFA-4650-43E8-9D6D-A14EC12879B5}"/>
              </a:ext>
            </a:extLst>
          </p:cNvPr>
          <p:cNvSpPr txBox="1"/>
          <p:nvPr/>
        </p:nvSpPr>
        <p:spPr>
          <a:xfrm>
            <a:off x="228599" y="1166843"/>
            <a:ext cx="8520113" cy="3834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endParaRPr lang="vi-VN" altLang="en-US" sz="16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vi-VN" altLang="en-US" sz="16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16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sockfd</a:t>
            </a:r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The file descriptor of the socket which receives the connection request to be accepted after a listen()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addr</a:t>
            </a:r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An optional </a:t>
            </a:r>
            <a:r>
              <a:rPr lang="en-US" altLang="en-US" sz="1400"/>
              <a:t>reference pointer to the address of the client socket on the other end of the connection</a:t>
            </a:r>
            <a:endParaRPr lang="en-US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The format of the </a:t>
            </a:r>
            <a:r>
              <a:rPr lang="en-US" altLang="en-US" sz="1400" err="1">
                <a:latin typeface="Verdana" panose="020B0604030504040204" pitchFamily="34" charset="0"/>
                <a:cs typeface="Arial" panose="020B0604020202020204" pitchFamily="34" charset="0"/>
              </a:rPr>
              <a:t>addr</a:t>
            </a:r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 is determined by the address family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addrlen</a:t>
            </a:r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latin typeface="Verdana" panose="020B0604030504040204" pitchFamily="34" charset="0"/>
                <a:cs typeface="Arial" panose="020B0604020202020204" pitchFamily="34" charset="0"/>
              </a:rPr>
              <a:t>A optional pointer to an integer which contains the length of the address </a:t>
            </a:r>
            <a:r>
              <a:rPr lang="en-US" altLang="en-US" sz="1400" err="1">
                <a:latin typeface="Verdana" panose="020B0604030504040204" pitchFamily="34" charset="0"/>
                <a:cs typeface="Arial" panose="020B0604020202020204" pitchFamily="34" charset="0"/>
              </a:rPr>
              <a:t>addr</a:t>
            </a:r>
            <a:endParaRPr lang="en-US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vi-VN" altLang="en-US" sz="140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1400">
                <a:latin typeface="Verdana" panose="020B0604030504040204" pitchFamily="34" charset="0"/>
                <a:cs typeface="Arial" panose="020B0604020202020204" pitchFamily="34" charset="0"/>
              </a:rPr>
              <a:t>Newly connected socket file descriptor if no errors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1400">
                <a:latin typeface="Verdana" panose="020B0604030504040204" pitchFamily="34" charset="0"/>
                <a:cs typeface="Arial" panose="020B0604020202020204" pitchFamily="34" charset="0"/>
              </a:rPr>
              <a:t>- if has errors</a:t>
            </a:r>
            <a:endParaRPr lang="vi-VN" altLang="en-US" sz="14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4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25BE-930F-4F45-8059-AC31EA5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send(), </a:t>
            </a:r>
            <a:r>
              <a:rPr lang="en-US" err="1"/>
              <a:t>recv</a:t>
            </a:r>
            <a:r>
              <a:rPr lang="en-US"/>
              <a:t>() and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970A-722E-472C-B230-66479576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 to TCP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25BDC-B281-48DC-A35B-85774B96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67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3E03-0D8C-405B-9A90-82C990C2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Excercise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9E2A-FC29-4FD5-84B9-71C923EB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TCP server listening at port 8888, send a message “Welcome to my first TCP server” when never a client connect to it then wait for a message from the client and print the received message to the console, close the socket.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AEE19-DD14-46A0-9E52-80B83284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for Programmers,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AD53-6D9D-4624-9BD3-26E04E3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Excercise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75A5-8834-4754-9806-CDD22151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Write a TCP Server to</a:t>
            </a:r>
          </a:p>
          <a:p>
            <a:pPr lvl="1"/>
            <a:r>
              <a:rPr lang="en-US"/>
              <a:t>Listen at port 9999 (or from command line)</a:t>
            </a:r>
          </a:p>
          <a:p>
            <a:pPr lvl="1"/>
            <a:r>
              <a:rPr lang="en-US"/>
              <a:t>Accept a connection from a TCP Client </a:t>
            </a:r>
          </a:p>
          <a:p>
            <a:pPr lvl="1"/>
            <a:r>
              <a:rPr lang="en-US"/>
              <a:t>Repeat</a:t>
            </a:r>
          </a:p>
          <a:p>
            <a:pPr lvl="2"/>
            <a:r>
              <a:rPr lang="en-US"/>
              <a:t>Receive a command (in text format) from the client</a:t>
            </a:r>
          </a:p>
          <a:p>
            <a:pPr lvl="2"/>
            <a:r>
              <a:rPr lang="en-US"/>
              <a:t>Execute the command </a:t>
            </a:r>
          </a:p>
          <a:p>
            <a:pPr lvl="2"/>
            <a:r>
              <a:rPr lang="en-US"/>
              <a:t>Return the result to the client</a:t>
            </a:r>
          </a:p>
          <a:p>
            <a:pPr lvl="3"/>
            <a:r>
              <a:rPr lang="en-US" err="1"/>
              <a:t>fopen</a:t>
            </a:r>
            <a:r>
              <a:rPr lang="en-US"/>
              <a:t>(path, “rt”);</a:t>
            </a:r>
          </a:p>
          <a:p>
            <a:pPr lvl="3"/>
            <a:r>
              <a:rPr lang="en-US" err="1"/>
              <a:t>fgets</a:t>
            </a:r>
            <a:r>
              <a:rPr lang="en-US"/>
              <a:t>()</a:t>
            </a:r>
          </a:p>
          <a:p>
            <a:pPr lvl="3"/>
            <a:r>
              <a:rPr lang="en-US"/>
              <a:t>send</a:t>
            </a:r>
          </a:p>
          <a:p>
            <a:r>
              <a:rPr lang="en-US"/>
              <a:t>Use </a:t>
            </a:r>
            <a:r>
              <a:rPr lang="en-US" err="1"/>
              <a:t>Netcat</a:t>
            </a:r>
            <a:r>
              <a:rPr lang="en-US"/>
              <a:t> for testing</a:t>
            </a:r>
          </a:p>
          <a:p>
            <a:r>
              <a:rPr lang="en-US"/>
              <a:t>Write your own TCP Client for testing</a:t>
            </a:r>
          </a:p>
          <a:p>
            <a:pPr lvl="1"/>
            <a:r>
              <a:rPr lang="en-US"/>
              <a:t>Send “</a:t>
            </a:r>
            <a:r>
              <a:rPr lang="en-US" err="1"/>
              <a:t>pwd</a:t>
            </a:r>
            <a:r>
              <a:rPr lang="en-US"/>
              <a:t>” to know the current directory and display the current directory as a command prompt.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6531-FEEC-4518-879E-0217CA9B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26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0E91-F5EB-4E83-B74B-9541D058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77AB6-2F9C-48A6-AD1A-E3E7F352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9B456-99FC-4E13-9DA9-DA150B29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1293019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F4F3352-88F6-4D89-AD0F-6A1696FF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931" y="1254919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33B3-6DDF-465C-AF9B-9603275D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1902619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20D69D8-8526-4830-BB85-5D1A8155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256" y="1864519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8E3055-21C1-47D7-9A92-BA05BEC8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2588419"/>
            <a:ext cx="1219200" cy="304800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D919C-2C3C-4248-B126-B2A91724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5026819"/>
            <a:ext cx="1219200" cy="304800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4EB85-DA2D-4AEE-9084-401BA99F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44" y="2817019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9D539-0FE5-422E-8403-1E042D95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44" y="2207419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429C0D-AD97-4885-872C-7F341662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44" y="3426619"/>
            <a:ext cx="1219200" cy="304800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E3989-E158-4ABE-A7DF-50D0A88F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44" y="5269707"/>
            <a:ext cx="1219200" cy="304800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6A2A099D-17AC-4415-AAD9-FDCB0F18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69" y="1612107"/>
            <a:ext cx="77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011D475-48E8-4D9F-9423-2B652DEC8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531" y="2207419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53E1967-C80F-4A3B-81FD-8470F55F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531" y="2564607"/>
            <a:ext cx="11953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recvfrom()</a:t>
            </a:r>
            <a:r>
              <a:rPr lang="ar-SA" alt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01E8721-53BD-4BB8-A70A-EC9EB8C1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844" y="5003007"/>
            <a:ext cx="9509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sendto</a:t>
            </a: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BEB9CC79-FE87-402B-8D82-62B21EADE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781" y="2778919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E690881C-BE1F-4DF7-BF23-8327DF9E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244" y="3388519"/>
            <a:ext cx="9509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sendto</a:t>
            </a: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1434234-C925-4695-A4C8-4DEE20BE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794" y="5231607"/>
            <a:ext cx="11953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recvfrom</a:t>
            </a: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1A6EEFC2-6F7B-47C6-86AD-BDAEE9F90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0344" y="1612107"/>
            <a:ext cx="1587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2E1B8E9-39F3-4079-9D6F-C5898DC4A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0344" y="2221707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4AB63C72-B176-40B3-A6FC-74E411EEE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0344" y="2907507"/>
            <a:ext cx="1587" cy="213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95CAECF0-AD45-4BEA-9BCE-8DCDF26A2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944" y="2512219"/>
            <a:ext cx="1587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149F1ECF-13C1-4D08-9F0C-626602467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944" y="3121819"/>
            <a:ext cx="1587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0BF578D9-4927-4AA3-819C-1A3A40A91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944" y="3745707"/>
            <a:ext cx="1587" cy="152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99B7EC9F-44E4-4696-BBCB-D85A78651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756" y="3631407"/>
            <a:ext cx="3889375" cy="495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85561DC4-9D3D-40C1-B427-796591119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144" y="5117307"/>
            <a:ext cx="32004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BC631096-C022-452E-B7EF-0AF97535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256" y="3136107"/>
            <a:ext cx="12033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Block until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Data from 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5FC5B9DD-348B-4C68-977C-A1109EB08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256" y="4247357"/>
            <a:ext cx="8794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Process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687C1CFD-0C81-49F9-8111-233CC7C80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931" y="3455194"/>
            <a:ext cx="148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Data (request)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73BD0CD-DDB0-4CD7-ABE1-7C94C61A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344" y="4850607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Data (reply)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9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58AB-4504-4CD9-92A3-34D77951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8119E-1D9B-4562-96B5-1B7D42A2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82088D-FFB4-43C8-932E-1B5D8FC72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3820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&lt;sys/types.h&gt;</a:t>
            </a:r>
          </a:p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en-AU" altLang="en-US" sz="1800" err="1"/>
              <a:t>ssize_t</a:t>
            </a:r>
            <a:r>
              <a:rPr lang="en-AU" altLang="en-US" sz="1800"/>
              <a:t> </a:t>
            </a:r>
            <a:r>
              <a:rPr lang="en-AU" altLang="en-US" sz="1800" err="1"/>
              <a:t>recvfrom</a:t>
            </a:r>
            <a:r>
              <a:rPr lang="en-AU" altLang="en-US" sz="1800"/>
              <a:t>(int </a:t>
            </a:r>
            <a:r>
              <a:rPr lang="en-AU" altLang="en-US" sz="1800" i="1"/>
              <a:t>s</a:t>
            </a:r>
            <a:r>
              <a:rPr lang="en-AU" altLang="en-US" sz="1800"/>
              <a:t>, void *</a:t>
            </a:r>
            <a:r>
              <a:rPr lang="en-AU" altLang="en-US" sz="1800" i="1" err="1"/>
              <a:t>buf</a:t>
            </a:r>
            <a:r>
              <a:rPr lang="en-AU" altLang="en-US" sz="1800"/>
              <a:t>, </a:t>
            </a:r>
            <a:r>
              <a:rPr lang="en-AU" altLang="en-US" sz="1800" err="1"/>
              <a:t>size_t</a:t>
            </a:r>
            <a:r>
              <a:rPr lang="en-AU" altLang="en-US" sz="1800"/>
              <a:t> </a:t>
            </a:r>
            <a:r>
              <a:rPr lang="en-AU" altLang="en-US" sz="1800" i="1" err="1"/>
              <a:t>len</a:t>
            </a:r>
            <a:r>
              <a:rPr lang="en-AU" altLang="en-US" sz="1800"/>
              <a:t>, int </a:t>
            </a:r>
            <a:r>
              <a:rPr lang="en-AU" altLang="en-US" sz="1800" i="1"/>
              <a:t>flags</a:t>
            </a:r>
            <a:r>
              <a:rPr lang="en-AU" altLang="en-US" sz="1800"/>
              <a:t>, struct 		        		</a:t>
            </a:r>
            <a:r>
              <a:rPr lang="en-AU" altLang="en-US" sz="1800" err="1"/>
              <a:t>sockaddr</a:t>
            </a:r>
            <a:r>
              <a:rPr lang="en-AU" altLang="en-US" sz="1800"/>
              <a:t> *</a:t>
            </a:r>
            <a:r>
              <a:rPr lang="en-AU" altLang="en-US" sz="1800" i="1"/>
              <a:t>from</a:t>
            </a:r>
            <a:r>
              <a:rPr lang="en-AU" altLang="en-US" sz="1800"/>
              <a:t>, </a:t>
            </a:r>
            <a:r>
              <a:rPr lang="en-AU" altLang="en-US" sz="1800" err="1"/>
              <a:t>socklen_t</a:t>
            </a:r>
            <a:r>
              <a:rPr lang="en-AU" altLang="en-US" sz="1800"/>
              <a:t> *</a:t>
            </a:r>
            <a:r>
              <a:rPr lang="en-AU" altLang="en-US" sz="1800" i="1" err="1"/>
              <a:t>fromlen</a:t>
            </a:r>
            <a:r>
              <a:rPr lang="en-AU" altLang="en-US" sz="1800"/>
              <a:t>); </a:t>
            </a:r>
            <a:endParaRPr lang="vi-VN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1AA44-58A6-49C7-AEFD-1ECA5676B416}"/>
              </a:ext>
            </a:extLst>
          </p:cNvPr>
          <p:cNvSpPr txBox="1"/>
          <p:nvPr/>
        </p:nvSpPr>
        <p:spPr>
          <a:xfrm>
            <a:off x="381000" y="2895600"/>
            <a:ext cx="838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s: a socket we use to receive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: a buffer uses to receive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len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: the length of 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endParaRPr lang="en-AU" altLang="en-US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flag: how to control 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recvfrom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 function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from: an address structure that will tell you where the data came from 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need to use </a:t>
            </a:r>
            <a:r>
              <a:rPr lang="en-AU" altLang="en-US" i="1" err="1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sockaddr_in</a:t>
            </a:r>
            <a:r>
              <a:rPr lang="en-AU" altLang="en-US" i="1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 </a:t>
            </a:r>
            <a:r>
              <a:rPr lang="en-AU" altLang="en-US" i="1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sockaddr_in6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type and cast it </a:t>
            </a:r>
            <a:endParaRPr lang="en-AU" altLang="en-US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fromlen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: the size of struct 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sockaddr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67CC-0D5B-439F-AA80-C8E0B363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6D6B-7C90-42A5-BF0F-65255026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recvfrom</a:t>
            </a:r>
            <a:r>
              <a:rPr lang="en-US"/>
              <a:t>() vs </a:t>
            </a:r>
            <a:r>
              <a:rPr lang="en-US" err="1"/>
              <a:t>recv</a:t>
            </a:r>
            <a:r>
              <a:rPr lang="en-US"/>
              <a:t>()</a:t>
            </a:r>
          </a:p>
          <a:p>
            <a:pPr lvl="1" eaLnBrk="1" hangingPunct="1"/>
            <a:r>
              <a:rPr lang="en-AU" altLang="en-US" sz="2200" err="1">
                <a:latin typeface="Verdana" panose="020B0604030504040204" pitchFamily="34" charset="0"/>
                <a:cs typeface="Arial" panose="020B0604020202020204" pitchFamily="34" charset="0"/>
              </a:rPr>
              <a:t>recv</a:t>
            </a: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() : do not need address parameter (because two host have connected already)</a:t>
            </a:r>
          </a:p>
          <a:p>
            <a:pPr lvl="1" eaLnBrk="1" hangingPunct="1"/>
            <a:r>
              <a:rPr lang="en-AU" altLang="en-US" sz="2200" err="1">
                <a:latin typeface="Verdana" panose="020B0604030504040204" pitchFamily="34" charset="0"/>
                <a:cs typeface="Arial" panose="020B0604020202020204" pitchFamily="34" charset="0"/>
              </a:rPr>
              <a:t>Rrecvfrom</a:t>
            </a: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() : need address parameter – no need connection, no reliable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059E5-ED7D-44CF-B19E-3A6DEC2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77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CDDD-214F-4707-BCE9-3BBE202B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B7006-C519-4698-801C-80A6A38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7B8AEAE-C0D9-4460-829D-BC185629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3820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&lt;sys/types.h&gt;</a:t>
            </a:r>
          </a:p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en-AU" altLang="en-US" sz="1800"/>
              <a:t>ssize_t sendto(int s, const void *buf, size_t len, int flags, const 		       struct sockaddr *to, socklen_t tolen); </a:t>
            </a:r>
            <a:endParaRPr lang="vi-VN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03163-B124-4E31-AD0D-0BBB6183533A}"/>
              </a:ext>
            </a:extLst>
          </p:cNvPr>
          <p:cNvSpPr txBox="1"/>
          <p:nvPr/>
        </p:nvSpPr>
        <p:spPr>
          <a:xfrm>
            <a:off x="381000" y="2743200"/>
            <a:ext cx="838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s: a socket we use to send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: a buffer contains data to 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len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: the length of 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endParaRPr lang="en-AU" altLang="en-US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flag: how to control 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sendto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 function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to: a address structure where you specify the remote socket to send data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tolen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: the size of struct 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sockaddr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77EB-950A-4CE1-83DF-E739CE07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F6D6-09E3-4A89-8911-94170D8F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9C63-3C55-41C0-BE13-F1F48313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1"/>
            <a:ext cx="7772400" cy="143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97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3667-628D-409C-AA20-92BD0B26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F00-C927-489D-9AFB-E733901B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Revise client and server so that </a:t>
            </a:r>
          </a:p>
          <a:p>
            <a:pPr lvl="1"/>
            <a:r>
              <a:rPr lang="en-US" altLang="en-US"/>
              <a:t>One server will work with 2 (or more)s clients</a:t>
            </a:r>
          </a:p>
          <a:p>
            <a:pPr lvl="1"/>
            <a:r>
              <a:rPr lang="en-US" altLang="en-US"/>
              <a:t>Whenever the server receives a message from one client, it sends the message to the other client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F849D-D710-488C-84DF-B3DD9FE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852F2-AC4D-4946-9CAB-1CE13E7B3C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668" y="2971800"/>
            <a:ext cx="40306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42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B9E4-D1C7-4168-B5E7-2A3273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9CBF-E910-487E-812A-EE307680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Broadcast address: All of bits in </a:t>
            </a:r>
            <a:r>
              <a:rPr lang="en-US" altLang="en-US" err="1">
                <a:latin typeface="Verdana" panose="020B0604030504040204" pitchFamily="34" charset="0"/>
                <a:cs typeface="Arial" panose="020B0604020202020204" pitchFamily="34" charset="0"/>
              </a:rPr>
              <a:t>hostID</a:t>
            </a:r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 are 1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Local: 255.255.255.255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Broadcasting: send data with destination address as a broadcast address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Only broadcast on UDP</a:t>
            </a:r>
          </a:p>
          <a:p>
            <a:pPr eaLnBrk="1" hangingPunct="1"/>
            <a:r>
              <a:rPr lang="en-US" altLang="en-US" err="1">
                <a:latin typeface="Verdana" panose="020B0604030504040204" pitchFamily="34" charset="0"/>
                <a:cs typeface="Arial" panose="020B0604020202020204" pitchFamily="34" charset="0"/>
              </a:rPr>
              <a:t>SocketAPI</a:t>
            </a:r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: SO_BROADCAST Socket Option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F16A0-DA68-4E20-ACAD-CFC43400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36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4ADC-635B-441F-A9DD-880BEC29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5A2CA-8F0E-4175-B28F-314A911F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7D1C4-732F-479E-A258-0CE0E35970AF}"/>
              </a:ext>
            </a:extLst>
          </p:cNvPr>
          <p:cNvSpPr>
            <a:spLocks noGrp="1"/>
          </p:cNvSpPr>
          <p:nvPr/>
        </p:nvSpPr>
        <p:spPr bwMode="auto">
          <a:xfrm>
            <a:off x="571500" y="1676400"/>
            <a:ext cx="8001000" cy="3505200"/>
          </a:xfrm>
          <a:prstGeom prst="rect">
            <a:avLst/>
          </a:prstGeom>
          <a:noFill/>
          <a:ln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int     n;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const int on = 1;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char    sendline[MAXLINE], recvline[MAXLINE + 1];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socklen_t servlen;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struct sockaddr *preply_addr;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preply_addr = malloc(servlen);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setsockopt(sockfd, SOL_SOCKET, SO_BROADCAST, &amp;on, 							sizeof(on));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sendto(sockfd, sendline, strlen(sendline), 0, 				servaddr, servlen);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1800">
              <a:latin typeface="Courier New" charset="0"/>
              <a:ea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19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E35-5242-45B0-8279-0E833E7F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C1D-2B31-4DCD-9DB1-465DAFB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CEC3E-4042-4D95-A0AA-C3B1E8B02E8A}"/>
              </a:ext>
            </a:extLst>
          </p:cNvPr>
          <p:cNvSpPr>
            <a:spLocks noGrp="1"/>
          </p:cNvSpPr>
          <p:nvPr/>
        </p:nvSpPr>
        <p:spPr bwMode="auto">
          <a:xfrm>
            <a:off x="571500" y="1562100"/>
            <a:ext cx="8001000" cy="3733800"/>
          </a:xfrm>
          <a:prstGeom prst="rect">
            <a:avLst/>
          </a:prstGeom>
          <a:noFill/>
          <a:ln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for ( ; ; )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len = servlen;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n = recvfrom(sockfd, recvline, MAXLINE, 0, 						preply_addr, &amp;len);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if (n &lt; 0)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printf("recvfrom error");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} else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recvline[n] = 0;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printf("%s",recvline);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2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Stream socket</a:t>
            </a:r>
          </a:p>
          <a:p>
            <a:pPr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TCP Application</a:t>
            </a:r>
          </a:p>
          <a:p>
            <a:pPr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Functions in client side</a:t>
            </a:r>
          </a:p>
          <a:p>
            <a:pPr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Iterating TCP server</a:t>
            </a:r>
            <a:endParaRPr lang="vi-VN" alt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E74A-58DB-4BFD-A0ED-64A53E84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F107-B0CF-4F11-AE32-A5A0A060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D8A25-8645-4F76-B7AA-5B3026E4187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64356" y="1069975"/>
            <a:ext cx="40386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vi-VN" altLang="en-US" sz="2600">
                <a:latin typeface="Verdana" panose="020B0604030504040204" pitchFamily="34" charset="0"/>
                <a:cs typeface="Arial" panose="020B0604020202020204" pitchFamily="34" charset="0"/>
              </a:rPr>
              <a:t>Provide reliable communication </a:t>
            </a:r>
          </a:p>
          <a:p>
            <a:pPr eaLnBrk="1" hangingPunct="1"/>
            <a:r>
              <a:rPr lang="vi-VN" altLang="en-US" sz="2600">
                <a:latin typeface="Verdana" panose="020B0604030504040204" pitchFamily="34" charset="0"/>
                <a:cs typeface="Arial" panose="020B0604020202020204" pitchFamily="34" charset="0"/>
              </a:rPr>
              <a:t>Data rate control</a:t>
            </a:r>
          </a:p>
          <a:p>
            <a:pPr eaLnBrk="1" hangingPunct="1"/>
            <a:r>
              <a:rPr lang="vi-VN" altLang="en-US" sz="2600">
                <a:latin typeface="Verdana" panose="020B0604030504040204" pitchFamily="34" charset="0"/>
                <a:cs typeface="Arial" panose="020B0604020202020204" pitchFamily="34" charset="0"/>
              </a:rPr>
              <a:t>Example </a:t>
            </a:r>
          </a:p>
          <a:p>
            <a:pPr lvl="1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Mail </a:t>
            </a:r>
          </a:p>
          <a:p>
            <a:pPr lvl="1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WEB </a:t>
            </a:r>
          </a:p>
          <a:p>
            <a:pPr lvl="1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Image </a:t>
            </a:r>
            <a:b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</a:br>
            <a:endParaRPr lang="vi-VN" altLang="en-US" sz="2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3CE2A53D-FF07-4DE1-A94F-391F13B89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3556" y="1911350"/>
            <a:ext cx="1588" cy="3657600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B274EA3F-78FD-432E-AF14-E5321D721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44" y="1087438"/>
            <a:ext cx="1244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280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42A37BD3-95AD-4BF6-BD1C-1F25BFFC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669" y="1116013"/>
            <a:ext cx="12477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280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DCCFC5B5-8690-4DE3-ABF3-E8242BFD7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5756" y="1911350"/>
            <a:ext cx="1588" cy="3657600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99236D0E-15A5-4F47-A22C-AFFBBEE75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56" y="2125663"/>
            <a:ext cx="22098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E984856F-184B-4EF7-B39D-D9857B8DA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844" y="2063750"/>
            <a:ext cx="523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SYN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CF4B6544-1F10-42E8-98D9-D3370EAA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244" y="2840038"/>
            <a:ext cx="98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SYN+ACK</a:t>
            </a: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7116271E-9AA3-44F9-A87C-7A478DD63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56" y="3892550"/>
            <a:ext cx="22098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88E52BF2-202D-4150-8766-AA48126C0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019" y="3754438"/>
            <a:ext cx="523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8B213A9-531A-43F9-A356-01860F589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56" y="4730750"/>
            <a:ext cx="22098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F0275F62-536D-4873-B2EC-0516533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906" y="45926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D203585B-1DC6-4BE9-BFA9-890C0F2A21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6581" y="3054350"/>
            <a:ext cx="221615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91E-F288-41AF-AA12-A8925496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(TCP)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983AF-24B9-46B2-96F2-C30512BD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89A62-6BE8-4E93-B173-5CBA69228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073151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C1669-B5BC-4631-8006-707A8910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49413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AD966-5D47-4559-A409-A251027F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224088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listen()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84FA3-BEE0-4CF4-B3CF-F3512BF1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800351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accept()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7A2EA-4000-4848-A829-E77AC252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1935163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2E9082-08CA-4FCB-9D06-5CE8E282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2657476"/>
            <a:ext cx="1296988" cy="433387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connect()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C25C8-DE2C-4B7F-9A97-7E2C1255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4743451"/>
            <a:ext cx="1296988" cy="433387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B9649-5D3D-468A-BAE4-67B31D3B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5535613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87963D1-5702-4296-BCD7-94932ADA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1504951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client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4BF75DC-FB53-4AB7-BB95-B082AAA8A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7" y="712788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Server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A1CF09C-41E8-49D6-A2E8-2077EBEAF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2368551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4D8E8E8-A42A-4A1A-988F-E547D4E2E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3808413"/>
            <a:ext cx="1587" cy="936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3416CC13-E7D6-410B-B450-8DE26860D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5176838"/>
            <a:ext cx="1587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51483451-885E-43CD-9293-9031D5CA3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7337" y="4960938"/>
            <a:ext cx="438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C2D081AE-43A8-40C9-9E0A-4D926173A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7337" y="3592513"/>
            <a:ext cx="438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EBB79249-0D13-4692-A408-90B892C15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0512" y="3589338"/>
            <a:ext cx="1588" cy="1374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8C46B811-8EAB-4ED5-9721-C99EF50E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1504951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F368DC59-48D5-4994-947A-E6A41A48A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081213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BD63C-8D8E-4276-BB46-22B28F71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3376613"/>
            <a:ext cx="1296988" cy="433388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write()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447FE61-DB94-45EB-B604-8624C13A7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3089276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135CAA7-5BA7-4621-BF2B-46DB331A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657476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D9AD15-6E51-4BA4-9483-597BE00E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665538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73D8D-FEC0-48E4-BAA4-701A88B1E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4240213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write()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7C1C9AAA-23E9-47A6-9BD7-97734A0E5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097338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D5BE9-AAEF-4A6E-8F0D-57D68853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5105401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9BD7B-253F-4EFE-96EC-08451848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5680076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4C89EB20-43B5-4B81-A968-5298C9599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5537201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CFECCECA-2BD4-43EA-A8DC-D44858D14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673601"/>
            <a:ext cx="1587" cy="430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AFB1A152-9E30-425A-A319-0B1C2544F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235326"/>
            <a:ext cx="1587" cy="430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F2C1C9A4-185F-49CB-B7E3-B7F80E641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3912" y="4457701"/>
            <a:ext cx="4381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1032A9EC-15F8-4A43-AE3D-F072AAF5BA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3912" y="3881438"/>
            <a:ext cx="438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F5C2073F-D4EF-4D88-A426-999FE9381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887" y="3878263"/>
            <a:ext cx="1588" cy="5826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7516C485-AD0E-458D-BC07-1DB20BAA9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2" y="3592513"/>
            <a:ext cx="2592388" cy="288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8E9A870-42ED-4A47-B80E-8A4CCD425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4537" y="4457701"/>
            <a:ext cx="2598738" cy="503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B21A59C5-0770-4450-8066-3AD9E54234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2" y="5318126"/>
            <a:ext cx="2592388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1BE3B9B9-1C0A-464B-A390-1DA4D5A31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2" y="2873376"/>
            <a:ext cx="2592388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A53619D7-E8BB-403B-9BD7-F38EA0BC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3376613"/>
            <a:ext cx="639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696119AF-C7EB-4E75-BC37-D9DB42AB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378326"/>
            <a:ext cx="639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AF14D808-F599-426E-98F1-38660A3CB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7" y="2584451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establish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F88769BC-E2BD-478E-B077-E92CC7DE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5176838"/>
            <a:ext cx="52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758562-CC01-491E-8933-0DC7492B1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7" y="1801813"/>
            <a:ext cx="2133600" cy="434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194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DC6A-019E-459E-8EB8-CAF5C94A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7649-CCFF-41DE-84A3-F954ED13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vi-VN" altLang="en-US" sz="3200">
                <a:cs typeface="Arial" panose="020B0604020202020204" pitchFamily="34" charset="0"/>
              </a:rPr>
              <a:t>#include &lt;sys/types.h&gt;</a:t>
            </a:r>
          </a:p>
          <a:p>
            <a:pPr algn="just"/>
            <a:r>
              <a:rPr lang="vi-VN" altLang="en-US" sz="3200">
                <a:cs typeface="Arial" panose="020B0604020202020204" pitchFamily="34" charset="0"/>
              </a:rPr>
              <a:t>#include &lt;sys/socket.h&gt;</a:t>
            </a:r>
          </a:p>
          <a:p>
            <a:pPr algn="just"/>
            <a:r>
              <a:rPr lang="vi-VN" altLang="en-US" sz="3200">
                <a:cs typeface="Arial" panose="020B0604020202020204" pitchFamily="34" charset="0"/>
              </a:rPr>
              <a:t>int socket(int domain, int type, int protocol)</a:t>
            </a:r>
            <a:endParaRPr lang="en-US" altLang="en-US" sz="3200">
              <a:cs typeface="Arial" panose="020B0604020202020204" pitchFamily="34" charset="0"/>
            </a:endParaRPr>
          </a:p>
          <a:p>
            <a:pPr lvl="1" algn="just"/>
            <a:r>
              <a:rPr lang="en-US" altLang="en-US">
                <a:cs typeface="Arial" panose="020B0604020202020204" pitchFamily="34" charset="0"/>
              </a:rPr>
              <a:t>Return value: </a:t>
            </a:r>
          </a:p>
          <a:p>
            <a:pPr lvl="2" algn="just"/>
            <a:r>
              <a:rPr lang="en-AU" altLang="en-US" sz="2100">
                <a:latin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vi-VN" altLang="en-US" sz="2100">
                <a:latin typeface="Verdana" panose="020B0604030504040204" pitchFamily="34" charset="0"/>
                <a:cs typeface="Arial" panose="020B0604020202020204" pitchFamily="34" charset="0"/>
              </a:rPr>
              <a:t> new socket file descriptor (a socket “handle”) that you can use to read/receive data from/to</a:t>
            </a:r>
            <a:endParaRPr lang="en-US" altLang="en-US" sz="21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n-AU" altLang="en-US" sz="2100">
                <a:latin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vi-VN" altLang="en-US" sz="2100">
                <a:latin typeface="Verdana" panose="020B0604030504040204" pitchFamily="34" charset="0"/>
                <a:cs typeface="Arial" panose="020B0604020202020204" pitchFamily="34" charset="0"/>
              </a:rPr>
              <a:t>f error occurs,</a:t>
            </a:r>
            <a:r>
              <a:rPr lang="vi-VN" altLang="en-US" sz="380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AU" altLang="en-US" sz="2100">
                <a:latin typeface="Verdana" panose="020B0604030504040204" pitchFamily="34" charset="0"/>
                <a:cs typeface="Arial" panose="020B0604020202020204" pitchFamily="34" charset="0"/>
              </a:rPr>
              <a:t>return -1</a:t>
            </a:r>
          </a:p>
          <a:p>
            <a:pPr lvl="1" algn="just"/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vi-VN" altLang="en-US" i="1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domain</a:t>
            </a:r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 is AF_INET, AF_INET6, or AF_UNSPEC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, etc.</a:t>
            </a:r>
          </a:p>
          <a:p>
            <a:pPr lvl="1" algn="just"/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vi-VN" altLang="en-US" i="1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type</a:t>
            </a:r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 argument can be</a:t>
            </a:r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pPr lvl="2" algn="just"/>
            <a:r>
              <a:rPr lang="vi-VN" altLang="en-US" sz="2100">
                <a:latin typeface="Verdana" panose="020B0604030504040204" pitchFamily="34" charset="0"/>
                <a:cs typeface="Arial" panose="020B0604020202020204" pitchFamily="34" charset="0"/>
              </a:rPr>
              <a:t>SOCK</a:t>
            </a:r>
            <a:r>
              <a:rPr lang="en-US" altLang="en-US" sz="2100">
                <a:latin typeface="Verdana" panose="020B0604030504040204" pitchFamily="34" charset="0"/>
                <a:cs typeface="Arial" panose="020B0604020202020204" pitchFamily="34" charset="0"/>
              </a:rPr>
              <a:t>_</a:t>
            </a:r>
            <a:r>
              <a:rPr lang="vi-VN" altLang="en-US" sz="2100">
                <a:latin typeface="Verdana" panose="020B0604030504040204" pitchFamily="34" charset="0"/>
                <a:cs typeface="Arial" panose="020B0604020202020204" pitchFamily="34" charset="0"/>
              </a:rPr>
              <a:t>STREAM: socket for TCP connection</a:t>
            </a:r>
            <a:endParaRPr lang="en-US" altLang="en-US" sz="21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vi-VN" altLang="en-US" sz="2100">
                <a:latin typeface="Verdana" panose="020B0604030504040204" pitchFamily="34" charset="0"/>
                <a:cs typeface="Arial" panose="020B0604020202020204" pitchFamily="34" charset="0"/>
              </a:rPr>
              <a:t>SOCK</a:t>
            </a:r>
            <a:r>
              <a:rPr lang="en-US" altLang="en-US" sz="2100">
                <a:latin typeface="Verdana" panose="020B0604030504040204" pitchFamily="34" charset="0"/>
                <a:cs typeface="Arial" panose="020B0604020202020204" pitchFamily="34" charset="0"/>
              </a:rPr>
              <a:t>_</a:t>
            </a:r>
            <a:r>
              <a:rPr lang="vi-VN" altLang="en-US" sz="2100">
                <a:latin typeface="Verdana" panose="020B0604030504040204" pitchFamily="34" charset="0"/>
                <a:cs typeface="Arial" panose="020B0604020202020204" pitchFamily="34" charset="0"/>
              </a:rPr>
              <a:t>DGRAM: Socket for datagram communication (UDP)</a:t>
            </a:r>
            <a:endParaRPr lang="en-US" altLang="en-US" sz="21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en-US" i="1">
                <a:latin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vi-VN" altLang="en-US" i="1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protocol</a:t>
            </a:r>
            <a:r>
              <a:rPr lang="vi-VN" altLang="en-US">
                <a:latin typeface="Verdana" panose="020B0604030504040204" pitchFamily="34" charset="0"/>
                <a:cs typeface="Arial" panose="020B0604020202020204" pitchFamily="34" charset="0"/>
              </a:rPr>
              <a:t> is usually zero, means that the protocol is automatically chosen according to communication </a:t>
            </a:r>
            <a:r>
              <a:rPr lang="vi-VN" altLang="en-US" i="1">
                <a:latin typeface="Verdana" panose="020B0604030504040204" pitchFamily="34" charset="0"/>
                <a:cs typeface="Arial" panose="020B0604020202020204" pitchFamily="34" charset="0"/>
              </a:rPr>
              <a:t>type</a:t>
            </a:r>
            <a:endParaRPr lang="vi-VN" altLang="en-US" sz="2800"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0648-831A-470B-ABA5-32D55C64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8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B68F-A198-4102-A1F4-06B6D349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socket()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5CCAF-5C57-4B7B-92F2-DDE6E64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A1DA40A-F95A-4AFC-83C5-AAD8E4D5A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6981"/>
            <a:ext cx="8229600" cy="182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600"/>
              <a:t>#include &lt;sys/types.h&gt;</a:t>
            </a:r>
          </a:p>
          <a:p>
            <a:pPr eaLnBrk="1" hangingPunct="1"/>
            <a:r>
              <a:rPr lang="vi-VN" altLang="en-US" sz="1600"/>
              <a:t>#include &lt;sys/socket.h&gt;</a:t>
            </a:r>
            <a:endParaRPr lang="en-AU" altLang="en-US" sz="1600"/>
          </a:p>
          <a:p>
            <a:pPr eaLnBrk="1" hangingPunct="1"/>
            <a:endParaRPr lang="vi-VN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cs typeface="Arial" panose="020B0604020202020204" pitchFamily="34" charset="0"/>
              </a:rPr>
              <a:t>int sockfd;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160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cs typeface="Arial" panose="020B0604020202020204" pitchFamily="34" charset="0"/>
              </a:rPr>
              <a:t>sockfd = socket(AF_INET, SOCK_STREAM, 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160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cs typeface="Arial" panose="020B0604020202020204" pitchFamily="34" charset="0"/>
              </a:rPr>
              <a:t>// create a TCP socket </a:t>
            </a:r>
          </a:p>
        </p:txBody>
      </p:sp>
    </p:spTree>
    <p:extLst>
      <p:ext uri="{BB962C8B-B14F-4D97-AF65-F5344CB8AC3E}">
        <p14:creationId xmlns:p14="http://schemas.microsoft.com/office/powerpoint/2010/main" val="227023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AAC7-7B28-48B6-8952-3D8395F3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93BF-8864-4E58-8FDE-E77D09EA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24FA44-F0F3-4853-9C19-C5AD11B4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3" y="1066800"/>
            <a:ext cx="8229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600"/>
              <a:t>#include &lt;sys/types.h&gt;</a:t>
            </a:r>
          </a:p>
          <a:p>
            <a:pPr eaLnBrk="1" hangingPunct="1"/>
            <a:r>
              <a:rPr lang="vi-VN" altLang="en-US" sz="1600"/>
              <a:t>#include &lt;sys/socket.h&gt;</a:t>
            </a:r>
            <a:endParaRPr lang="en-AU" altLang="en-US" sz="1600"/>
          </a:p>
          <a:p>
            <a:pPr eaLnBrk="1" hangingPunct="1"/>
            <a:endParaRPr lang="vi-VN" altLang="en-US" sz="1600"/>
          </a:p>
          <a:p>
            <a:pPr eaLnBrk="1" hangingPunct="1"/>
            <a:r>
              <a:rPr lang="vi-VN" altLang="en-US" sz="1600"/>
              <a:t>int connect(int </a:t>
            </a:r>
            <a:r>
              <a:rPr lang="vi-VN" altLang="en-US" sz="1600" i="1"/>
              <a:t>sockfd</a:t>
            </a:r>
            <a:r>
              <a:rPr lang="vi-VN" altLang="en-US" sz="1600"/>
              <a:t>, const struct sockaddr *</a:t>
            </a:r>
            <a:r>
              <a:rPr lang="vi-VN" altLang="en-US" sz="1600" i="1"/>
              <a:t>serv_addr</a:t>
            </a:r>
            <a:r>
              <a:rPr lang="vi-VN" altLang="en-US" sz="1600"/>
              <a:t>,</a:t>
            </a:r>
            <a:r>
              <a:rPr lang="en-AU" altLang="en-US" sz="1600"/>
              <a:t> </a:t>
            </a:r>
            <a:r>
              <a:rPr lang="vi-VN" altLang="en-US" sz="1600"/>
              <a:t>socklen_t </a:t>
            </a:r>
            <a:r>
              <a:rPr lang="vi-VN" altLang="en-US" sz="1600" i="1"/>
              <a:t>addrlen</a:t>
            </a:r>
            <a:r>
              <a:rPr lang="vi-VN" altLang="en-US" sz="160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CE655-8DB3-41C7-B95D-A73F03111EA4}"/>
              </a:ext>
            </a:extLst>
          </p:cNvPr>
          <p:cNvSpPr txBox="1"/>
          <p:nvPr/>
        </p:nvSpPr>
        <p:spPr>
          <a:xfrm>
            <a:off x="685799" y="2286000"/>
            <a:ext cx="7892143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vi-VN" altLang="en-US" sz="1700" i="1">
                <a:latin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GB" altLang="en-US" sz="1700" i="1" err="1">
                <a:latin typeface="Verdana" panose="020B0604030504040204" pitchFamily="34" charset="0"/>
                <a:cs typeface="Arial" panose="020B0604020202020204" pitchFamily="34" charset="0"/>
              </a:rPr>
              <a:t>ockfd</a:t>
            </a:r>
            <a:endParaRPr lang="vi-VN" altLang="en-US" sz="17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1500">
                <a:latin typeface="Verdana" panose="020B0604030504040204" pitchFamily="34" charset="0"/>
                <a:cs typeface="Arial" panose="020B0604020202020204" pitchFamily="34" charset="0"/>
              </a:rPr>
              <a:t>A descriptor identifying an unconnected socket</a:t>
            </a:r>
            <a:endParaRPr lang="en-US" altLang="en-US" sz="15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vi-VN" altLang="en-US" sz="15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vi-VN" altLang="en-US" sz="1700" i="1">
                <a:latin typeface="Verdana" panose="020B0604030504040204" pitchFamily="34" charset="0"/>
                <a:cs typeface="Arial" panose="020B0604020202020204" pitchFamily="34" charset="0"/>
              </a:rPr>
              <a:t>serv_addr</a:t>
            </a:r>
            <a:endParaRPr lang="vi-VN" altLang="en-US" sz="17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1500">
                <a:latin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1500">
                <a:latin typeface="Verdana" panose="020B0604030504040204" pitchFamily="34" charset="0"/>
                <a:cs typeface="Arial" panose="020B0604020202020204" pitchFamily="34" charset="0"/>
              </a:rPr>
              <a:t>address</a:t>
            </a:r>
            <a:r>
              <a:rPr lang="vi-VN" altLang="en-US" sz="1500">
                <a:latin typeface="Verdana" panose="020B0604030504040204" pitchFamily="34" charset="0"/>
                <a:cs typeface="Arial" panose="020B0604020202020204" pitchFamily="34" charset="0"/>
              </a:rPr>
              <a:t> of the </a:t>
            </a:r>
            <a:r>
              <a:rPr lang="en-GB" altLang="en-US" sz="1500">
                <a:latin typeface="Verdan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vi-VN" altLang="en-US" sz="1500">
                <a:latin typeface="Verdana" panose="020B0604030504040204" pitchFamily="34" charset="0"/>
                <a:cs typeface="Arial" panose="020B0604020202020204" pitchFamily="34" charset="0"/>
              </a:rPr>
              <a:t> to which the socket is to be connected</a:t>
            </a:r>
          </a:p>
          <a:p>
            <a:pPr lvl="1" eaLnBrk="1" hangingPunct="1"/>
            <a:r>
              <a:rPr lang="vi-VN" altLang="en-US" sz="150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IPv4 socket uses structure sockaddr_in</a:t>
            </a:r>
          </a:p>
          <a:p>
            <a:pPr lvl="1" eaLnBrk="1" hangingPunct="1"/>
            <a:r>
              <a:rPr lang="vi-VN" altLang="en-US" sz="150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IPv6 socket uses structure sockaddr_in6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è"/>
            </a:pPr>
            <a:r>
              <a:rPr lang="vi-VN" altLang="en-US" sz="150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they are both based on sockaddr, need to cast them to sockaddr</a:t>
            </a:r>
            <a:endParaRPr lang="en-US" altLang="en-US" sz="150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è"/>
            </a:pPr>
            <a:endParaRPr lang="vi-VN" altLang="en-US" sz="150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vi-VN" altLang="en-US" sz="1700" i="1">
                <a:latin typeface="Verdana" panose="020B0604030504040204" pitchFamily="34" charset="0"/>
                <a:cs typeface="Arial" panose="020B0604020202020204" pitchFamily="34" charset="0"/>
              </a:rPr>
              <a:t>addrlen</a:t>
            </a:r>
            <a:endParaRPr lang="vi-VN" altLang="en-US" sz="17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1500">
                <a:latin typeface="Verdana" panose="020B0604030504040204" pitchFamily="34" charset="0"/>
                <a:cs typeface="Arial" panose="020B0604020202020204" pitchFamily="34" charset="0"/>
              </a:rPr>
              <a:t>The length of the address</a:t>
            </a:r>
            <a:endParaRPr lang="en-US" altLang="en-US" sz="15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vi-VN" altLang="en-US" sz="15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vi-VN" altLang="en-US" sz="1500">
                <a:latin typeface="Verdana" panose="020B0604030504040204" pitchFamily="34" charset="0"/>
                <a:cs typeface="Arial" panose="020B0604020202020204" pitchFamily="34" charset="0"/>
              </a:rPr>
              <a:t>If no error occurs, </a:t>
            </a:r>
            <a:r>
              <a:rPr lang="vi-VN" altLang="en-US" sz="1500" b="1">
                <a:latin typeface="Verdana" panose="020B0604030504040204" pitchFamily="34" charset="0"/>
                <a:cs typeface="Arial" panose="020B0604020202020204" pitchFamily="34" charset="0"/>
              </a:rPr>
              <a:t>connect()</a:t>
            </a:r>
            <a:r>
              <a:rPr lang="vi-VN" altLang="en-US" sz="1500">
                <a:latin typeface="Verdana" panose="020B0604030504040204" pitchFamily="34" charset="0"/>
                <a:cs typeface="Arial" panose="020B0604020202020204" pitchFamily="34" charset="0"/>
              </a:rPr>
              <a:t> returns 0. </a:t>
            </a:r>
          </a:p>
          <a:p>
            <a:pPr lvl="1" eaLnBrk="1" hangingPunct="1"/>
            <a:r>
              <a:rPr lang="vi-VN" altLang="en-US" sz="1500">
                <a:latin typeface="Verdana" panose="020B0604030504040204" pitchFamily="34" charset="0"/>
                <a:cs typeface="Arial" panose="020B0604020202020204" pitchFamily="34" charset="0"/>
              </a:rPr>
              <a:t>Otherwise, it returns </a:t>
            </a:r>
            <a:r>
              <a:rPr lang="en-AU" altLang="en-US" sz="1500">
                <a:latin typeface="Verdana" panose="020B0604030504040204" pitchFamily="34" charset="0"/>
                <a:cs typeface="Arial" panose="020B0604020202020204" pitchFamily="34" charset="0"/>
              </a:rPr>
              <a:t>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613A-6D86-4ACF-9946-2ED29147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C3D8F-F3EB-4A3B-B3FC-01377BB8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6F8A39-93EA-444E-8A75-DDDB20DD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19200"/>
            <a:ext cx="8001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&lt;sys/types.h&gt;</a:t>
            </a:r>
          </a:p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vi-VN" altLang="en-US" sz="1800"/>
              <a:t>ssize_t send(int s</a:t>
            </a:r>
            <a:r>
              <a:rPr lang="en-GB" altLang="en-US" sz="1800"/>
              <a:t>ockfd</a:t>
            </a:r>
            <a:r>
              <a:rPr lang="vi-VN" altLang="en-US" sz="1800"/>
              <a:t>, const void *buf, size_t len, int flags);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308A4-3564-4928-99B0-19BE293F863E}"/>
              </a:ext>
            </a:extLst>
          </p:cNvPr>
          <p:cNvSpPr txBox="1"/>
          <p:nvPr/>
        </p:nvSpPr>
        <p:spPr>
          <a:xfrm>
            <a:off x="552838" y="2585746"/>
            <a:ext cx="801966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 err="1">
                <a:latin typeface="Verdana" charset="0"/>
                <a:ea typeface="+mn-ea"/>
                <a:cs typeface="Arial" charset="0"/>
              </a:rPr>
              <a:t>sockfd</a:t>
            </a:r>
            <a:r>
              <a:rPr lang="en-US" sz="1600">
                <a:latin typeface="Verdana" charset="0"/>
                <a:ea typeface="+mn-ea"/>
                <a:cs typeface="Arial" charset="0"/>
              </a:rPr>
              <a:t>	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>
                <a:latin typeface="Verdana" charset="0"/>
                <a:ea typeface="+mn-ea"/>
                <a:cs typeface="Arial" charset="0"/>
              </a:rPr>
              <a:t>The file descriptor of the local socket from which data will be sent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en-US" sz="1400">
              <a:latin typeface="Verdana" charset="0"/>
              <a:ea typeface="+mn-ea"/>
              <a:cs typeface="Arial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vi-VN" sz="1600">
                <a:latin typeface="Verdana" charset="0"/>
                <a:ea typeface="+mn-ea"/>
                <a:cs typeface="Arial" charset="0"/>
              </a:rPr>
              <a:t>buf</a:t>
            </a:r>
            <a:r>
              <a:rPr lang="en-US" sz="1600">
                <a:latin typeface="Verdana" charset="0"/>
                <a:ea typeface="+mn-ea"/>
                <a:cs typeface="Arial" charset="0"/>
              </a:rPr>
              <a:t>	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>
                <a:latin typeface="Verdana" charset="0"/>
                <a:ea typeface="+mn-ea"/>
                <a:cs typeface="Arial" charset="0"/>
              </a:rPr>
              <a:t>A buffer containing the data to be transmitted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en-US" sz="1400">
              <a:latin typeface="Verdana" charset="0"/>
              <a:ea typeface="+mn-ea"/>
              <a:cs typeface="Arial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 err="1">
                <a:latin typeface="Verdana" charset="0"/>
                <a:ea typeface="+mn-ea"/>
                <a:cs typeface="Arial" charset="0"/>
              </a:rPr>
              <a:t>len</a:t>
            </a:r>
            <a:r>
              <a:rPr lang="en-US" sz="1600">
                <a:latin typeface="Verdana" charset="0"/>
                <a:ea typeface="+mn-ea"/>
                <a:cs typeface="Arial" charset="0"/>
              </a:rPr>
              <a:t>	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>
                <a:latin typeface="Verdana" charset="0"/>
                <a:ea typeface="+mn-ea"/>
                <a:cs typeface="Arial" charset="0"/>
              </a:rPr>
              <a:t>The length of the data in </a:t>
            </a:r>
            <a:r>
              <a:rPr lang="vi-VN" sz="1400">
                <a:latin typeface="Verdana" charset="0"/>
                <a:ea typeface="+mn-ea"/>
                <a:cs typeface="Arial" charset="0"/>
              </a:rPr>
              <a:t>buff</a:t>
            </a:r>
            <a:endParaRPr lang="en-AU" sz="1400">
              <a:latin typeface="Verdana" charset="0"/>
              <a:cs typeface="Arial" charset="0"/>
            </a:endParaRPr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en-US" sz="1400">
              <a:latin typeface="Verdana" charset="0"/>
              <a:ea typeface="+mn-ea"/>
              <a:cs typeface="Arial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>
                <a:latin typeface="Verdana" charset="0"/>
                <a:ea typeface="+mn-ea"/>
                <a:cs typeface="Arial" charset="0"/>
              </a:rPr>
              <a:t>flags	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>
                <a:latin typeface="Verdana" charset="0"/>
                <a:ea typeface="+mn-ea"/>
                <a:cs typeface="Arial" charset="0"/>
              </a:rPr>
              <a:t>Specifies the way in which the call is made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AU" sz="1200">
                <a:latin typeface="Verdana" charset="0"/>
                <a:ea typeface="+mn-ea"/>
                <a:cs typeface="Arial" charset="0"/>
              </a:rPr>
              <a:t>Usually 0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vi-VN" sz="1200">
              <a:latin typeface="Verdana" charset="0"/>
              <a:ea typeface="+mn-ea"/>
              <a:cs typeface="Arial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>
                <a:latin typeface="Verdana" charset="0"/>
                <a:ea typeface="+mn-ea"/>
                <a:cs typeface="Arial" charset="0"/>
              </a:rPr>
              <a:t>Return value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>
                <a:latin typeface="Verdana" charset="0"/>
                <a:ea typeface="+mn-ea"/>
                <a:cs typeface="Arial" charset="0"/>
              </a:rPr>
              <a:t>If no error occurs, send() </a:t>
            </a:r>
            <a:r>
              <a:rPr lang="en-US" sz="1400">
                <a:solidFill>
                  <a:srgbClr val="FF0000"/>
                </a:solidFill>
                <a:latin typeface="Verdana" charset="0"/>
                <a:ea typeface="+mn-ea"/>
                <a:cs typeface="Arial" charset="0"/>
              </a:rPr>
              <a:t>returns the total number of characters sent</a:t>
            </a:r>
            <a:endParaRPr lang="vi-VN" sz="1400">
              <a:solidFill>
                <a:srgbClr val="FF0000"/>
              </a:solidFill>
              <a:latin typeface="Verdana" charset="0"/>
              <a:ea typeface="+mn-ea"/>
              <a:cs typeface="Arial" charset="0"/>
            </a:endParaRP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>
                <a:latin typeface="Verdana" charset="0"/>
                <a:ea typeface="+mn-ea"/>
                <a:cs typeface="Arial" charset="0"/>
              </a:rPr>
              <a:t>Otherwise, return 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8478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73D8232DB2F4F9ECE4F0C406EF155" ma:contentTypeVersion="2" ma:contentTypeDescription="Create a new document." ma:contentTypeScope="" ma:versionID="1374d7cf4f9b911b9083e6f2faa1e671">
  <xsd:schema xmlns:xsd="http://www.w3.org/2001/XMLSchema" xmlns:xs="http://www.w3.org/2001/XMLSchema" xmlns:p="http://schemas.microsoft.com/office/2006/metadata/properties" xmlns:ns2="019b4109-4d14-4509-b6b6-824f2d7bfe20" targetNamespace="http://schemas.microsoft.com/office/2006/metadata/properties" ma:root="true" ma:fieldsID="946b7d7c1447efe06c21ef260e4fbcdf" ns2:_="">
    <xsd:import namespace="019b4109-4d14-4509-b6b6-824f2d7bfe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b4109-4d14-4509-b6b6-824f2d7bf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0D4D13-2151-4DF8-B283-9952A09C0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C83B64-56E6-4331-9193-E5B028082E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12F317-D769-4C2A-87B5-7E43BB3B5DF7}">
  <ds:schemaRefs>
    <ds:schemaRef ds:uri="019b4109-4d14-4509-b6b6-824f2d7bfe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Application>Microsoft Office PowerPoint</Application>
  <PresentationFormat>On-screen Show (4:3)</PresentationFormat>
  <Slides>30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SoICT-PPT-template(official) - Eng^0Vie (4x3)</vt:lpstr>
      <vt:lpstr>1_Office Theme</vt:lpstr>
      <vt:lpstr>Basic TCP and UDP Socket</vt:lpstr>
      <vt:lpstr>References</vt:lpstr>
      <vt:lpstr>Content</vt:lpstr>
      <vt:lpstr>TCP Client</vt:lpstr>
      <vt:lpstr>Example (TCP)</vt:lpstr>
      <vt:lpstr>socket()</vt:lpstr>
      <vt:lpstr>socket() example</vt:lpstr>
      <vt:lpstr>connect()</vt:lpstr>
      <vt:lpstr>send()</vt:lpstr>
      <vt:lpstr>recv()</vt:lpstr>
      <vt:lpstr>close()</vt:lpstr>
      <vt:lpstr>Excercise</vt:lpstr>
      <vt:lpstr>TCP Server</vt:lpstr>
      <vt:lpstr>Iterating Server</vt:lpstr>
      <vt:lpstr>bind()</vt:lpstr>
      <vt:lpstr>listen()</vt:lpstr>
      <vt:lpstr>accept()</vt:lpstr>
      <vt:lpstr>send(), recv() and close()</vt:lpstr>
      <vt:lpstr>Excercise</vt:lpstr>
      <vt:lpstr>Excercise</vt:lpstr>
      <vt:lpstr>UDP</vt:lpstr>
      <vt:lpstr>UDP</vt:lpstr>
      <vt:lpstr>UDP</vt:lpstr>
      <vt:lpstr>UDP</vt:lpstr>
      <vt:lpstr>UDP Example</vt:lpstr>
      <vt:lpstr>UDP Example</vt:lpstr>
      <vt:lpstr>UDP Broadcasting</vt:lpstr>
      <vt:lpstr>UDP Broadcasting</vt:lpstr>
      <vt:lpstr>UDP Broadcasting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revision>1</cp:revision>
  <dcterms:created xsi:type="dcterms:W3CDTF">2011-09-29T02:04:50Z</dcterms:created>
  <dcterms:modified xsi:type="dcterms:W3CDTF">2022-10-31T01:09:09Z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0x0101003D073D8232DB2F4F9ECE4F0C406EF155</vt:lpwstr>
  </property>
</Properties>
</file>